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4873DC-0065-455B-90EF-39A26208A2E1}" v="10" dt="2024-01-17T13:33:20.8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ðríður Sveinsdóttir - VMA" userId="0bc66f6d-ec13-476b-9934-fed7ed7a0609" providerId="ADAL" clId="{604873DC-0065-455B-90EF-39A26208A2E1}"/>
    <pc:docChg chg="undo redo custSel delSld modSld">
      <pc:chgData name="Guðríður Sveinsdóttir - VMA" userId="0bc66f6d-ec13-476b-9934-fed7ed7a0609" providerId="ADAL" clId="{604873DC-0065-455B-90EF-39A26208A2E1}" dt="2024-01-17T11:08:32.045" v="2846" actId="20577"/>
      <pc:docMkLst>
        <pc:docMk/>
      </pc:docMkLst>
      <pc:sldChg chg="modNotesTx">
        <pc:chgData name="Guðríður Sveinsdóttir - VMA" userId="0bc66f6d-ec13-476b-9934-fed7ed7a0609" providerId="ADAL" clId="{604873DC-0065-455B-90EF-39A26208A2E1}" dt="2024-01-17T10:48:35.550" v="403" actId="20577"/>
        <pc:sldMkLst>
          <pc:docMk/>
          <pc:sldMk cId="0" sldId="257"/>
        </pc:sldMkLst>
      </pc:sldChg>
      <pc:sldChg chg="modSp mod modNotesTx">
        <pc:chgData name="Guðríður Sveinsdóttir - VMA" userId="0bc66f6d-ec13-476b-9934-fed7ed7a0609" providerId="ADAL" clId="{604873DC-0065-455B-90EF-39A26208A2E1}" dt="2024-01-17T10:54:38.465" v="1297" actId="20577"/>
        <pc:sldMkLst>
          <pc:docMk/>
          <pc:sldMk cId="0" sldId="258"/>
        </pc:sldMkLst>
        <pc:picChg chg="mod">
          <ac:chgData name="Guðríður Sveinsdóttir - VMA" userId="0bc66f6d-ec13-476b-9934-fed7ed7a0609" providerId="ADAL" clId="{604873DC-0065-455B-90EF-39A26208A2E1}" dt="2024-01-17T10:32:09.157" v="2" actId="1076"/>
          <ac:picMkLst>
            <pc:docMk/>
            <pc:sldMk cId="0" sldId="258"/>
            <ac:picMk id="67" creationId="{00000000-0000-0000-0000-000000000000}"/>
          </ac:picMkLst>
        </pc:picChg>
      </pc:sldChg>
      <pc:sldChg chg="modSp mod modNotesTx">
        <pc:chgData name="Guðríður Sveinsdóttir - VMA" userId="0bc66f6d-ec13-476b-9934-fed7ed7a0609" providerId="ADAL" clId="{604873DC-0065-455B-90EF-39A26208A2E1}" dt="2024-01-17T11:08:32.045" v="2846" actId="20577"/>
        <pc:sldMkLst>
          <pc:docMk/>
          <pc:sldMk cId="0" sldId="259"/>
        </pc:sldMkLst>
        <pc:spChg chg="mod">
          <ac:chgData name="Guðríður Sveinsdóttir - VMA" userId="0bc66f6d-ec13-476b-9934-fed7ed7a0609" providerId="ADAL" clId="{604873DC-0065-455B-90EF-39A26208A2E1}" dt="2024-01-17T11:08:32.045" v="2846" actId="20577"/>
          <ac:spMkLst>
            <pc:docMk/>
            <pc:sldMk cId="0" sldId="259"/>
            <ac:spMk id="72" creationId="{00000000-0000-0000-0000-000000000000}"/>
          </ac:spMkLst>
        </pc:spChg>
      </pc:sldChg>
      <pc:sldChg chg="modSp mod modNotesTx">
        <pc:chgData name="Guðríður Sveinsdóttir - VMA" userId="0bc66f6d-ec13-476b-9934-fed7ed7a0609" providerId="ADAL" clId="{604873DC-0065-455B-90EF-39A26208A2E1}" dt="2024-01-17T11:01:37.346" v="2158" actId="14100"/>
        <pc:sldMkLst>
          <pc:docMk/>
          <pc:sldMk cId="0" sldId="260"/>
        </pc:sldMkLst>
        <pc:spChg chg="mod">
          <ac:chgData name="Guðríður Sveinsdóttir - VMA" userId="0bc66f6d-ec13-476b-9934-fed7ed7a0609" providerId="ADAL" clId="{604873DC-0065-455B-90EF-39A26208A2E1}" dt="2024-01-17T11:01:37.346" v="2158" actId="14100"/>
          <ac:spMkLst>
            <pc:docMk/>
            <pc:sldMk cId="0" sldId="260"/>
            <ac:spMk id="79" creationId="{00000000-0000-0000-0000-000000000000}"/>
          </ac:spMkLst>
        </pc:spChg>
      </pc:sldChg>
      <pc:sldChg chg="modNotesTx">
        <pc:chgData name="Guðríður Sveinsdóttir - VMA" userId="0bc66f6d-ec13-476b-9934-fed7ed7a0609" providerId="ADAL" clId="{604873DC-0065-455B-90EF-39A26208A2E1}" dt="2024-01-17T11:02:58.986" v="2502" actId="20577"/>
        <pc:sldMkLst>
          <pc:docMk/>
          <pc:sldMk cId="0" sldId="261"/>
        </pc:sldMkLst>
      </pc:sldChg>
      <pc:sldChg chg="addSp modSp mod modNotesTx">
        <pc:chgData name="Guðríður Sveinsdóttir - VMA" userId="0bc66f6d-ec13-476b-9934-fed7ed7a0609" providerId="ADAL" clId="{604873DC-0065-455B-90EF-39A26208A2E1}" dt="2024-01-17T11:08:13.348" v="2841" actId="20577"/>
        <pc:sldMkLst>
          <pc:docMk/>
          <pc:sldMk cId="0" sldId="262"/>
        </pc:sldMkLst>
        <pc:spChg chg="add mod">
          <ac:chgData name="Guðríður Sveinsdóttir - VMA" userId="0bc66f6d-ec13-476b-9934-fed7ed7a0609" providerId="ADAL" clId="{604873DC-0065-455B-90EF-39A26208A2E1}" dt="2024-01-17T11:05:49.855" v="2607" actId="1076"/>
          <ac:spMkLst>
            <pc:docMk/>
            <pc:sldMk cId="0" sldId="262"/>
            <ac:spMk id="11" creationId="{3D446D3F-FBAD-A766-DD32-EF04B3E02CFB}"/>
          </ac:spMkLst>
        </pc:spChg>
        <pc:spChg chg="add mod">
          <ac:chgData name="Guðríður Sveinsdóttir - VMA" userId="0bc66f6d-ec13-476b-9934-fed7ed7a0609" providerId="ADAL" clId="{604873DC-0065-455B-90EF-39A26208A2E1}" dt="2024-01-17T11:06:02.814" v="2612" actId="1076"/>
          <ac:spMkLst>
            <pc:docMk/>
            <pc:sldMk cId="0" sldId="262"/>
            <ac:spMk id="12" creationId="{7E2E8C8E-F2A8-10B9-7AB9-25005FB4AF71}"/>
          </ac:spMkLst>
        </pc:spChg>
        <pc:spChg chg="add mod">
          <ac:chgData name="Guðríður Sveinsdóttir - VMA" userId="0bc66f6d-ec13-476b-9934-fed7ed7a0609" providerId="ADAL" clId="{604873DC-0065-455B-90EF-39A26208A2E1}" dt="2024-01-17T11:06:29.830" v="2628" actId="14100"/>
          <ac:spMkLst>
            <pc:docMk/>
            <pc:sldMk cId="0" sldId="262"/>
            <ac:spMk id="13" creationId="{148FFF31-4DD2-DAC5-FFE2-730C50B1EAD8}"/>
          </ac:spMkLst>
        </pc:spChg>
        <pc:spChg chg="mod">
          <ac:chgData name="Guðríður Sveinsdóttir - VMA" userId="0bc66f6d-ec13-476b-9934-fed7ed7a0609" providerId="ADAL" clId="{604873DC-0065-455B-90EF-39A26208A2E1}" dt="2024-01-17T11:06:44.415" v="2646" actId="20577"/>
          <ac:spMkLst>
            <pc:docMk/>
            <pc:sldMk cId="0" sldId="262"/>
            <ac:spMk id="91" creationId="{00000000-0000-0000-0000-000000000000}"/>
          </ac:spMkLst>
        </pc:spChg>
        <pc:spChg chg="mod ord">
          <ac:chgData name="Guðríður Sveinsdóttir - VMA" userId="0bc66f6d-ec13-476b-9934-fed7ed7a0609" providerId="ADAL" clId="{604873DC-0065-455B-90EF-39A26208A2E1}" dt="2024-01-17T11:04:00.006" v="2526" actId="167"/>
          <ac:spMkLst>
            <pc:docMk/>
            <pc:sldMk cId="0" sldId="262"/>
            <ac:spMk id="92" creationId="{00000000-0000-0000-0000-000000000000}"/>
          </ac:spMkLst>
        </pc:spChg>
        <pc:spChg chg="mod ord">
          <ac:chgData name="Guðríður Sveinsdóttir - VMA" userId="0bc66f6d-ec13-476b-9934-fed7ed7a0609" providerId="ADAL" clId="{604873DC-0065-455B-90EF-39A26208A2E1}" dt="2024-01-17T11:04:08.546" v="2529" actId="167"/>
          <ac:spMkLst>
            <pc:docMk/>
            <pc:sldMk cId="0" sldId="262"/>
            <ac:spMk id="94" creationId="{00000000-0000-0000-0000-000000000000}"/>
          </ac:spMkLst>
        </pc:spChg>
        <pc:spChg chg="mod">
          <ac:chgData name="Guðríður Sveinsdóttir - VMA" userId="0bc66f6d-ec13-476b-9934-fed7ed7a0609" providerId="ADAL" clId="{604873DC-0065-455B-90EF-39A26208A2E1}" dt="2024-01-17T11:04:10.961" v="2530" actId="1076"/>
          <ac:spMkLst>
            <pc:docMk/>
            <pc:sldMk cId="0" sldId="262"/>
            <ac:spMk id="95" creationId="{00000000-0000-0000-0000-000000000000}"/>
          </ac:spMkLst>
        </pc:spChg>
        <pc:spChg chg="add mod">
          <ac:chgData name="Guðríður Sveinsdóttir - VMA" userId="0bc66f6d-ec13-476b-9934-fed7ed7a0609" providerId="ADAL" clId="{604873DC-0065-455B-90EF-39A26208A2E1}" dt="2024-01-17T11:05:00.866" v="2584" actId="122"/>
          <ac:spMkLst>
            <pc:docMk/>
            <pc:sldMk cId="0" sldId="262"/>
            <ac:spMk id="103" creationId="{00000000-0000-0000-0000-000000000000}"/>
          </ac:spMkLst>
        </pc:spChg>
        <pc:spChg chg="add mod">
          <ac:chgData name="Guðríður Sveinsdóttir - VMA" userId="0bc66f6d-ec13-476b-9934-fed7ed7a0609" providerId="ADAL" clId="{604873DC-0065-455B-90EF-39A26208A2E1}" dt="2024-01-17T11:05:16.600" v="2595" actId="20577"/>
          <ac:spMkLst>
            <pc:docMk/>
            <pc:sldMk cId="0" sldId="262"/>
            <ac:spMk id="104" creationId="{00000000-0000-0000-0000-000000000000}"/>
          </ac:spMkLst>
        </pc:spChg>
        <pc:cxnChg chg="add mod">
          <ac:chgData name="Guðríður Sveinsdóttir - VMA" userId="0bc66f6d-ec13-476b-9934-fed7ed7a0609" providerId="ADAL" clId="{604873DC-0065-455B-90EF-39A26208A2E1}" dt="2024-01-17T11:05:33.646" v="2602" actId="14100"/>
          <ac:cxnSpMkLst>
            <pc:docMk/>
            <pc:sldMk cId="0" sldId="262"/>
            <ac:cxnSpMk id="6" creationId="{2172BDB9-6C09-BA66-3F11-0DFFB74707FD}"/>
          </ac:cxnSpMkLst>
        </pc:cxnChg>
        <pc:cxnChg chg="add mod">
          <ac:chgData name="Guðríður Sveinsdóttir - VMA" userId="0bc66f6d-ec13-476b-9934-fed7ed7a0609" providerId="ADAL" clId="{604873DC-0065-455B-90EF-39A26208A2E1}" dt="2024-01-17T11:05:36.055" v="2603" actId="14100"/>
          <ac:cxnSpMkLst>
            <pc:docMk/>
            <pc:sldMk cId="0" sldId="262"/>
            <ac:cxnSpMk id="7" creationId="{2CC71F0D-025E-638E-BC0E-68DD3EA35C5E}"/>
          </ac:cxnSpMkLst>
        </pc:cxnChg>
        <pc:cxnChg chg="mod">
          <ac:chgData name="Guðríður Sveinsdóttir - VMA" userId="0bc66f6d-ec13-476b-9934-fed7ed7a0609" providerId="ADAL" clId="{604873DC-0065-455B-90EF-39A26208A2E1}" dt="2024-01-17T11:06:46.334" v="2647" actId="1076"/>
          <ac:cxnSpMkLst>
            <pc:docMk/>
            <pc:sldMk cId="0" sldId="262"/>
            <ac:cxnSpMk id="93" creationId="{00000000-0000-0000-0000-000000000000}"/>
          </ac:cxnSpMkLst>
        </pc:cxnChg>
        <pc:cxnChg chg="mod">
          <ac:chgData name="Guðríður Sveinsdóttir - VMA" userId="0bc66f6d-ec13-476b-9934-fed7ed7a0609" providerId="ADAL" clId="{604873DC-0065-455B-90EF-39A26208A2E1}" dt="2024-01-17T11:04:10.961" v="2530" actId="1076"/>
          <ac:cxnSpMkLst>
            <pc:docMk/>
            <pc:sldMk cId="0" sldId="262"/>
            <ac:cxnSpMk id="96" creationId="{00000000-0000-0000-0000-000000000000}"/>
          </ac:cxnSpMkLst>
        </pc:cxnChg>
      </pc:sldChg>
      <pc:sldChg chg="delSp modSp del mod">
        <pc:chgData name="Guðríður Sveinsdóttir - VMA" userId="0bc66f6d-ec13-476b-9934-fed7ed7a0609" providerId="ADAL" clId="{604873DC-0065-455B-90EF-39A26208A2E1}" dt="2024-01-17T11:08:16.240" v="2842" actId="47"/>
        <pc:sldMkLst>
          <pc:docMk/>
          <pc:sldMk cId="0" sldId="263"/>
        </pc:sldMkLst>
        <pc:spChg chg="mod">
          <ac:chgData name="Guðríður Sveinsdóttir - VMA" userId="0bc66f6d-ec13-476b-9934-fed7ed7a0609" providerId="ADAL" clId="{604873DC-0065-455B-90EF-39A26208A2E1}" dt="2024-01-17T11:04:34.044" v="2572" actId="21"/>
          <ac:spMkLst>
            <pc:docMk/>
            <pc:sldMk cId="0" sldId="263"/>
            <ac:spMk id="102" creationId="{00000000-0000-0000-0000-000000000000}"/>
          </ac:spMkLst>
        </pc:spChg>
        <pc:spChg chg="del">
          <ac:chgData name="Guðríður Sveinsdóttir - VMA" userId="0bc66f6d-ec13-476b-9934-fed7ed7a0609" providerId="ADAL" clId="{604873DC-0065-455B-90EF-39A26208A2E1}" dt="2024-01-17T11:04:37.157" v="2573" actId="21"/>
          <ac:spMkLst>
            <pc:docMk/>
            <pc:sldMk cId="0" sldId="263"/>
            <ac:spMk id="103" creationId="{00000000-0000-0000-0000-000000000000}"/>
          </ac:spMkLst>
        </pc:spChg>
        <pc:spChg chg="del">
          <ac:chgData name="Guðríður Sveinsdóttir - VMA" userId="0bc66f6d-ec13-476b-9934-fed7ed7a0609" providerId="ADAL" clId="{604873DC-0065-455B-90EF-39A26208A2E1}" dt="2024-01-17T11:05:06.965" v="2585" actId="21"/>
          <ac:spMkLst>
            <pc:docMk/>
            <pc:sldMk cId="0" sldId="263"/>
            <ac:spMk id="104" creationId="{00000000-0000-0000-0000-000000000000}"/>
          </ac:spMkLst>
        </pc:spChg>
      </pc:sldChg>
    </pc:docChg>
  </pc:docChgLst>
  <pc:docChgLst>
    <pc:chgData name="Katrin Harðardóttir - VMA" userId="b05226a8-c80f-411a-a558-40d824416dc4" providerId="ADAL" clId="{56179BFA-80B4-4CA0-AB0E-764331269608}"/>
    <pc:docChg chg="custSel modSld">
      <pc:chgData name="Katrin Harðardóttir - VMA" userId="b05226a8-c80f-411a-a558-40d824416dc4" providerId="ADAL" clId="{56179BFA-80B4-4CA0-AB0E-764331269608}" dt="2023-01-20T10:48:54.953" v="296" actId="20577"/>
      <pc:docMkLst>
        <pc:docMk/>
      </pc:docMkLst>
      <pc:sldChg chg="modSp mod">
        <pc:chgData name="Katrin Harðardóttir - VMA" userId="b05226a8-c80f-411a-a558-40d824416dc4" providerId="ADAL" clId="{56179BFA-80B4-4CA0-AB0E-764331269608}" dt="2023-01-20T10:48:54.953" v="296" actId="20577"/>
        <pc:sldMkLst>
          <pc:docMk/>
          <pc:sldMk cId="0" sldId="257"/>
        </pc:sldMkLst>
        <pc:spChg chg="mod">
          <ac:chgData name="Katrin Harðardóttir - VMA" userId="b05226a8-c80f-411a-a558-40d824416dc4" providerId="ADAL" clId="{56179BFA-80B4-4CA0-AB0E-764331269608}" dt="2023-01-20T10:48:54.953" v="296" actId="20577"/>
          <ac:spMkLst>
            <pc:docMk/>
            <pc:sldMk cId="0" sldId="257"/>
            <ac:spMk id="6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d899f462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d899f462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Þetta</a:t>
            </a:r>
            <a:r>
              <a:rPr lang="en-GB"/>
              <a:t> er </a:t>
            </a:r>
            <a:r>
              <a:rPr lang="en-GB" err="1"/>
              <a:t>stöðugt</a:t>
            </a:r>
            <a:r>
              <a:rPr lang="en-GB"/>
              <a:t> </a:t>
            </a:r>
            <a:r>
              <a:rPr lang="en-GB" err="1"/>
              <a:t>ferli</a:t>
            </a:r>
            <a:r>
              <a:rPr lang="en-GB"/>
              <a:t>, </a:t>
            </a:r>
            <a:r>
              <a:rPr lang="en-GB" err="1"/>
              <a:t>eða</a:t>
            </a:r>
            <a:r>
              <a:rPr lang="en-GB"/>
              <a:t> </a:t>
            </a:r>
            <a:r>
              <a:rPr lang="en-GB" err="1"/>
              <a:t>hringrás</a:t>
            </a:r>
            <a:r>
              <a:rPr lang="en-GB"/>
              <a:t> </a:t>
            </a:r>
            <a:r>
              <a:rPr lang="en-GB" err="1"/>
              <a:t>þar</a:t>
            </a:r>
            <a:r>
              <a:rPr lang="en-GB"/>
              <a:t> </a:t>
            </a:r>
            <a:r>
              <a:rPr lang="en-GB" err="1"/>
              <a:t>sem</a:t>
            </a:r>
            <a:r>
              <a:rPr lang="en-GB"/>
              <a:t> </a:t>
            </a:r>
            <a:r>
              <a:rPr lang="en-GB" err="1"/>
              <a:t>stöðugt</a:t>
            </a:r>
            <a:r>
              <a:rPr lang="en-GB"/>
              <a:t> </a:t>
            </a:r>
            <a:r>
              <a:rPr lang="en-GB" err="1"/>
              <a:t>þarf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taka </a:t>
            </a:r>
            <a:r>
              <a:rPr lang="en-GB" err="1"/>
              <a:t>tillit</a:t>
            </a:r>
            <a:r>
              <a:rPr lang="en-GB"/>
              <a:t> </a:t>
            </a:r>
            <a:r>
              <a:rPr lang="en-GB" err="1"/>
              <a:t>til</a:t>
            </a:r>
            <a:r>
              <a:rPr lang="en-GB"/>
              <a:t> </a:t>
            </a:r>
            <a:r>
              <a:rPr lang="en-GB" err="1"/>
              <a:t>breytinga</a:t>
            </a:r>
            <a:r>
              <a:rPr lang="en-GB"/>
              <a:t>, </a:t>
            </a:r>
            <a:r>
              <a:rPr lang="en-GB" err="1"/>
              <a:t>því</a:t>
            </a:r>
            <a:r>
              <a:rPr lang="en-GB"/>
              <a:t> </a:t>
            </a:r>
            <a:r>
              <a:rPr lang="en-GB" err="1"/>
              <a:t>starfsemi</a:t>
            </a:r>
            <a:r>
              <a:rPr lang="en-GB"/>
              <a:t> </a:t>
            </a:r>
            <a:r>
              <a:rPr lang="en-GB" err="1"/>
              <a:t>breytist</a:t>
            </a:r>
            <a:r>
              <a:rPr lang="en-GB"/>
              <a:t> </a:t>
            </a:r>
            <a:r>
              <a:rPr lang="en-GB" err="1"/>
              <a:t>stöðugt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endalaust</a:t>
            </a:r>
            <a:r>
              <a:rPr lang="en-GB"/>
              <a:t> </a:t>
            </a:r>
            <a:r>
              <a:rPr lang="en-GB" err="1"/>
              <a:t>kemur</a:t>
            </a:r>
            <a:r>
              <a:rPr lang="en-GB"/>
              <a:t> inn </a:t>
            </a:r>
            <a:r>
              <a:rPr lang="en-GB" err="1"/>
              <a:t>af</a:t>
            </a:r>
            <a:r>
              <a:rPr lang="en-GB"/>
              <a:t> </a:t>
            </a:r>
            <a:r>
              <a:rPr lang="en-GB" err="1"/>
              <a:t>nýrri</a:t>
            </a:r>
            <a:r>
              <a:rPr lang="en-GB"/>
              <a:t> </a:t>
            </a:r>
            <a:r>
              <a:rPr lang="en-GB" err="1"/>
              <a:t>tækni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breyttum</a:t>
            </a:r>
            <a:r>
              <a:rPr lang="en-GB"/>
              <a:t> </a:t>
            </a:r>
            <a:r>
              <a:rPr lang="en-GB" err="1"/>
              <a:t>áherslum</a:t>
            </a:r>
            <a:r>
              <a:rPr lang="en-GB"/>
              <a:t> í </a:t>
            </a:r>
            <a:r>
              <a:rPr lang="en-GB" err="1"/>
              <a:t>viðskiptaumhverfinu</a:t>
            </a:r>
            <a:r>
              <a:rPr lang="en-GB"/>
              <a:t>. </a:t>
            </a:r>
            <a:r>
              <a:rPr lang="en-GB" err="1"/>
              <a:t>Við</a:t>
            </a:r>
            <a:r>
              <a:rPr lang="en-GB"/>
              <a:t> </a:t>
            </a:r>
            <a:r>
              <a:rPr lang="en-GB" err="1"/>
              <a:t>þurfum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gera</a:t>
            </a:r>
            <a:r>
              <a:rPr lang="en-GB"/>
              <a:t> </a:t>
            </a:r>
            <a:r>
              <a:rPr lang="en-GB" err="1"/>
              <a:t>allt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frá</a:t>
            </a:r>
            <a:r>
              <a:rPr lang="en-GB"/>
              <a:t> </a:t>
            </a:r>
            <a:r>
              <a:rPr lang="en-GB" err="1"/>
              <a:t>byrjun</a:t>
            </a:r>
            <a:r>
              <a:rPr lang="en-GB"/>
              <a:t> </a:t>
            </a:r>
            <a:r>
              <a:rPr lang="en-GB" err="1"/>
              <a:t>því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óánægðir</a:t>
            </a:r>
            <a:r>
              <a:rPr lang="en-GB"/>
              <a:t> </a:t>
            </a:r>
            <a:r>
              <a:rPr lang="en-GB" err="1"/>
              <a:t>viðskiptavinir</a:t>
            </a:r>
            <a:r>
              <a:rPr lang="en-GB"/>
              <a:t> </a:t>
            </a:r>
            <a:r>
              <a:rPr lang="en-GB" err="1"/>
              <a:t>koma</a:t>
            </a:r>
            <a:r>
              <a:rPr lang="en-GB"/>
              <a:t> </a:t>
            </a:r>
            <a:r>
              <a:rPr lang="en-GB" err="1"/>
              <a:t>ekkert</a:t>
            </a:r>
            <a:r>
              <a:rPr lang="en-GB"/>
              <a:t> </a:t>
            </a:r>
            <a:r>
              <a:rPr lang="en-GB" err="1"/>
              <a:t>endilega</a:t>
            </a:r>
            <a:r>
              <a:rPr lang="en-GB"/>
              <a:t> </a:t>
            </a:r>
            <a:r>
              <a:rPr lang="en-GB" err="1"/>
              <a:t>aftur</a:t>
            </a:r>
            <a:r>
              <a:rPr lang="en-GB"/>
              <a:t>. 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0d899f4629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0d899f4629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Hér</a:t>
            </a:r>
            <a:r>
              <a:rPr lang="en-GB"/>
              <a:t> er </a:t>
            </a:r>
            <a:r>
              <a:rPr lang="en-GB" err="1"/>
              <a:t>uppbygging</a:t>
            </a:r>
            <a:r>
              <a:rPr lang="en-GB"/>
              <a:t> </a:t>
            </a:r>
            <a:r>
              <a:rPr lang="en-GB" err="1"/>
              <a:t>gæðahandbókar</a:t>
            </a:r>
            <a:r>
              <a:rPr lang="en-GB"/>
              <a:t> </a:t>
            </a:r>
            <a:r>
              <a:rPr lang="en-GB" err="1"/>
              <a:t>hjá</a:t>
            </a:r>
            <a:r>
              <a:rPr lang="en-GB"/>
              <a:t> </a:t>
            </a:r>
            <a:r>
              <a:rPr lang="en-GB" err="1"/>
              <a:t>fyrirtæki</a:t>
            </a:r>
            <a:r>
              <a:rPr lang="en-GB"/>
              <a:t>. </a:t>
            </a:r>
            <a:r>
              <a:rPr lang="en-GB" err="1"/>
              <a:t>Efst</a:t>
            </a:r>
            <a:r>
              <a:rPr lang="en-GB"/>
              <a:t> er </a:t>
            </a:r>
            <a:r>
              <a:rPr lang="en-GB" err="1"/>
              <a:t>stefna</a:t>
            </a:r>
            <a:r>
              <a:rPr lang="en-GB"/>
              <a:t> </a:t>
            </a:r>
            <a:r>
              <a:rPr lang="en-GB" err="1"/>
              <a:t>fyrirtækisins</a:t>
            </a:r>
            <a:r>
              <a:rPr lang="en-GB"/>
              <a:t>, </a:t>
            </a:r>
            <a:r>
              <a:rPr lang="en-GB" err="1"/>
              <a:t>síðan</a:t>
            </a:r>
            <a:r>
              <a:rPr lang="en-GB"/>
              <a:t> </a:t>
            </a:r>
            <a:r>
              <a:rPr lang="en-GB" err="1"/>
              <a:t>verklagsreglur</a:t>
            </a:r>
            <a:r>
              <a:rPr lang="en-GB"/>
              <a:t> </a:t>
            </a:r>
            <a:r>
              <a:rPr lang="en-GB" err="1"/>
              <a:t>síðan</a:t>
            </a:r>
            <a:r>
              <a:rPr lang="en-GB"/>
              <a:t> </a:t>
            </a:r>
            <a:r>
              <a:rPr lang="en-GB" err="1"/>
              <a:t>vinnulýsingar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síðast</a:t>
            </a:r>
            <a:r>
              <a:rPr lang="en-GB"/>
              <a:t> </a:t>
            </a:r>
            <a:r>
              <a:rPr lang="en-GB" err="1"/>
              <a:t>ýmis</a:t>
            </a:r>
            <a:r>
              <a:rPr lang="en-GB"/>
              <a:t> </a:t>
            </a:r>
            <a:r>
              <a:rPr lang="en-GB" err="1"/>
              <a:t>skjöl</a:t>
            </a:r>
            <a:r>
              <a:rPr lang="en-GB"/>
              <a:t>, </a:t>
            </a:r>
            <a:r>
              <a:rPr lang="en-GB" err="1"/>
              <a:t>leiðbeiningar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gátlistar</a:t>
            </a:r>
            <a:r>
              <a:rPr lang="en-GB"/>
              <a:t>. </a:t>
            </a:r>
            <a:r>
              <a:rPr lang="en-GB" err="1"/>
              <a:t>Örvarnar</a:t>
            </a:r>
            <a:r>
              <a:rPr lang="en-GB"/>
              <a:t> </a:t>
            </a:r>
            <a:r>
              <a:rPr lang="en-GB" err="1"/>
              <a:t>sýna</a:t>
            </a:r>
            <a:r>
              <a:rPr lang="en-GB"/>
              <a:t> </a:t>
            </a:r>
            <a:r>
              <a:rPr lang="en-GB" err="1"/>
              <a:t>okkur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stefna</a:t>
            </a:r>
            <a:r>
              <a:rPr lang="en-GB"/>
              <a:t> </a:t>
            </a:r>
            <a:r>
              <a:rPr lang="en-GB" err="1"/>
              <a:t>fyrirtækisins</a:t>
            </a:r>
            <a:r>
              <a:rPr lang="en-GB"/>
              <a:t> er </a:t>
            </a:r>
            <a:r>
              <a:rPr lang="en-GB" err="1"/>
              <a:t>nýtt</a:t>
            </a:r>
            <a:r>
              <a:rPr lang="en-GB"/>
              <a:t> </a:t>
            </a:r>
            <a:r>
              <a:rPr lang="en-GB" err="1"/>
              <a:t>til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búa</a:t>
            </a:r>
            <a:r>
              <a:rPr lang="en-GB"/>
              <a:t> </a:t>
            </a:r>
            <a:r>
              <a:rPr lang="en-GB" err="1"/>
              <a:t>til</a:t>
            </a:r>
            <a:r>
              <a:rPr lang="en-GB"/>
              <a:t> </a:t>
            </a:r>
            <a:r>
              <a:rPr lang="en-GB" err="1"/>
              <a:t>verklagsreglur</a:t>
            </a:r>
            <a:r>
              <a:rPr lang="en-GB"/>
              <a:t> </a:t>
            </a:r>
            <a:r>
              <a:rPr lang="en-GB" err="1"/>
              <a:t>sem</a:t>
            </a:r>
            <a:r>
              <a:rPr lang="en-GB"/>
              <a:t> </a:t>
            </a:r>
            <a:r>
              <a:rPr lang="en-GB" err="1"/>
              <a:t>eru</a:t>
            </a:r>
            <a:r>
              <a:rPr lang="en-GB"/>
              <a:t> </a:t>
            </a:r>
            <a:r>
              <a:rPr lang="en-GB" err="1"/>
              <a:t>síðan</a:t>
            </a:r>
            <a:r>
              <a:rPr lang="en-GB"/>
              <a:t> </a:t>
            </a:r>
            <a:r>
              <a:rPr lang="en-GB" err="1"/>
              <a:t>nýttar</a:t>
            </a:r>
            <a:r>
              <a:rPr lang="en-GB"/>
              <a:t> </a:t>
            </a:r>
            <a:r>
              <a:rPr lang="en-GB" err="1"/>
              <a:t>til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búa</a:t>
            </a:r>
            <a:r>
              <a:rPr lang="en-GB"/>
              <a:t> </a:t>
            </a:r>
            <a:r>
              <a:rPr lang="en-GB" err="1"/>
              <a:t>til</a:t>
            </a:r>
            <a:r>
              <a:rPr lang="en-GB"/>
              <a:t> </a:t>
            </a:r>
            <a:r>
              <a:rPr lang="en-GB" err="1"/>
              <a:t>vinnulýsingar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neðst</a:t>
            </a:r>
            <a:r>
              <a:rPr lang="en-GB"/>
              <a:t> er </a:t>
            </a:r>
            <a:r>
              <a:rPr lang="en-GB" err="1"/>
              <a:t>öllum</a:t>
            </a:r>
            <a:r>
              <a:rPr lang="en-GB"/>
              <a:t> </a:t>
            </a:r>
            <a:r>
              <a:rPr lang="en-GB" err="1"/>
              <a:t>eyðublöðum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skjölum</a:t>
            </a:r>
            <a:r>
              <a:rPr lang="en-GB"/>
              <a:t> </a:t>
            </a:r>
            <a:r>
              <a:rPr lang="en-GB" err="1"/>
              <a:t>safnað</a:t>
            </a:r>
            <a:r>
              <a:rPr lang="en-GB"/>
              <a:t> saman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síðan</a:t>
            </a:r>
            <a:r>
              <a:rPr lang="en-GB"/>
              <a:t> er </a:t>
            </a:r>
            <a:r>
              <a:rPr lang="en-GB" err="1"/>
              <a:t>þetta</a:t>
            </a:r>
            <a:r>
              <a:rPr lang="en-GB"/>
              <a:t> </a:t>
            </a:r>
            <a:r>
              <a:rPr lang="en-GB" err="1"/>
              <a:t>nýtt</a:t>
            </a:r>
            <a:r>
              <a:rPr lang="en-GB"/>
              <a:t> </a:t>
            </a:r>
            <a:r>
              <a:rPr lang="en-GB" err="1"/>
              <a:t>til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gera</a:t>
            </a:r>
            <a:r>
              <a:rPr lang="en-GB"/>
              <a:t> </a:t>
            </a:r>
            <a:r>
              <a:rPr lang="en-GB" err="1"/>
              <a:t>úrbætur</a:t>
            </a:r>
            <a:r>
              <a:rPr lang="en-GB"/>
              <a:t> á </a:t>
            </a:r>
            <a:r>
              <a:rPr lang="en-GB" err="1"/>
              <a:t>vinnulýsingum</a:t>
            </a:r>
            <a:r>
              <a:rPr lang="en-GB"/>
              <a:t> </a:t>
            </a:r>
            <a:r>
              <a:rPr lang="en-GB" err="1"/>
              <a:t>sem</a:t>
            </a:r>
            <a:r>
              <a:rPr lang="en-GB"/>
              <a:t> </a:t>
            </a:r>
            <a:r>
              <a:rPr lang="en-GB" err="1"/>
              <a:t>skilar</a:t>
            </a:r>
            <a:r>
              <a:rPr lang="en-GB"/>
              <a:t> </a:t>
            </a:r>
            <a:r>
              <a:rPr lang="en-GB" err="1"/>
              <a:t>okkur</a:t>
            </a:r>
            <a:r>
              <a:rPr lang="en-GB"/>
              <a:t> </a:t>
            </a:r>
            <a:r>
              <a:rPr lang="en-GB" err="1"/>
              <a:t>bættum</a:t>
            </a:r>
            <a:r>
              <a:rPr lang="en-GB"/>
              <a:t> </a:t>
            </a:r>
            <a:r>
              <a:rPr lang="en-GB" err="1"/>
              <a:t>verklagsreglum</a:t>
            </a:r>
            <a:r>
              <a:rPr lang="en-GB"/>
              <a:t> </a:t>
            </a:r>
            <a:r>
              <a:rPr lang="en-GB" err="1"/>
              <a:t>sem</a:t>
            </a:r>
            <a:r>
              <a:rPr lang="en-GB"/>
              <a:t> </a:t>
            </a:r>
            <a:r>
              <a:rPr lang="en-GB" err="1"/>
              <a:t>skilar</a:t>
            </a:r>
            <a:r>
              <a:rPr lang="en-GB"/>
              <a:t> </a:t>
            </a:r>
            <a:r>
              <a:rPr lang="en-GB" err="1"/>
              <a:t>bættri</a:t>
            </a:r>
            <a:r>
              <a:rPr lang="en-GB"/>
              <a:t> </a:t>
            </a:r>
            <a:r>
              <a:rPr lang="en-GB" err="1"/>
              <a:t>stefnu</a:t>
            </a:r>
            <a:r>
              <a:rPr lang="en-GB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Til</a:t>
            </a:r>
            <a:r>
              <a:rPr lang="en-GB"/>
              <a:t> </a:t>
            </a:r>
            <a:r>
              <a:rPr lang="en-GB" err="1"/>
              <a:t>hliðar</a:t>
            </a:r>
            <a:r>
              <a:rPr lang="en-GB"/>
              <a:t> </a:t>
            </a:r>
            <a:r>
              <a:rPr lang="en-GB" err="1"/>
              <a:t>sjáið</a:t>
            </a:r>
            <a:r>
              <a:rPr lang="en-GB"/>
              <a:t> </a:t>
            </a:r>
            <a:r>
              <a:rPr lang="en-GB" err="1"/>
              <a:t>þið</a:t>
            </a:r>
            <a:r>
              <a:rPr lang="en-GB"/>
              <a:t> </a:t>
            </a:r>
            <a:r>
              <a:rPr lang="en-GB" err="1"/>
              <a:t>síðan</a:t>
            </a:r>
            <a:r>
              <a:rPr lang="en-GB"/>
              <a:t> </a:t>
            </a:r>
            <a:r>
              <a:rPr lang="en-GB" err="1"/>
              <a:t>svipaða</a:t>
            </a:r>
            <a:r>
              <a:rPr lang="en-GB"/>
              <a:t> </a:t>
            </a:r>
            <a:r>
              <a:rPr lang="en-GB" err="1"/>
              <a:t>mynd</a:t>
            </a:r>
            <a:r>
              <a:rPr lang="en-GB"/>
              <a:t> </a:t>
            </a:r>
            <a:r>
              <a:rPr lang="en-GB" err="1"/>
              <a:t>sem</a:t>
            </a:r>
            <a:r>
              <a:rPr lang="en-GB"/>
              <a:t> </a:t>
            </a:r>
            <a:r>
              <a:rPr lang="en-GB" err="1"/>
              <a:t>sýnir</a:t>
            </a:r>
            <a:r>
              <a:rPr lang="en-GB"/>
              <a:t> </a:t>
            </a:r>
            <a:r>
              <a:rPr lang="en-GB" err="1"/>
              <a:t>okkur</a:t>
            </a:r>
            <a:r>
              <a:rPr lang="en-GB"/>
              <a:t> </a:t>
            </a:r>
            <a:r>
              <a:rPr lang="en-GB" err="1"/>
              <a:t>samhengi</a:t>
            </a:r>
            <a:r>
              <a:rPr lang="en-GB"/>
              <a:t> </a:t>
            </a:r>
            <a:r>
              <a:rPr lang="en-GB" err="1"/>
              <a:t>ferla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skjala</a:t>
            </a:r>
            <a:r>
              <a:rPr lang="en-GB"/>
              <a:t>, </a:t>
            </a:r>
            <a:r>
              <a:rPr lang="en-GB" err="1"/>
              <a:t>Hér</a:t>
            </a:r>
            <a:r>
              <a:rPr lang="en-GB"/>
              <a:t> </a:t>
            </a:r>
            <a:r>
              <a:rPr lang="en-GB" err="1"/>
              <a:t>erum</a:t>
            </a:r>
            <a:r>
              <a:rPr lang="en-GB"/>
              <a:t> </a:t>
            </a:r>
            <a:r>
              <a:rPr lang="en-GB" err="1"/>
              <a:t>við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skoða</a:t>
            </a:r>
            <a:r>
              <a:rPr lang="en-GB"/>
              <a:t> </a:t>
            </a:r>
            <a:r>
              <a:rPr lang="en-GB" err="1"/>
              <a:t>ráðningu</a:t>
            </a:r>
            <a:r>
              <a:rPr lang="en-GB"/>
              <a:t> </a:t>
            </a:r>
            <a:r>
              <a:rPr lang="en-GB" err="1"/>
              <a:t>starfsmanns</a:t>
            </a:r>
            <a:r>
              <a:rPr lang="en-GB"/>
              <a:t>. </a:t>
            </a:r>
            <a:r>
              <a:rPr lang="en-GB" err="1"/>
              <a:t>Starfsmannastefna</a:t>
            </a:r>
            <a:r>
              <a:rPr lang="en-GB"/>
              <a:t> </a:t>
            </a:r>
            <a:r>
              <a:rPr lang="en-GB" err="1"/>
              <a:t>fyrirtækis</a:t>
            </a:r>
            <a:r>
              <a:rPr lang="en-GB"/>
              <a:t> </a:t>
            </a:r>
            <a:r>
              <a:rPr lang="en-GB" err="1"/>
              <a:t>hefur</a:t>
            </a:r>
            <a:r>
              <a:rPr lang="en-GB"/>
              <a:t> </a:t>
            </a:r>
            <a:r>
              <a:rPr lang="en-GB" err="1"/>
              <a:t>áhrif</a:t>
            </a:r>
            <a:r>
              <a:rPr lang="en-GB"/>
              <a:t> á </a:t>
            </a:r>
            <a:r>
              <a:rPr lang="en-GB" err="1"/>
              <a:t>ráðningarferlið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ráðningarferlið</a:t>
            </a:r>
            <a:r>
              <a:rPr lang="en-GB"/>
              <a:t> </a:t>
            </a:r>
            <a:r>
              <a:rPr lang="en-GB" err="1"/>
              <a:t>hefur</a:t>
            </a:r>
            <a:r>
              <a:rPr lang="en-GB"/>
              <a:t> </a:t>
            </a:r>
            <a:r>
              <a:rPr lang="en-GB" err="1"/>
              <a:t>síðan</a:t>
            </a:r>
            <a:r>
              <a:rPr lang="en-GB"/>
              <a:t> </a:t>
            </a:r>
            <a:r>
              <a:rPr lang="en-GB" err="1"/>
              <a:t>heilmikið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segja</a:t>
            </a:r>
            <a:r>
              <a:rPr lang="en-GB"/>
              <a:t> um </a:t>
            </a:r>
            <a:r>
              <a:rPr lang="en-GB" err="1"/>
              <a:t>framkvæmd</a:t>
            </a:r>
            <a:r>
              <a:rPr lang="en-GB"/>
              <a:t> </a:t>
            </a:r>
            <a:r>
              <a:rPr lang="en-GB" err="1"/>
              <a:t>viðtalanna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eftir</a:t>
            </a:r>
            <a:r>
              <a:rPr lang="en-GB"/>
              <a:t> </a:t>
            </a:r>
            <a:r>
              <a:rPr lang="en-GB" err="1"/>
              <a:t>þá</a:t>
            </a:r>
            <a:r>
              <a:rPr lang="en-GB"/>
              <a:t> </a:t>
            </a:r>
            <a:r>
              <a:rPr lang="en-GB" err="1"/>
              <a:t>framkvæmd</a:t>
            </a:r>
            <a:r>
              <a:rPr lang="en-GB"/>
              <a:t> er </a:t>
            </a:r>
            <a:r>
              <a:rPr lang="en-GB" err="1"/>
              <a:t>gerður</a:t>
            </a:r>
            <a:r>
              <a:rPr lang="en-GB"/>
              <a:t> </a:t>
            </a:r>
            <a:r>
              <a:rPr lang="en-GB" err="1"/>
              <a:t>ráðningarsamningur</a:t>
            </a:r>
            <a:r>
              <a:rPr lang="en-GB"/>
              <a:t>.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0d899f4629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0d899f4629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Mikilvægt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verklagsreglan</a:t>
            </a:r>
            <a:r>
              <a:rPr lang="en-GB"/>
              <a:t> </a:t>
            </a:r>
            <a:r>
              <a:rPr lang="en-GB" err="1"/>
              <a:t>sé</a:t>
            </a:r>
            <a:r>
              <a:rPr lang="en-GB"/>
              <a:t> </a:t>
            </a:r>
            <a:r>
              <a:rPr lang="en-GB" err="1"/>
              <a:t>einn</a:t>
            </a:r>
            <a:r>
              <a:rPr lang="en-GB"/>
              <a:t> </a:t>
            </a:r>
            <a:r>
              <a:rPr lang="en-GB" err="1"/>
              <a:t>samfelldur</a:t>
            </a:r>
            <a:r>
              <a:rPr lang="en-GB"/>
              <a:t> </a:t>
            </a:r>
            <a:r>
              <a:rPr lang="en-GB" err="1"/>
              <a:t>þráður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engir</a:t>
            </a:r>
            <a:r>
              <a:rPr lang="en-GB"/>
              <a:t> </a:t>
            </a:r>
            <a:r>
              <a:rPr lang="en-GB" err="1"/>
              <a:t>hnökrar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hnútar</a:t>
            </a:r>
            <a:r>
              <a:rPr lang="en-GB"/>
              <a:t> á </a:t>
            </a:r>
            <a:r>
              <a:rPr lang="en-GB" err="1"/>
              <a:t>henni</a:t>
            </a:r>
            <a:r>
              <a:rPr lang="en-GB"/>
              <a:t>, </a:t>
            </a:r>
            <a:r>
              <a:rPr lang="en-GB" err="1"/>
              <a:t>því</a:t>
            </a:r>
            <a:r>
              <a:rPr lang="en-GB"/>
              <a:t> </a:t>
            </a:r>
            <a:r>
              <a:rPr lang="en-GB" err="1"/>
              <a:t>það</a:t>
            </a:r>
            <a:r>
              <a:rPr lang="en-GB"/>
              <a:t> </a:t>
            </a:r>
            <a:r>
              <a:rPr lang="en-GB" err="1"/>
              <a:t>getur</a:t>
            </a:r>
            <a:r>
              <a:rPr lang="en-GB"/>
              <a:t> haft </a:t>
            </a:r>
            <a:r>
              <a:rPr lang="en-GB" err="1"/>
              <a:t>slæm</a:t>
            </a:r>
            <a:r>
              <a:rPr lang="en-GB"/>
              <a:t> </a:t>
            </a:r>
            <a:r>
              <a:rPr lang="en-GB" err="1"/>
              <a:t>áhrif</a:t>
            </a:r>
            <a:r>
              <a:rPr lang="en-GB"/>
              <a:t> á </a:t>
            </a:r>
            <a:r>
              <a:rPr lang="en-GB" err="1"/>
              <a:t>allt</a:t>
            </a:r>
            <a:r>
              <a:rPr lang="en-GB"/>
              <a:t> </a:t>
            </a:r>
            <a:r>
              <a:rPr lang="en-GB" err="1"/>
              <a:t>ferlið</a:t>
            </a:r>
            <a:r>
              <a:rPr lang="en-GB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Verklagsreglan</a:t>
            </a:r>
            <a:r>
              <a:rPr lang="en-GB"/>
              <a:t> </a:t>
            </a:r>
            <a:r>
              <a:rPr lang="en-GB" err="1"/>
              <a:t>verður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vera </a:t>
            </a:r>
            <a:r>
              <a:rPr lang="en-GB" err="1"/>
              <a:t>skýr</a:t>
            </a:r>
            <a:r>
              <a:rPr lang="en-GB"/>
              <a:t>, </a:t>
            </a:r>
            <a:r>
              <a:rPr lang="en-GB" err="1"/>
              <a:t>einföld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lýsandi</a:t>
            </a:r>
            <a:r>
              <a:rPr lang="en-GB"/>
              <a:t> </a:t>
            </a:r>
            <a:r>
              <a:rPr lang="en-GB" err="1"/>
              <a:t>fyrir</a:t>
            </a:r>
            <a:r>
              <a:rPr lang="en-GB"/>
              <a:t> </a:t>
            </a:r>
            <a:r>
              <a:rPr lang="en-GB" err="1"/>
              <a:t>verkið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alls</a:t>
            </a:r>
            <a:r>
              <a:rPr lang="en-GB"/>
              <a:t> ekki long, </a:t>
            </a:r>
            <a:r>
              <a:rPr lang="en-GB" err="1"/>
              <a:t>helst</a:t>
            </a:r>
            <a:r>
              <a:rPr lang="en-GB"/>
              <a:t> ekki </a:t>
            </a:r>
            <a:r>
              <a:rPr lang="en-GB" err="1"/>
              <a:t>lengri</a:t>
            </a:r>
            <a:r>
              <a:rPr lang="en-GB"/>
              <a:t> </a:t>
            </a:r>
            <a:r>
              <a:rPr lang="en-GB" err="1"/>
              <a:t>en</a:t>
            </a:r>
            <a:r>
              <a:rPr lang="en-GB"/>
              <a:t> A4 </a:t>
            </a:r>
            <a:r>
              <a:rPr lang="en-GB" err="1"/>
              <a:t>blað</a:t>
            </a:r>
            <a:r>
              <a:rPr lang="en-GB"/>
              <a:t>. 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0d899f4629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0d899f4629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Þegar</a:t>
            </a:r>
            <a:r>
              <a:rPr lang="en-GB"/>
              <a:t> </a:t>
            </a:r>
            <a:r>
              <a:rPr lang="en-GB" err="1"/>
              <a:t>við</a:t>
            </a:r>
            <a:r>
              <a:rPr lang="en-GB"/>
              <a:t> </a:t>
            </a:r>
            <a:r>
              <a:rPr lang="en-GB" err="1"/>
              <a:t>gerum</a:t>
            </a:r>
            <a:r>
              <a:rPr lang="en-GB"/>
              <a:t> </a:t>
            </a:r>
            <a:r>
              <a:rPr lang="en-GB" err="1"/>
              <a:t>verklagsreglu</a:t>
            </a:r>
            <a:r>
              <a:rPr lang="en-GB"/>
              <a:t> </a:t>
            </a:r>
            <a:r>
              <a:rPr lang="en-GB" err="1"/>
              <a:t>þarf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huga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mörgu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í </a:t>
            </a:r>
            <a:r>
              <a:rPr lang="en-GB" err="1"/>
              <a:t>upphafi</a:t>
            </a:r>
            <a:r>
              <a:rPr lang="en-GB"/>
              <a:t> </a:t>
            </a:r>
            <a:r>
              <a:rPr lang="en-GB" err="1"/>
              <a:t>skal</a:t>
            </a:r>
            <a:r>
              <a:rPr lang="en-GB"/>
              <a:t> </a:t>
            </a:r>
            <a:r>
              <a:rPr lang="en-GB" err="1"/>
              <a:t>endinn</a:t>
            </a:r>
            <a:r>
              <a:rPr lang="en-GB"/>
              <a:t> </a:t>
            </a:r>
            <a:r>
              <a:rPr lang="en-GB" err="1"/>
              <a:t>skoða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því</a:t>
            </a:r>
            <a:r>
              <a:rPr lang="en-GB"/>
              <a:t> </a:t>
            </a:r>
            <a:r>
              <a:rPr lang="en-GB" err="1"/>
              <a:t>gott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spyrja</a:t>
            </a:r>
            <a:r>
              <a:rPr lang="en-GB"/>
              <a:t> sig </a:t>
            </a:r>
            <a:r>
              <a:rPr lang="en-GB" err="1"/>
              <a:t>þessara</a:t>
            </a:r>
            <a:r>
              <a:rPr lang="en-GB"/>
              <a:t> </a:t>
            </a:r>
            <a:r>
              <a:rPr lang="en-GB" err="1"/>
              <a:t>spurninga</a:t>
            </a:r>
            <a:r>
              <a:rPr lang="en-GB"/>
              <a:t> </a:t>
            </a:r>
            <a:r>
              <a:rPr lang="en-GB" err="1"/>
              <a:t>þegar</a:t>
            </a:r>
            <a:r>
              <a:rPr lang="en-GB"/>
              <a:t> </a:t>
            </a:r>
            <a:r>
              <a:rPr lang="en-GB" err="1"/>
              <a:t>við</a:t>
            </a:r>
            <a:r>
              <a:rPr lang="en-GB"/>
              <a:t> </a:t>
            </a:r>
            <a:r>
              <a:rPr lang="en-GB" err="1"/>
              <a:t>erum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gera</a:t>
            </a:r>
            <a:r>
              <a:rPr lang="en-GB"/>
              <a:t> </a:t>
            </a:r>
            <a:r>
              <a:rPr lang="en-GB" err="1"/>
              <a:t>verklagsreglur</a:t>
            </a:r>
            <a:r>
              <a:rPr lang="en-GB"/>
              <a:t> </a:t>
            </a:r>
            <a:r>
              <a:rPr lang="en-GB" err="1"/>
              <a:t>fyrir</a:t>
            </a:r>
            <a:r>
              <a:rPr lang="en-GB"/>
              <a:t> </a:t>
            </a:r>
            <a:r>
              <a:rPr lang="en-GB" err="1"/>
              <a:t>ákveðin</a:t>
            </a:r>
            <a:r>
              <a:rPr lang="en-GB"/>
              <a:t> </a:t>
            </a:r>
            <a:r>
              <a:rPr lang="en-GB" err="1"/>
              <a:t>verk</a:t>
            </a:r>
            <a:r>
              <a:rPr lang="en-GB"/>
              <a:t>. 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0d899f4629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0d899f4629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Flæðiritið</a:t>
            </a:r>
            <a:r>
              <a:rPr lang="en-GB"/>
              <a:t> </a:t>
            </a:r>
            <a:r>
              <a:rPr lang="en-GB" err="1"/>
              <a:t>sýnir</a:t>
            </a:r>
            <a:r>
              <a:rPr lang="en-GB"/>
              <a:t> </a:t>
            </a:r>
            <a:r>
              <a:rPr lang="en-GB" err="1"/>
              <a:t>verklagsregluna</a:t>
            </a:r>
            <a:r>
              <a:rPr lang="en-GB"/>
              <a:t> </a:t>
            </a:r>
            <a:r>
              <a:rPr lang="en-GB" err="1"/>
              <a:t>myndrænt</a:t>
            </a:r>
            <a:r>
              <a:rPr lang="en-GB"/>
              <a:t>, </a:t>
            </a:r>
            <a:r>
              <a:rPr lang="en-GB" err="1"/>
              <a:t>það</a:t>
            </a:r>
            <a:r>
              <a:rPr lang="en-GB"/>
              <a:t> </a:t>
            </a:r>
            <a:r>
              <a:rPr lang="en-GB" err="1"/>
              <a:t>þarf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passa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með</a:t>
            </a:r>
            <a:r>
              <a:rPr lang="en-GB"/>
              <a:t> </a:t>
            </a:r>
            <a:r>
              <a:rPr lang="en-GB" err="1"/>
              <a:t>myndrænu</a:t>
            </a:r>
            <a:r>
              <a:rPr lang="en-GB"/>
              <a:t> </a:t>
            </a:r>
            <a:r>
              <a:rPr lang="en-GB" err="1"/>
              <a:t>framsetninguna</a:t>
            </a:r>
            <a:r>
              <a:rPr lang="en-GB"/>
              <a:t> </a:t>
            </a:r>
            <a:r>
              <a:rPr lang="en-GB" err="1"/>
              <a:t>alveg</a:t>
            </a:r>
            <a:r>
              <a:rPr lang="en-GB"/>
              <a:t> </a:t>
            </a:r>
            <a:r>
              <a:rPr lang="en-GB" err="1"/>
              <a:t>eins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þá</a:t>
            </a:r>
            <a:r>
              <a:rPr lang="en-GB"/>
              <a:t> </a:t>
            </a:r>
            <a:r>
              <a:rPr lang="en-GB" err="1"/>
              <a:t>skrifuðu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það</a:t>
            </a:r>
            <a:r>
              <a:rPr lang="en-GB"/>
              <a:t> </a:t>
            </a:r>
            <a:r>
              <a:rPr lang="en-GB" err="1"/>
              <a:t>þarf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passa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skoða</a:t>
            </a:r>
            <a:r>
              <a:rPr lang="en-GB"/>
              <a:t> </a:t>
            </a:r>
            <a:r>
              <a:rPr lang="en-GB" err="1"/>
              <a:t>upphaf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endi</a:t>
            </a:r>
            <a:r>
              <a:rPr lang="en-GB"/>
              <a:t>, </a:t>
            </a:r>
            <a:r>
              <a:rPr lang="en-GB" err="1"/>
              <a:t>hafa</a:t>
            </a:r>
            <a:r>
              <a:rPr lang="en-GB"/>
              <a:t> </a:t>
            </a:r>
            <a:r>
              <a:rPr lang="en-GB" err="1"/>
              <a:t>hana</a:t>
            </a:r>
            <a:r>
              <a:rPr lang="en-GB"/>
              <a:t> </a:t>
            </a:r>
            <a:r>
              <a:rPr lang="en-GB" err="1"/>
              <a:t>einfalda</a:t>
            </a:r>
            <a:r>
              <a:rPr lang="en-GB"/>
              <a:t>, </a:t>
            </a:r>
            <a:r>
              <a:rPr lang="en-GB" err="1"/>
              <a:t>það</a:t>
            </a:r>
            <a:r>
              <a:rPr lang="en-GB"/>
              <a:t> </a:t>
            </a:r>
            <a:r>
              <a:rPr lang="en-GB" err="1"/>
              <a:t>þarf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koma</a:t>
            </a:r>
            <a:r>
              <a:rPr lang="en-GB"/>
              <a:t> </a:t>
            </a:r>
            <a:r>
              <a:rPr lang="en-GB" err="1"/>
              <a:t>fram</a:t>
            </a:r>
            <a:r>
              <a:rPr lang="en-GB"/>
              <a:t> </a:t>
            </a:r>
            <a:r>
              <a:rPr lang="en-GB" err="1"/>
              <a:t>hver</a:t>
            </a:r>
            <a:r>
              <a:rPr lang="en-GB"/>
              <a:t> </a:t>
            </a:r>
            <a:r>
              <a:rPr lang="en-GB" err="1"/>
              <a:t>ber</a:t>
            </a:r>
            <a:r>
              <a:rPr lang="en-GB"/>
              <a:t> </a:t>
            </a:r>
            <a:r>
              <a:rPr lang="en-GB" err="1"/>
              <a:t>ábyrgð</a:t>
            </a:r>
            <a:r>
              <a:rPr lang="en-GB"/>
              <a:t>… </a:t>
            </a:r>
            <a:r>
              <a:rPr lang="en-GB" err="1"/>
              <a:t>þannig</a:t>
            </a:r>
            <a:r>
              <a:rPr lang="en-GB"/>
              <a:t> </a:t>
            </a:r>
            <a:r>
              <a:rPr lang="en-GB" err="1"/>
              <a:t>séð</a:t>
            </a:r>
            <a:r>
              <a:rPr lang="en-GB"/>
              <a:t> </a:t>
            </a:r>
            <a:r>
              <a:rPr lang="en-GB" err="1"/>
              <a:t>allar</a:t>
            </a:r>
            <a:r>
              <a:rPr lang="en-GB"/>
              <a:t> </a:t>
            </a:r>
            <a:r>
              <a:rPr lang="en-GB" err="1"/>
              <a:t>sömu</a:t>
            </a:r>
            <a:r>
              <a:rPr lang="en-GB"/>
              <a:t> </a:t>
            </a:r>
            <a:r>
              <a:rPr lang="en-GB" err="1"/>
              <a:t>spurningar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voru</a:t>
            </a:r>
            <a:r>
              <a:rPr lang="en-GB"/>
              <a:t> á </a:t>
            </a:r>
            <a:r>
              <a:rPr lang="en-GB" err="1"/>
              <a:t>síðustu</a:t>
            </a:r>
            <a:r>
              <a:rPr lang="en-GB"/>
              <a:t> </a:t>
            </a:r>
            <a:r>
              <a:rPr lang="en-GB" err="1"/>
              <a:t>glæru</a:t>
            </a:r>
            <a:r>
              <a:rPr lang="en-GB"/>
              <a:t> </a:t>
            </a:r>
            <a:r>
              <a:rPr lang="en-GB" err="1"/>
              <a:t>þarf</a:t>
            </a:r>
            <a:r>
              <a:rPr lang="en-GB"/>
              <a:t>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spyrja</a:t>
            </a:r>
            <a:r>
              <a:rPr lang="en-GB"/>
              <a:t> sig </a:t>
            </a:r>
            <a:r>
              <a:rPr lang="en-GB" err="1"/>
              <a:t>þegar</a:t>
            </a:r>
            <a:r>
              <a:rPr lang="en-GB"/>
              <a:t> </a:t>
            </a:r>
            <a:r>
              <a:rPr lang="en-GB" err="1"/>
              <a:t>við</a:t>
            </a:r>
            <a:r>
              <a:rPr lang="en-GB"/>
              <a:t> </a:t>
            </a:r>
            <a:r>
              <a:rPr lang="en-GB" err="1"/>
              <a:t>gerum</a:t>
            </a:r>
            <a:r>
              <a:rPr lang="en-GB"/>
              <a:t> </a:t>
            </a:r>
            <a:r>
              <a:rPr lang="en-GB" err="1"/>
              <a:t>flæðirit</a:t>
            </a:r>
            <a:r>
              <a:rPr lang="en-GB"/>
              <a:t>. 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0d899f4629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0d899f4629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Stoppari</a:t>
            </a:r>
            <a:r>
              <a:rPr lang="en-GB"/>
              <a:t> : Lok á </a:t>
            </a:r>
            <a:r>
              <a:rPr lang="en-GB" err="1"/>
              <a:t>einhverjum</a:t>
            </a:r>
            <a:r>
              <a:rPr lang="en-GB"/>
              <a:t> </a:t>
            </a:r>
            <a:r>
              <a:rPr lang="en-GB" err="1"/>
              <a:t>anga</a:t>
            </a:r>
            <a:r>
              <a:rPr lang="en-GB"/>
              <a:t>, </a:t>
            </a:r>
            <a:r>
              <a:rPr lang="en-GB" err="1"/>
              <a:t>eða</a:t>
            </a:r>
            <a:r>
              <a:rPr lang="en-GB"/>
              <a:t> á </a:t>
            </a:r>
            <a:r>
              <a:rPr lang="en-GB" err="1"/>
              <a:t>ferlinu</a:t>
            </a:r>
            <a:r>
              <a:rPr lang="en-GB"/>
              <a:t> </a:t>
            </a:r>
            <a:r>
              <a:rPr lang="en-GB" err="1"/>
              <a:t>sjálfu</a:t>
            </a:r>
            <a:endParaRPr lang="en-GB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Ákvörðun</a:t>
            </a:r>
            <a:r>
              <a:rPr lang="en-GB"/>
              <a:t>, </a:t>
            </a:r>
            <a:r>
              <a:rPr lang="en-GB" err="1"/>
              <a:t>uppfyllir</a:t>
            </a:r>
            <a:r>
              <a:rPr lang="en-GB"/>
              <a:t> </a:t>
            </a:r>
            <a:r>
              <a:rPr lang="en-GB" err="1"/>
              <a:t>þessi</a:t>
            </a:r>
            <a:r>
              <a:rPr lang="en-GB"/>
              <a:t> </a:t>
            </a:r>
            <a:r>
              <a:rPr lang="en-GB" err="1"/>
              <a:t>skilyrði</a:t>
            </a:r>
            <a:r>
              <a:rPr lang="en-GB"/>
              <a:t>? </a:t>
            </a:r>
            <a:r>
              <a:rPr lang="en-GB" err="1"/>
              <a:t>Nei</a:t>
            </a:r>
            <a:r>
              <a:rPr lang="en-GB"/>
              <a:t> </a:t>
            </a:r>
            <a:r>
              <a:rPr lang="en-GB" err="1"/>
              <a:t>þá</a:t>
            </a:r>
            <a:r>
              <a:rPr lang="en-GB"/>
              <a:t> </a:t>
            </a:r>
            <a:r>
              <a:rPr lang="en-GB" err="1"/>
              <a:t>gerist</a:t>
            </a:r>
            <a:r>
              <a:rPr lang="en-GB"/>
              <a:t> </a:t>
            </a:r>
            <a:r>
              <a:rPr lang="en-GB" err="1"/>
              <a:t>eitthvað</a:t>
            </a:r>
            <a:r>
              <a:rPr lang="en-GB"/>
              <a:t> </a:t>
            </a:r>
            <a:r>
              <a:rPr lang="en-GB" err="1"/>
              <a:t>annað</a:t>
            </a:r>
            <a:r>
              <a:rPr lang="en-GB"/>
              <a:t> </a:t>
            </a:r>
            <a:r>
              <a:rPr lang="en-GB" err="1"/>
              <a:t>eða</a:t>
            </a:r>
            <a:r>
              <a:rPr lang="en-GB"/>
              <a:t> </a:t>
            </a:r>
            <a:r>
              <a:rPr lang="en-GB" err="1"/>
              <a:t>já</a:t>
            </a:r>
            <a:r>
              <a:rPr lang="en-GB"/>
              <a:t> </a:t>
            </a:r>
            <a:r>
              <a:rPr lang="en-GB" err="1"/>
              <a:t>þá</a:t>
            </a:r>
            <a:r>
              <a:rPr lang="en-GB"/>
              <a:t> </a:t>
            </a:r>
            <a:r>
              <a:rPr lang="en-GB" err="1"/>
              <a:t>heldur</a:t>
            </a:r>
            <a:r>
              <a:rPr lang="en-GB"/>
              <a:t> </a:t>
            </a:r>
            <a:r>
              <a:rPr lang="en-GB" err="1"/>
              <a:t>ferlið</a:t>
            </a:r>
            <a:r>
              <a:rPr lang="en-GB"/>
              <a:t> </a:t>
            </a:r>
            <a:r>
              <a:rPr lang="en-GB" err="1"/>
              <a:t>áfram</a:t>
            </a:r>
            <a:endParaRPr lang="en-GB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Undirbúningur</a:t>
            </a:r>
            <a:r>
              <a:rPr lang="en-GB"/>
              <a:t> </a:t>
            </a:r>
            <a:r>
              <a:rPr lang="en-GB" err="1"/>
              <a:t>fyrir</a:t>
            </a:r>
            <a:r>
              <a:rPr lang="en-GB"/>
              <a:t> </a:t>
            </a:r>
            <a:r>
              <a:rPr lang="en-GB" err="1"/>
              <a:t>eitthvað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0d899f4629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0d899f4629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0eee170f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0eee170f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ma.is/is/skolinn/gaedahandbo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ma.is/is/moya/page/o_05_verklagsreglur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Dd4auzfTKX_GN3PANTs4l-a8jmz6dNq0/view?usp=sharin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Verklagsreglur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Verklagsreglur eru hluti af gæðakerfi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Tilgangur þess er að hafa gæðakerfi er að bæta reksturinn og uppfylla betur þarfir viðskiptavina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s-I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/>
              <a:t>Tilgangur verklagsreglna er að:</a:t>
            </a:r>
          </a:p>
          <a:p>
            <a:pPr marL="285750" indent="-285750"/>
            <a:r>
              <a:rPr lang="is-IS"/>
              <a:t>Tryggja skipulögð og samræmd vinnubrögð við tilteknar aðstæður (Lýsa vinnureglum)</a:t>
            </a:r>
          </a:p>
          <a:p>
            <a:pPr marL="285750" indent="-285750"/>
            <a:r>
              <a:rPr lang="is-IS"/>
              <a:t>Minnka líkur á frávikum frá því að veita gæða vöru- eða þjónustu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s"/>
              <a:t>Í þessu felst að stöðugt þarf að taka út starfsemina og gera þær úrbætur sem þarf hverju sinni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s"/>
              <a:t>Það er mjög mikilvægt að vanda sig og gera vel allt frá byrjun. Óánægðir viðskiptavinir koma ekkert endilega aftur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s"/>
              <a:t>Gæðahandbók er mikilvægt hjálpartæki til að starfsemin sé samhæfð, viðhalda þekkingu og auðvelda þjálfun starfsmanna. Hún er grundvöllur fyrir því að hægt sé að taka kerfið út. </a:t>
            </a:r>
            <a:r>
              <a:rPr lang="is" u="sng">
                <a:solidFill>
                  <a:schemeClr val="hlink"/>
                </a:solidFill>
                <a:hlinkClick r:id="rId3"/>
              </a:rPr>
              <a:t>Gæðahandbók VMA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9663" y="243025"/>
            <a:ext cx="6098274" cy="4433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572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/>
              <a:t>Verklagsregla verður að vera einn samfelldur þráður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/>
              <a:t>Ef ein snurða er á þræðinum eða hnökri getur það haft slæm áhrif á allt ferlið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/>
              <a:t>Verklagsreglan lýsir ákv. ferli. Dæmi: Móttaka nýrra starfsmanna.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/>
              <a:t>Mikilvægt er að það sé ákv. aðili sem hefur ábyrgð á ferlinu.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/>
              <a:t>Við gerð verklagsreglu verður að skoða hvernig verkferlið er í raun og veru</a:t>
            </a: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 err="1"/>
              <a:t>Mikilvægt</a:t>
            </a:r>
            <a:r>
              <a:rPr lang="en-GB"/>
              <a:t> er </a:t>
            </a:r>
            <a:r>
              <a:rPr lang="en-GB" err="1"/>
              <a:t>að</a:t>
            </a:r>
            <a:r>
              <a:rPr lang="en-GB"/>
              <a:t> </a:t>
            </a:r>
            <a:r>
              <a:rPr lang="en-GB" err="1"/>
              <a:t>hafa</a:t>
            </a:r>
            <a:r>
              <a:rPr lang="en-GB"/>
              <a:t> </a:t>
            </a:r>
            <a:r>
              <a:rPr lang="en-GB" err="1"/>
              <a:t>verklagsregluna</a:t>
            </a:r>
            <a:r>
              <a:rPr lang="en-GB"/>
              <a:t> </a:t>
            </a:r>
            <a:r>
              <a:rPr lang="en-GB" err="1"/>
              <a:t>einfalda</a:t>
            </a:r>
            <a:r>
              <a:rPr lang="en-GB"/>
              <a:t> </a:t>
            </a:r>
            <a:r>
              <a:rPr lang="en-GB" err="1"/>
              <a:t>og</a:t>
            </a:r>
            <a:r>
              <a:rPr lang="en-GB"/>
              <a:t> </a:t>
            </a:r>
            <a:r>
              <a:rPr lang="en-GB" err="1"/>
              <a:t>lýsandi</a:t>
            </a:r>
            <a:r>
              <a:rPr lang="en-GB"/>
              <a:t> </a:t>
            </a:r>
            <a:r>
              <a:rPr lang="en-GB" err="1"/>
              <a:t>fyrir</a:t>
            </a:r>
            <a:r>
              <a:rPr lang="en-GB"/>
              <a:t> </a:t>
            </a:r>
            <a:r>
              <a:rPr lang="en-GB" err="1"/>
              <a:t>verkið</a:t>
            </a:r>
            <a:endParaRPr lang="en-GB"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Bara </a:t>
            </a:r>
            <a:r>
              <a:rPr lang="en-GB" err="1"/>
              <a:t>segja</a:t>
            </a:r>
            <a:r>
              <a:rPr lang="en-GB"/>
              <a:t> </a:t>
            </a:r>
            <a:r>
              <a:rPr lang="en-GB" b="1" u="sng" err="1"/>
              <a:t>Hvað</a:t>
            </a:r>
            <a:r>
              <a:rPr lang="en-GB" b="1" u="sng"/>
              <a:t> á </a:t>
            </a:r>
            <a:r>
              <a:rPr lang="en-GB" b="1" u="sng" err="1"/>
              <a:t>að</a:t>
            </a:r>
            <a:r>
              <a:rPr lang="en-GB" b="1" u="sng"/>
              <a:t> </a:t>
            </a:r>
            <a:r>
              <a:rPr lang="en-GB" b="1" u="sng" err="1"/>
              <a:t>gera</a:t>
            </a:r>
            <a:r>
              <a:rPr lang="en-GB" b="1" u="sng"/>
              <a:t> </a:t>
            </a:r>
            <a:r>
              <a:rPr lang="en-GB" b="1" u="sng" err="1"/>
              <a:t>en</a:t>
            </a:r>
            <a:r>
              <a:rPr lang="en-GB" b="1" u="sng"/>
              <a:t> ekki </a:t>
            </a:r>
            <a:r>
              <a:rPr lang="en-GB" b="1" u="sng" err="1"/>
              <a:t>hvernig</a:t>
            </a:r>
            <a:endParaRPr lang="is"/>
          </a:p>
        </p:txBody>
      </p:sp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Gerð verklagsreglu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Gerð verklagsreglu frh.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551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82550" indent="0">
              <a:buSzPct val="100000"/>
              <a:buNone/>
            </a:pPr>
            <a:r>
              <a:rPr lang="nn-NO" sz="9200"/>
              <a:t>Í upphafi skal endinn skoða</a:t>
            </a:r>
            <a:endParaRPr lang="is" sz="9200"/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is" sz="9200"/>
              <a:t>Hver er tilgangurinn og markmiðið með verklagsreglunni?</a:t>
            </a:r>
            <a:endParaRPr sz="9200"/>
          </a:p>
          <a:p>
            <a:pPr marL="457200" lvl="0" indent="-3746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is" sz="9200"/>
              <a:t>Fyrir hvaða svið gildir hún?</a:t>
            </a:r>
            <a:endParaRPr sz="9200"/>
          </a:p>
          <a:p>
            <a:pPr marL="457200" lvl="0" indent="-3746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is" sz="9200"/>
              <a:t>Hver á að vinna eftir henni?</a:t>
            </a:r>
            <a:endParaRPr sz="9200"/>
          </a:p>
          <a:p>
            <a:pPr marL="457200" lvl="0" indent="-3746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is" sz="9200"/>
              <a:t>Hvaða aðgerðir eiga að koma fyrir í verklagsreglunni?</a:t>
            </a:r>
            <a:endParaRPr sz="9200"/>
          </a:p>
          <a:p>
            <a:pPr marL="457200" lvl="0" indent="-3746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is" sz="9200"/>
              <a:t>Hver ber ábyrgð á verklagsreglunni og að það sé unnið sé eftir henni? </a:t>
            </a:r>
            <a:endParaRPr sz="9200"/>
          </a:p>
          <a:p>
            <a:pPr marL="762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ct val="104347"/>
              <a:buNone/>
            </a:pPr>
            <a:endParaRPr lang="is" sz="9200"/>
          </a:p>
          <a:p>
            <a:pPr marL="762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ct val="104347"/>
              <a:buNone/>
            </a:pPr>
            <a:r>
              <a:rPr lang="is" sz="9200"/>
              <a:t>Oft eru bæði skrifleg gr</a:t>
            </a:r>
            <a:r>
              <a:rPr lang="is" sz="9600"/>
              <a:t>einargerð á verklagsreglu og flæðirit</a:t>
            </a:r>
            <a:endParaRPr sz="96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Að teikna flæðirit í verklagsreglu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is" sz="2400"/>
              <a:t>Flæðirit lýsir verklaginu/ferlinu myndrænt</a:t>
            </a:r>
            <a:endParaRPr sz="2400"/>
          </a:p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is" sz="2400"/>
              <a:t>Eins og í rituðu máli þá þarf að skilgreina upphaf og endi flæðiritsins</a:t>
            </a:r>
            <a:endParaRPr sz="2400"/>
          </a:p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is" sz="2400"/>
              <a:t>Reyna að hafa framsetninguna einfalda og skýra, því markmiðið er að það sé hægt að sjá hvernig verklagið er og vinna eftir því</a:t>
            </a:r>
            <a:endParaRPr sz="2400"/>
          </a:p>
          <a:p>
            <a:pPr marL="457200" lvl="0" indent="-381000" algn="l" rtl="0">
              <a:spcBef>
                <a:spcPts val="1000"/>
              </a:spcBef>
              <a:spcAft>
                <a:spcPts val="1000"/>
              </a:spcAft>
              <a:buSzPts val="2400"/>
              <a:buChar char="●"/>
            </a:pPr>
            <a:r>
              <a:rPr lang="is" sz="2400"/>
              <a:t>Tilgreina ábyrgð í ferlinu 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/>
          <p:nvPr/>
        </p:nvSpPr>
        <p:spPr>
          <a:xfrm>
            <a:off x="255981" y="2410500"/>
            <a:ext cx="2063100" cy="83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9"/>
          <p:cNvSpPr/>
          <p:nvPr/>
        </p:nvSpPr>
        <p:spPr>
          <a:xfrm>
            <a:off x="256119" y="1266995"/>
            <a:ext cx="2062962" cy="947862"/>
          </a:xfrm>
          <a:prstGeom prst="flowChartDocumen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Helstu tákn í gerð flæðirit 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s"/>
              <a:t>      Skjöl og skrár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s"/>
              <a:t>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s"/>
              <a:t>        Aðgerð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s"/>
              <a:t>	                       Hvað á að gera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s"/>
              <a:t>		      Hvað gerist næst</a:t>
            </a:r>
            <a:endParaRPr/>
          </a:p>
        </p:txBody>
      </p:sp>
      <p:cxnSp>
        <p:nvCxnSpPr>
          <p:cNvPr id="93" name="Google Shape;93;p19"/>
          <p:cNvCxnSpPr/>
          <p:nvPr/>
        </p:nvCxnSpPr>
        <p:spPr>
          <a:xfrm>
            <a:off x="2990977" y="2036709"/>
            <a:ext cx="975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5" name="Google Shape;95;p19"/>
          <p:cNvSpPr/>
          <p:nvPr/>
        </p:nvSpPr>
        <p:spPr>
          <a:xfrm>
            <a:off x="255981" y="3732475"/>
            <a:ext cx="2063100" cy="83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6" name="Google Shape;96;p19"/>
          <p:cNvCxnSpPr>
            <a:stCxn id="94" idx="2"/>
            <a:endCxn id="95" idx="0"/>
          </p:cNvCxnSpPr>
          <p:nvPr/>
        </p:nvCxnSpPr>
        <p:spPr>
          <a:xfrm>
            <a:off x="1287531" y="3246900"/>
            <a:ext cx="0" cy="485575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3" name="Google Shape;103;p20"/>
          <p:cNvSpPr/>
          <p:nvPr/>
        </p:nvSpPr>
        <p:spPr>
          <a:xfrm>
            <a:off x="4777385" y="1266995"/>
            <a:ext cx="2131974" cy="626292"/>
          </a:xfrm>
          <a:prstGeom prst="flowChartTermina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Stoppari</a:t>
            </a:r>
            <a:endParaRPr/>
          </a:p>
        </p:txBody>
      </p:sp>
      <p:sp>
        <p:nvSpPr>
          <p:cNvPr id="104" name="Google Shape;104;p20"/>
          <p:cNvSpPr/>
          <p:nvPr/>
        </p:nvSpPr>
        <p:spPr>
          <a:xfrm>
            <a:off x="4777384" y="2295700"/>
            <a:ext cx="2131975" cy="1066000"/>
          </a:xfrm>
          <a:prstGeom prst="flowChartDecision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Ákvörðun</a:t>
            </a:r>
            <a:endParaRPr/>
          </a:p>
        </p:txBody>
      </p:sp>
      <p:cxnSp>
        <p:nvCxnSpPr>
          <p:cNvPr id="6" name="Google Shape;93;p19">
            <a:extLst>
              <a:ext uri="{FF2B5EF4-FFF2-40B4-BE49-F238E27FC236}">
                <a16:creationId xmlns:a16="http://schemas.microsoft.com/office/drawing/2014/main" id="{2172BDB9-6C09-BA66-3F11-0DFFB74707FD}"/>
              </a:ext>
            </a:extLst>
          </p:cNvPr>
          <p:cNvCxnSpPr>
            <a:cxnSpLocks/>
          </p:cNvCxnSpPr>
          <p:nvPr/>
        </p:nvCxnSpPr>
        <p:spPr>
          <a:xfrm>
            <a:off x="5843371" y="3361700"/>
            <a:ext cx="0" cy="370775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" name="Google Shape;93;p19">
            <a:extLst>
              <a:ext uri="{FF2B5EF4-FFF2-40B4-BE49-F238E27FC236}">
                <a16:creationId xmlns:a16="http://schemas.microsoft.com/office/drawing/2014/main" id="{2CC71F0D-025E-638E-BC0E-68DD3EA35C5E}"/>
              </a:ext>
            </a:extLst>
          </p:cNvPr>
          <p:cNvCxnSpPr>
            <a:cxnSpLocks/>
          </p:cNvCxnSpPr>
          <p:nvPr/>
        </p:nvCxnSpPr>
        <p:spPr>
          <a:xfrm>
            <a:off x="6909359" y="2828700"/>
            <a:ext cx="455268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D446D3F-FBAD-A766-DD32-EF04B3E02CFB}"/>
              </a:ext>
            </a:extLst>
          </p:cNvPr>
          <p:cNvSpPr txBox="1"/>
          <p:nvPr/>
        </p:nvSpPr>
        <p:spPr>
          <a:xfrm>
            <a:off x="7497009" y="2674811"/>
            <a:ext cx="37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err="1"/>
              <a:t>Já</a:t>
            </a:r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2E8C8E-F2A8-10B9-7AB9-25005FB4AF71}"/>
              </a:ext>
            </a:extLst>
          </p:cNvPr>
          <p:cNvSpPr txBox="1"/>
          <p:nvPr/>
        </p:nvSpPr>
        <p:spPr>
          <a:xfrm>
            <a:off x="5616386" y="3732475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err="1"/>
              <a:t>Nei</a:t>
            </a:r>
            <a:endParaRPr lang="en-GB"/>
          </a:p>
        </p:txBody>
      </p:sp>
      <p:sp>
        <p:nvSpPr>
          <p:cNvPr id="13" name="Google Shape;107;p20">
            <a:extLst>
              <a:ext uri="{FF2B5EF4-FFF2-40B4-BE49-F238E27FC236}">
                <a16:creationId xmlns:a16="http://schemas.microsoft.com/office/drawing/2014/main" id="{148FFF31-4DD2-DAC5-FFE2-730C50B1EAD8}"/>
              </a:ext>
            </a:extLst>
          </p:cNvPr>
          <p:cNvSpPr/>
          <p:nvPr/>
        </p:nvSpPr>
        <p:spPr>
          <a:xfrm>
            <a:off x="7076302" y="3712013"/>
            <a:ext cx="1634001" cy="946780"/>
          </a:xfrm>
          <a:prstGeom prst="flowChartPreparation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err="1"/>
              <a:t>Undirbúningur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Uppsetning verklagsreglu</a:t>
            </a:r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Verklagsreglur eu kaflaskiptar (sjá </a:t>
            </a:r>
            <a:r>
              <a:rPr lang="is" u="sng">
                <a:solidFill>
                  <a:schemeClr val="hlink"/>
                </a:solidFill>
                <a:hlinkClick r:id="rId3"/>
              </a:rPr>
              <a:t>verklagsreglur á heimasíðu VMA</a:t>
            </a:r>
            <a:r>
              <a:rPr lang="is"/>
              <a:t>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s"/>
              <a:t>Í þær þarf að setja tilvísanir í lög, reglugerðir, aðrar verklagsreglur eða annað viðkomandi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s"/>
              <a:t>Verklagsreglur fyrirtækis eiga að vera samræmdar varðandi útlit og uppsetningu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Úttekt á verklagsreglu</a:t>
            </a:r>
            <a:endParaRPr/>
          </a:p>
        </p:txBody>
      </p:sp>
      <p:sp>
        <p:nvSpPr>
          <p:cNvPr id="119" name="Google Shape;119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/>
              <a:t>Við úttekt á verklagsreglu þá er gott að hafa eftirfarandi spurningar í huga:</a:t>
            </a:r>
            <a:endParaRPr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is"/>
              <a:t>Er verklagsreglan lýsandi fyrir verkið?</a:t>
            </a:r>
            <a:endParaRPr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is"/>
              <a:t>Er hægt að sameina eða fækka þrepum?</a:t>
            </a:r>
            <a:endParaRPr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is"/>
              <a:t>Er eitthvað sem betur má fara og þarf að laga?</a:t>
            </a:r>
            <a:endParaRPr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is"/>
              <a:t>Stuðlar verklagið að ánægju viðskiptavina?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s"/>
              <a:t>Hér er verklagsregla um námsval nemenda í VMA: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s" u="sng">
                <a:solidFill>
                  <a:schemeClr val="hlink"/>
                </a:solidFill>
                <a:hlinkClick r:id="rId3"/>
              </a:rPr>
              <a:t>VKL-204 - Námsval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9</Slides>
  <Notes>9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Verklagsreglur</vt:lpstr>
      <vt:lpstr>Verklagsreglur eru hluti af gæðakerfi</vt:lpstr>
      <vt:lpstr>PowerPoint Presentation</vt:lpstr>
      <vt:lpstr>Gerð verklagsreglu</vt:lpstr>
      <vt:lpstr>Gerð verklagsreglu frh.</vt:lpstr>
      <vt:lpstr>Að teikna flæðirit í verklagsreglu</vt:lpstr>
      <vt:lpstr>Helstu tákn í gerð flæðirit </vt:lpstr>
      <vt:lpstr>Uppsetning verklagsreglu</vt:lpstr>
      <vt:lpstr>Úttekt á verklagsreglu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Verklagsreglur</dc:title>
  <dc:creator>Guðríður Sveinsdóttir - VMA</dc:creator>
  <cp:revision>1</cp:revision>
  <dcterms:modified xsi:type="dcterms:W3CDTF">2024-01-17T13:33:58Z</dcterms:modified>
</cp:coreProperties>
</file>