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8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AF959-3C0F-4059-8E81-688451A2B4A0}" v="3" dt="2025-11-13T21:42:50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75036" autoAdjust="0"/>
  </p:normalViewPr>
  <p:slideViewPr>
    <p:cSldViewPr snapToGrid="0">
      <p:cViewPr varScale="1">
        <p:scale>
          <a:sx n="48" d="100"/>
          <a:sy n="48" d="100"/>
        </p:scale>
        <p:origin x="140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ía Albína Tryggvadóttir -VMA" userId="a31fe8b4-d8ee-4a4a-9d80-0b9a012c03c1" providerId="ADAL" clId="{7F5FE302-73C6-4B6C-8AE4-A7542A06F825}"/>
    <pc:docChg chg="modSld">
      <pc:chgData name="María Albína Tryggvadóttir -VMA" userId="a31fe8b4-d8ee-4a4a-9d80-0b9a012c03c1" providerId="ADAL" clId="{7F5FE302-73C6-4B6C-8AE4-A7542A06F825}" dt="2025-10-28T13:04:51.176" v="0" actId="20577"/>
      <pc:docMkLst>
        <pc:docMk/>
      </pc:docMkLst>
      <pc:sldChg chg="modSp mod">
        <pc:chgData name="María Albína Tryggvadóttir -VMA" userId="a31fe8b4-d8ee-4a4a-9d80-0b9a012c03c1" providerId="ADAL" clId="{7F5FE302-73C6-4B6C-8AE4-A7542A06F825}" dt="2025-10-28T13:04:51.176" v="0" actId="20577"/>
        <pc:sldMkLst>
          <pc:docMk/>
          <pc:sldMk cId="2914929635" sldId="261"/>
        </pc:sldMkLst>
        <pc:spChg chg="mod">
          <ac:chgData name="María Albína Tryggvadóttir -VMA" userId="a31fe8b4-d8ee-4a4a-9d80-0b9a012c03c1" providerId="ADAL" clId="{7F5FE302-73C6-4B6C-8AE4-A7542A06F825}" dt="2025-10-28T13:04:51.176" v="0" actId="20577"/>
          <ac:spMkLst>
            <pc:docMk/>
            <pc:sldMk cId="2914929635" sldId="261"/>
            <ac:spMk id="3" creationId="{541460DA-7E94-C91C-B552-7F0D5E83037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38F9A-EE5E-4F88-B18D-172F1BF9C2D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AE1FE-A1CD-4203-B631-2C01DC52D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0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-7c7jhpZZA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JXSqzOp434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6K9WfALYPQ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B0oXTFW3qc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ROQVkrS5b0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Myndband: </a:t>
            </a:r>
            <a:r>
              <a:rPr lang="en-US" dirty="0" err="1">
                <a:hlinkClick r:id="rId3"/>
              </a:rPr>
              <a:t>Aðgerðir</a:t>
            </a:r>
            <a:r>
              <a:rPr lang="en-US" dirty="0">
                <a:hlinkClick r:id="rId3"/>
              </a:rPr>
              <a:t> í </a:t>
            </a:r>
            <a:r>
              <a:rPr lang="en-US" dirty="0" err="1">
                <a:hlinkClick r:id="rId3"/>
              </a:rPr>
              <a:t>forsíðu</a:t>
            </a:r>
            <a:r>
              <a:rPr lang="en-US" dirty="0">
                <a:hlinkClick r:id="rId3"/>
              </a:rPr>
              <a:t> </a:t>
            </a:r>
            <a:r>
              <a:rPr lang="en-US" dirty="0" err="1">
                <a:hlinkClick r:id="rId3"/>
              </a:rPr>
              <a:t>sjúklings</a:t>
            </a:r>
            <a:r>
              <a:rPr lang="en-US" dirty="0">
                <a:hlinkClick r:id="rId3"/>
              </a:rPr>
              <a:t> – YouTube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AE1FE-A1CD-4203-B631-2C01DC52D6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6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Myndband um sjúklingastikuna: </a:t>
            </a:r>
            <a:r>
              <a:rPr lang="en-US" dirty="0" err="1">
                <a:hlinkClick r:id="rId3"/>
              </a:rPr>
              <a:t>Sjúklingastikan</a:t>
            </a:r>
            <a:r>
              <a:rPr lang="en-US" dirty="0">
                <a:hlinkClick r:id="rId3"/>
              </a:rPr>
              <a:t> í </a:t>
            </a:r>
            <a:r>
              <a:rPr lang="en-US" dirty="0" err="1">
                <a:hlinkClick r:id="rId3"/>
              </a:rPr>
              <a:t>Sögu</a:t>
            </a:r>
            <a:r>
              <a:rPr lang="en-US" dirty="0">
                <a:hlinkClick r:id="rId3"/>
              </a:rPr>
              <a:t> – YouTube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AE1FE-A1CD-4203-B631-2C01DC52D6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19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Myndband um mælingar: </a:t>
            </a:r>
            <a:r>
              <a:rPr lang="en-US" dirty="0" err="1">
                <a:hlinkClick r:id="rId3"/>
              </a:rPr>
              <a:t>Allt</a:t>
            </a:r>
            <a:r>
              <a:rPr lang="en-US" dirty="0">
                <a:hlinkClick r:id="rId3"/>
              </a:rPr>
              <a:t> um </a:t>
            </a:r>
            <a:r>
              <a:rPr lang="en-US" dirty="0" err="1">
                <a:hlinkClick r:id="rId3"/>
              </a:rPr>
              <a:t>Mælingar</a:t>
            </a:r>
            <a:r>
              <a:rPr lang="en-US" dirty="0">
                <a:hlinkClick r:id="rId3"/>
              </a:rPr>
              <a:t> – YouTube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AE1FE-A1CD-4203-B631-2C01DC52D6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63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hlinkClick r:id="rId3"/>
              </a:rPr>
              <a:t>Hjúkrunargreiningar</a:t>
            </a:r>
            <a:r>
              <a:rPr lang="en-US" dirty="0">
                <a:hlinkClick r:id="rId3"/>
              </a:rPr>
              <a:t> – YouTube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AE1FE-A1CD-4203-B631-2C01DC52D60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98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hlinkClick r:id="rId3"/>
              </a:rPr>
              <a:t>Íhlutir</a:t>
            </a:r>
            <a:r>
              <a:rPr lang="en-US" dirty="0">
                <a:hlinkClick r:id="rId3"/>
              </a:rPr>
              <a:t> – YouTube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AE1FE-A1CD-4203-B631-2C01DC52D60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882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D2910-1769-FD39-E2BA-291CCFC5D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3F5CB2-3029-B7E8-2B1E-6D407A878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2B988-CF13-EFD8-8DDE-96C65C4A3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31407-B363-58D7-55DA-B14EF36E7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F9C80-AB79-4414-C143-530797DC6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3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8F6DA-D5D6-F6EE-3A1B-B13792F0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978AC-80AE-3BBF-C0B5-50D98B69E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D4BA4-F5C1-A01E-F235-6E41988B1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32378-E1FC-24BE-D7D8-6B5259567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EB3BB-152D-3704-7F7C-0C2F09DB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33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7FF748-2CB9-2F20-BE0C-36DD7DC59B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52B03-FAA4-34C2-5FB7-4A425E2C5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7C327-CE63-9A22-A07D-2B7AAFDDB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08DE5-8547-720E-3308-A2D3607C4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EBEBE-E2D6-0909-DD94-473CC11A0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0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F2E6A-7092-6570-C4E4-6C99E21B9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30F7A-C4A7-823D-B4E6-56650F8A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46EF6-ACB1-938C-9DF0-77D84535B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E1694-5929-C057-7744-479362B42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3BA3E-FAA0-98AB-3A40-BD2E0ACD8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9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BD959-5506-DB41-BE9A-479994F4D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2274C-A985-6721-A3A9-583E3508B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21220-C98D-A56D-BF83-7D0C0AA28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17C85-E3C9-6C48-80BF-F312E2F53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1C01E-3D9D-C140-3E4F-97EB59078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637E-A1EB-9D11-D1AD-D0AC67FFD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A64E4-4808-A82E-E119-630B1C593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A72C1-79F8-48BE-280C-300E12D49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79CB8-C67C-8C0A-7235-6B264A655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F8E3C-CB63-16E9-9DDB-2C7F20644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1470D-009B-C8E6-ED14-2C2B72F14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7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4FAA0-4186-669C-206C-CEF59CC52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C9D6E-F222-7113-AF2A-F259A5FF2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7A4AF3-DA8B-48E4-FCE7-E90ADE604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2B9355-BDB8-9906-8727-C34A79CEE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9C2274-948D-3BDA-1EBC-8988A39D1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DF471D-B997-3589-A6B8-3C8D595E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4F8E7E-9C81-A897-9011-A8FDA9618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E3A9EA-C6C7-B5F6-611B-38A4250B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7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F879C-6F7F-D448-8CC5-7F3E2DE5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74AFCA-9400-47BE-A8A7-E4FBE0FFC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199B6-24E6-1487-D12E-F366363CE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F052E4-A42A-5521-58AF-045D4C405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78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C10A51-8AFD-FF5A-E8A5-EFC5ED7BC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56230-F30D-DF22-63ED-F6B93570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B68AC-35B1-F2B6-2C7C-E90D6957A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9AF29-B011-1952-9DFE-FAEF6EAA1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E5794-AA99-7F10-A4BA-68FDA2B1B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11F94E-C6CD-9A20-84A1-F9F648617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1B651-0BD2-8C53-72C8-65F8C734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E9D1B-A8D0-0920-06DE-E80EE1F65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70ADF-C262-43C8-9C75-EC893CBF1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3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C3BA9-4ADE-7523-4FD2-1C40C550B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2123DB-7DE1-824B-C926-FB1A37530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9A31C-25C6-55BB-0DED-7C864F8CD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01745-ABB3-B6DE-838D-2B77BD7C4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85346-5F8C-11BF-171A-CC749929B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7F112-99DC-DFF9-47F2-C977E7B73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9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E474C3-0E60-BFBD-5A8D-5756E4D67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5089C-4D7B-3939-0360-5DA38F9A3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7E427-2FFA-A10C-97B4-83E1C0052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057A-2A23-4E49-B9C0-A8F3B3A3C28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E13DE-28C5-A7AA-285D-9D84AA742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E5E2F-AE06-E073-C140-D54DB3D96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81D15-B8D2-4959-B509-763434601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5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9274B5-5EBF-13ED-0949-7ABEC170F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is-IS" sz="2000">
                <a:solidFill>
                  <a:srgbClr val="080808"/>
                </a:solidFill>
              </a:rPr>
              <a:t>Verkleg hjúkrun</a:t>
            </a:r>
          </a:p>
          <a:p>
            <a:r>
              <a:rPr lang="is-IS" sz="2000">
                <a:solidFill>
                  <a:srgbClr val="080808"/>
                </a:solidFill>
              </a:rPr>
              <a:t>María A. T. </a:t>
            </a:r>
            <a:endParaRPr lang="en-US" sz="2000">
              <a:solidFill>
                <a:srgbClr val="080808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424D53-2400-C40A-CA58-668A07B8A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is-IS" sz="3600">
                <a:solidFill>
                  <a:srgbClr val="080808"/>
                </a:solidFill>
              </a:rPr>
              <a:t>Sögukerfið</a:t>
            </a:r>
            <a:endParaRPr lang="en-US" sz="3600">
              <a:solidFill>
                <a:srgbClr val="080808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1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51076-7433-F98B-7972-5C204218B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is-IS" dirty="0"/>
              <a:t>Forsíða sjúklings</a:t>
            </a:r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0C9D7-FABD-760D-63F3-F0A23C47F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is-IS" sz="2000"/>
              <a:t>Einingin hefur 3 dýptir</a:t>
            </a:r>
          </a:p>
          <a:p>
            <a:pPr lvl="1"/>
            <a:r>
              <a:rPr lang="is-IS" sz="2000"/>
              <a:t>Sjúklingaval</a:t>
            </a:r>
          </a:p>
          <a:p>
            <a:pPr lvl="1"/>
            <a:r>
              <a:rPr lang="is-IS" sz="2000"/>
              <a:t>Yfirlit</a:t>
            </a:r>
          </a:p>
          <a:p>
            <a:pPr lvl="1"/>
            <a:r>
              <a:rPr lang="is-IS" sz="2000"/>
              <a:t>Ítalegri sýn á gögn sjúklings</a:t>
            </a:r>
          </a:p>
          <a:p>
            <a:r>
              <a:rPr lang="is-IS" sz="2000"/>
              <a:t>Nánari sýn er hægt að sjá með því að ýta á ör framan við hvern þátt</a:t>
            </a:r>
          </a:p>
          <a:p>
            <a:pPr lvl="1"/>
            <a:r>
              <a:rPr lang="is-IS" sz="2000"/>
              <a:t>Misjafnt útlit sem birtist eftir köflum</a:t>
            </a:r>
          </a:p>
          <a:p>
            <a:r>
              <a:rPr lang="is-IS" sz="2000"/>
              <a:t>Lyfjagrunn hafa læknar aðgang að </a:t>
            </a:r>
          </a:p>
          <a:p>
            <a:r>
              <a:rPr lang="is-IS" sz="2000"/>
              <a:t>Hægt er að skrá framvindunótur í kaflanum hjúkrunargreiningar</a:t>
            </a:r>
          </a:p>
          <a:p>
            <a:r>
              <a:rPr lang="is-IS" sz="2000"/>
              <a:t>Í sjúklingavalinu er hægt að leita eftir nafni eða kt. Sj., notað sjúklingalistana (sj. Á deild/mínir sj) eða farið hefðbundna leið i gula kallinn (uppi í vinstra horninu). 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489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9DAC9-54B8-5E38-E57E-F987DAEAB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is-IS" sz="3600"/>
              <a:t>Sjúklingastikan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D05B7-2833-3730-4B42-EC40BCBE0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is-IS" sz="2000"/>
              <a:t>Snjókornið sýnir: </a:t>
            </a:r>
          </a:p>
          <a:p>
            <a:pPr lvl="1"/>
            <a:r>
              <a:rPr lang="is-IS" sz="2000"/>
              <a:t>Bráðaofnæmi</a:t>
            </a:r>
          </a:p>
          <a:p>
            <a:pPr lvl="1"/>
            <a:r>
              <a:rPr lang="is-IS" sz="2000"/>
              <a:t>Smitgát</a:t>
            </a:r>
          </a:p>
          <a:p>
            <a:pPr lvl="1"/>
            <a:r>
              <a:rPr lang="is-IS" sz="2000"/>
              <a:t>Meðferðarstig</a:t>
            </a:r>
          </a:p>
          <a:p>
            <a:pPr lvl="1"/>
            <a:r>
              <a:rPr lang="is-IS" sz="2000"/>
              <a:t>Aðrar aðvaranir</a:t>
            </a:r>
          </a:p>
          <a:p>
            <a:r>
              <a:rPr lang="is-IS" sz="2000"/>
              <a:t>Vinstri smelltu á nafn sjúkings til að fá persónu upplýsingar</a:t>
            </a:r>
          </a:p>
          <a:p>
            <a:r>
              <a:rPr lang="is-IS" sz="2000"/>
              <a:t>Kallinn uppi í vinstra horni – ýta á og velja aðstandendur (ctrl+shift+F)</a:t>
            </a:r>
          </a:p>
          <a:p>
            <a:r>
              <a:rPr lang="is-IS" sz="2000"/>
              <a:t>Handbók – uppi í hægra horni = hjálp</a:t>
            </a:r>
          </a:p>
          <a:p>
            <a:r>
              <a:rPr lang="is-IS" sz="2000"/>
              <a:t>Skrá út og læsa sögu = ctrl+shift+L eða uppi í hægra horni </a:t>
            </a:r>
            <a:endParaRPr lang="en-US" sz="20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9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B94F4-240D-9F03-0D86-CECD43665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is-IS"/>
              <a:t>Mælingar</a:t>
            </a:r>
            <a:endParaRPr lang="en-US" dirty="0"/>
          </a:p>
        </p:txBody>
      </p:sp>
      <p:sp>
        <p:nvSpPr>
          <p:cNvPr id="1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B46F8-7666-7215-3200-837E6E3EF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is-IS" sz="2200"/>
              <a:t>3 megin aðgerðir = niðri á skjánum eða hægri smella</a:t>
            </a:r>
          </a:p>
          <a:p>
            <a:pPr lvl="1"/>
            <a:r>
              <a:rPr lang="is-IS" sz="2200"/>
              <a:t>Skrá  (ctrl + N)</a:t>
            </a:r>
          </a:p>
          <a:p>
            <a:pPr lvl="1"/>
            <a:r>
              <a:rPr lang="is-IS" sz="2200"/>
              <a:t>Breyta </a:t>
            </a:r>
          </a:p>
          <a:p>
            <a:pPr lvl="1"/>
            <a:r>
              <a:rPr lang="is-IS" sz="2200"/>
              <a:t>Ógilda</a:t>
            </a:r>
          </a:p>
          <a:p>
            <a:r>
              <a:rPr lang="is-IS" sz="2200"/>
              <a:t>Línurit á mælingum = velja flipann línurit</a:t>
            </a:r>
          </a:p>
          <a:p>
            <a:pPr lvl="1"/>
            <a:r>
              <a:rPr lang="is-IS" sz="2200"/>
              <a:t> Hægt að stilla línuritið eftir því hvað maður vill hafa inná því</a:t>
            </a:r>
          </a:p>
          <a:p>
            <a:pPr lvl="1"/>
            <a:r>
              <a:rPr lang="is-IS" sz="2200"/>
              <a:t>Hægt að velja nákvæmari sýn (niðri á skjánum) – t.d. Styttra tímabil</a:t>
            </a:r>
          </a:p>
          <a:p>
            <a:pPr lvl="1"/>
            <a:r>
              <a:rPr lang="is-IS" sz="2200"/>
              <a:t>Ef músin er sett yfir línuritið er hægt að sjá tölurnar á bak við það</a:t>
            </a:r>
          </a:p>
          <a:p>
            <a:r>
              <a:rPr lang="is-IS" sz="2200"/>
              <a:t>Flipinn vökvajafnvægi </a:t>
            </a:r>
          </a:p>
          <a:p>
            <a:r>
              <a:rPr lang="is-IS" sz="2200"/>
              <a:t>Skrá vökvainntekt og útskilnað</a:t>
            </a:r>
          </a:p>
        </p:txBody>
      </p:sp>
    </p:spTree>
    <p:extLst>
      <p:ext uri="{BB962C8B-B14F-4D97-AF65-F5344CB8AC3E}">
        <p14:creationId xmlns:p14="http://schemas.microsoft.com/office/powerpoint/2010/main" val="673132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4831E2-D1B2-145B-D34F-0B6D6C1A5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is-IS" sz="3600"/>
              <a:t>Hjúkrunargreiningar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62AA9-CD1B-1C3C-22BF-E5AFCF5B6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is-IS" sz="2000"/>
              <a:t>Meðferð</a:t>
            </a:r>
          </a:p>
          <a:p>
            <a:r>
              <a:rPr lang="is-IS" sz="2000"/>
              <a:t>Velur sjúklin vinstra megin – opnast meðferðarskráningin hægra megin</a:t>
            </a:r>
          </a:p>
          <a:p>
            <a:pPr lvl="1"/>
            <a:r>
              <a:rPr lang="is-IS" sz="2000"/>
              <a:t>Þar sjást hjúkrunargreiningar með hvítu G-i, í bláum punkti</a:t>
            </a:r>
          </a:p>
          <a:p>
            <a:pPr lvl="1"/>
            <a:r>
              <a:rPr lang="is-IS" sz="2000"/>
              <a:t>Hægt að sjá nánar um þær með því að ýta á plúsana framan við</a:t>
            </a:r>
          </a:p>
          <a:p>
            <a:r>
              <a:rPr lang="is-IS" sz="2000"/>
              <a:t>V = merkir verkþáttur meðferðarinnar</a:t>
            </a:r>
          </a:p>
          <a:p>
            <a:r>
              <a:rPr lang="is-IS" sz="2000"/>
              <a:t>4 leiðir til að bæta við hjúkrunargreiningu: </a:t>
            </a:r>
          </a:p>
          <a:p>
            <a:pPr lvl="1"/>
            <a:r>
              <a:rPr lang="is-IS" sz="2000"/>
              <a:t>Efst uppi í stiku ti vinstri – fellivalmyndin hjúkrunargreiningar = skrá</a:t>
            </a:r>
          </a:p>
          <a:p>
            <a:pPr lvl="1"/>
            <a:r>
              <a:rPr lang="is-IS" sz="2000"/>
              <a:t>Hægri smella á yfirlitið og velja skrá</a:t>
            </a:r>
          </a:p>
          <a:p>
            <a:pPr lvl="1"/>
            <a:r>
              <a:rPr lang="is-IS" sz="2000"/>
              <a:t>Hægra megin fyrir miðju – hjúkrunarskráning – skrá hnapp</a:t>
            </a:r>
          </a:p>
          <a:p>
            <a:pPr lvl="1"/>
            <a:r>
              <a:rPr lang="is-IS" sz="2000"/>
              <a:t>Flýtilykar = Ctrl + N</a:t>
            </a:r>
            <a:endParaRPr lang="en-US" sz="20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98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8B0C45-E69E-7F8A-E0D9-094A5B20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is-IS">
                <a:solidFill>
                  <a:schemeClr val="bg1"/>
                </a:solidFill>
              </a:rPr>
              <a:t>Skrá hjúkrunargreiningar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B1797-37C5-246C-FACE-0F6938B5E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55811"/>
            <a:ext cx="7315200" cy="4121152"/>
          </a:xfrm>
        </p:spPr>
        <p:txBody>
          <a:bodyPr>
            <a:normAutofit/>
          </a:bodyPr>
          <a:lstStyle/>
          <a:p>
            <a:r>
              <a:rPr lang="is-IS" sz="2200"/>
              <a:t>Efst í glugganum – Ferli</a:t>
            </a:r>
          </a:p>
          <a:p>
            <a:pPr lvl="1"/>
            <a:r>
              <a:rPr lang="is-IS" sz="2200"/>
              <a:t>Sýnir tilbúið staðlað ferli á þessari deild, stofnun eða allar hj.gr óháð deild. </a:t>
            </a:r>
          </a:p>
          <a:p>
            <a:r>
              <a:rPr lang="is-IS" sz="2200"/>
              <a:t>Eldri greiningar</a:t>
            </a:r>
          </a:p>
          <a:p>
            <a:pPr lvl="1"/>
            <a:r>
              <a:rPr lang="is-IS" sz="2200"/>
              <a:t> Allar greiningar sem sj. Hefur haft áður og búið er að ljúka.</a:t>
            </a:r>
          </a:p>
          <a:p>
            <a:pPr lvl="1"/>
            <a:r>
              <a:rPr lang="is-IS" sz="2200"/>
              <a:t>Hægt er að velja fjölda einkenna og verkþátta með því að halda niðri Ctrl og smella á með músinni á það sem velja á. </a:t>
            </a:r>
          </a:p>
          <a:p>
            <a:r>
              <a:rPr lang="is-IS" sz="2200"/>
              <a:t>Til að ljúka greiningu er t.d. Hægt að hægri smella á greiningu og velja ljúka hjúkrunargreiningu. </a:t>
            </a:r>
            <a:endParaRPr lang="en-US" sz="220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32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13D80-3EEF-2A07-8FFD-E5CC80F0E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is-IS"/>
              <a:t>Íhlutir</a:t>
            </a:r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460DA-7E94-C91C-B552-7F0D5E830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is-IS" sz="1500" dirty="0"/>
              <a:t>Skrá t.d. Nálar, magasondur, þvagleggir og lyfjabrunnar</a:t>
            </a:r>
          </a:p>
          <a:p>
            <a:r>
              <a:rPr lang="is-IS" sz="1500" dirty="0"/>
              <a:t>Skiptist í íhluti og íhlutasaga (sitthvor flipinn)</a:t>
            </a:r>
          </a:p>
          <a:p>
            <a:pPr lvl="1"/>
            <a:r>
              <a:rPr lang="is-IS" sz="1500" dirty="0"/>
              <a:t>Íhlutasaga = textasýn yfir íhlutasögu sj. </a:t>
            </a:r>
          </a:p>
          <a:p>
            <a:pPr lvl="1"/>
            <a:r>
              <a:rPr lang="is-IS" sz="1500" dirty="0"/>
              <a:t>Íhlutir = ísetning, leiðrétting, skipting og fjarlæging íhluta skráð</a:t>
            </a:r>
          </a:p>
          <a:p>
            <a:r>
              <a:rPr lang="is-IS" sz="1500" dirty="0"/>
              <a:t>4 leiðir til að nýskrá íhlut</a:t>
            </a:r>
          </a:p>
          <a:p>
            <a:pPr lvl="1"/>
            <a:r>
              <a:rPr lang="is-IS" sz="1500" dirty="0"/>
              <a:t>Með hnappinum hægra megin (skrá íhlut)</a:t>
            </a:r>
          </a:p>
          <a:p>
            <a:pPr lvl="1"/>
            <a:r>
              <a:rPr lang="is-IS" sz="1500" dirty="0"/>
              <a:t>Fellivalmyndinni íhlutir og velja skrá (uppi til vinstri í stikunni)</a:t>
            </a:r>
          </a:p>
          <a:p>
            <a:pPr lvl="1"/>
            <a:r>
              <a:rPr lang="is-IS" sz="1500" dirty="0"/>
              <a:t>Hægri smella í töfuna og velja skrá</a:t>
            </a:r>
          </a:p>
          <a:p>
            <a:pPr lvl="1"/>
            <a:r>
              <a:rPr lang="is-IS" sz="1500" dirty="0"/>
              <a:t>Ctrl + N</a:t>
            </a:r>
          </a:p>
          <a:p>
            <a:r>
              <a:rPr lang="en-US" sz="1500" dirty="0"/>
              <a:t>Í </a:t>
            </a:r>
            <a:r>
              <a:rPr lang="en-US" sz="1500" dirty="0" err="1"/>
              <a:t>skráningarferlinu</a:t>
            </a:r>
            <a:r>
              <a:rPr lang="en-US" sz="1500" dirty="0"/>
              <a:t> </a:t>
            </a:r>
            <a:r>
              <a:rPr lang="en-US" sz="1500" dirty="0" err="1"/>
              <a:t>þá</a:t>
            </a:r>
            <a:r>
              <a:rPr lang="en-US" sz="1500" dirty="0"/>
              <a:t> </a:t>
            </a:r>
            <a:r>
              <a:rPr lang="en-US" sz="1500" dirty="0" err="1"/>
              <a:t>þarf</a:t>
            </a:r>
            <a:r>
              <a:rPr lang="en-US" sz="1500" dirty="0"/>
              <a:t> </a:t>
            </a:r>
            <a:r>
              <a:rPr lang="en-US" sz="1500" dirty="0" err="1"/>
              <a:t>að</a:t>
            </a:r>
            <a:r>
              <a:rPr lang="en-US" sz="1500" dirty="0"/>
              <a:t> </a:t>
            </a:r>
            <a:r>
              <a:rPr lang="en-US" sz="1500" dirty="0" err="1"/>
              <a:t>skrá</a:t>
            </a:r>
            <a:r>
              <a:rPr lang="en-US" sz="1500" dirty="0"/>
              <a:t> </a:t>
            </a:r>
            <a:r>
              <a:rPr lang="en-US" sz="1500" dirty="0" err="1"/>
              <a:t>tímann</a:t>
            </a:r>
            <a:r>
              <a:rPr lang="en-US" sz="1500" dirty="0"/>
              <a:t> </a:t>
            </a:r>
            <a:r>
              <a:rPr lang="en-US" sz="1500" dirty="0" err="1"/>
              <a:t>sem</a:t>
            </a:r>
            <a:r>
              <a:rPr lang="en-US" sz="1500" dirty="0"/>
              <a:t> </a:t>
            </a:r>
            <a:r>
              <a:rPr lang="en-US" sz="1500" dirty="0" err="1"/>
              <a:t>íhluturinn</a:t>
            </a:r>
            <a:r>
              <a:rPr lang="en-US" sz="1500" dirty="0"/>
              <a:t> á </a:t>
            </a:r>
            <a:r>
              <a:rPr lang="en-US" sz="1500" dirty="0" err="1"/>
              <a:t>að</a:t>
            </a:r>
            <a:r>
              <a:rPr lang="en-US" sz="1500" dirty="0"/>
              <a:t> vera</a:t>
            </a:r>
          </a:p>
          <a:p>
            <a:r>
              <a:rPr lang="en-US" sz="1500" dirty="0" err="1"/>
              <a:t>Allar</a:t>
            </a:r>
            <a:r>
              <a:rPr lang="en-US" sz="1500" dirty="0"/>
              <a:t> </a:t>
            </a:r>
            <a:r>
              <a:rPr lang="en-US" sz="1500" dirty="0" err="1"/>
              <a:t>aðrar</a:t>
            </a:r>
            <a:r>
              <a:rPr lang="en-US" sz="1500" dirty="0"/>
              <a:t> </a:t>
            </a:r>
            <a:r>
              <a:rPr lang="en-US" sz="1500" dirty="0" err="1"/>
              <a:t>skráningar</a:t>
            </a:r>
            <a:r>
              <a:rPr lang="en-US" sz="1500" dirty="0"/>
              <a:t> </a:t>
            </a:r>
            <a:r>
              <a:rPr lang="en-US" sz="1500" dirty="0" err="1"/>
              <a:t>eru</a:t>
            </a:r>
            <a:r>
              <a:rPr lang="en-US" sz="1500" dirty="0"/>
              <a:t> </a:t>
            </a:r>
            <a:r>
              <a:rPr lang="en-US" sz="1500" dirty="0" err="1"/>
              <a:t>gerðar</a:t>
            </a:r>
            <a:r>
              <a:rPr lang="en-US" sz="1500" dirty="0"/>
              <a:t> </a:t>
            </a:r>
            <a:r>
              <a:rPr lang="en-US" sz="1500" dirty="0" err="1"/>
              <a:t>með</a:t>
            </a:r>
            <a:r>
              <a:rPr lang="en-US" sz="1500" dirty="0"/>
              <a:t> </a:t>
            </a:r>
            <a:r>
              <a:rPr lang="en-US" sz="1500" dirty="0" err="1"/>
              <a:t>þvi</a:t>
            </a:r>
            <a:r>
              <a:rPr lang="en-US" sz="1500" dirty="0"/>
              <a:t> </a:t>
            </a:r>
            <a:r>
              <a:rPr lang="en-US" sz="1500" dirty="0" err="1"/>
              <a:t>að</a:t>
            </a:r>
            <a:r>
              <a:rPr lang="en-US" sz="1500" dirty="0"/>
              <a:t> </a:t>
            </a:r>
            <a:r>
              <a:rPr lang="en-US" sz="1500" dirty="0" err="1"/>
              <a:t>smella</a:t>
            </a:r>
            <a:r>
              <a:rPr lang="en-US" sz="1500" dirty="0"/>
              <a:t> á </a:t>
            </a:r>
            <a:r>
              <a:rPr lang="en-US" sz="1500" dirty="0" err="1"/>
              <a:t>íhlutinn</a:t>
            </a:r>
            <a:r>
              <a:rPr lang="en-US" sz="1500" dirty="0"/>
              <a:t> </a:t>
            </a:r>
            <a:r>
              <a:rPr lang="en-US" sz="1500" dirty="0" err="1"/>
              <a:t>og</a:t>
            </a:r>
            <a:r>
              <a:rPr lang="en-US" sz="1500" dirty="0"/>
              <a:t> </a:t>
            </a:r>
            <a:r>
              <a:rPr lang="en-US" sz="1500" dirty="0" err="1"/>
              <a:t>hægri</a:t>
            </a:r>
            <a:r>
              <a:rPr lang="en-US" sz="1500" dirty="0"/>
              <a:t> </a:t>
            </a:r>
            <a:r>
              <a:rPr lang="en-US" sz="1500" dirty="0" err="1"/>
              <a:t>smella</a:t>
            </a:r>
            <a:r>
              <a:rPr lang="en-US" sz="1500" dirty="0"/>
              <a:t> </a:t>
            </a:r>
            <a:r>
              <a:rPr lang="en-US" sz="1500" dirty="0" err="1"/>
              <a:t>og</a:t>
            </a:r>
            <a:r>
              <a:rPr lang="en-US" sz="1500" dirty="0"/>
              <a:t> </a:t>
            </a:r>
            <a:r>
              <a:rPr lang="en-US" sz="1500" dirty="0" err="1"/>
              <a:t>velja</a:t>
            </a:r>
            <a:r>
              <a:rPr lang="en-US" sz="1500" dirty="0"/>
              <a:t> </a:t>
            </a:r>
            <a:r>
              <a:rPr lang="en-US" sz="1500" dirty="0" err="1"/>
              <a:t>þá</a:t>
            </a:r>
            <a:r>
              <a:rPr lang="en-US" sz="1500" dirty="0"/>
              <a:t> </a:t>
            </a:r>
            <a:r>
              <a:rPr lang="en-US" sz="1500" dirty="0" err="1"/>
              <a:t>aðgerð</a:t>
            </a:r>
            <a:r>
              <a:rPr lang="en-US" sz="1500" dirty="0"/>
              <a:t> </a:t>
            </a:r>
            <a:r>
              <a:rPr lang="en-US" sz="1500" dirty="0" err="1"/>
              <a:t>sem</a:t>
            </a:r>
            <a:r>
              <a:rPr lang="en-US" sz="1500" dirty="0"/>
              <a:t> </a:t>
            </a:r>
            <a:r>
              <a:rPr lang="en-US" sz="1500" dirty="0" err="1"/>
              <a:t>við</a:t>
            </a:r>
            <a:r>
              <a:rPr lang="en-US" sz="1500" dirty="0"/>
              <a:t> á í </a:t>
            </a:r>
            <a:r>
              <a:rPr lang="en-US" sz="1500" dirty="0" err="1"/>
              <a:t>þeim</a:t>
            </a:r>
            <a:r>
              <a:rPr lang="en-US" sz="1500" dirty="0"/>
              <a:t> </a:t>
            </a:r>
            <a:r>
              <a:rPr lang="en-US" sz="1500" dirty="0" err="1"/>
              <a:t>flettiglugga</a:t>
            </a:r>
            <a:r>
              <a:rPr lang="en-US" sz="1500" dirty="0"/>
              <a:t>. </a:t>
            </a:r>
          </a:p>
          <a:p>
            <a:r>
              <a:rPr lang="en-US" sz="1500" dirty="0" err="1"/>
              <a:t>Tvísmelling</a:t>
            </a:r>
            <a:r>
              <a:rPr lang="en-US" sz="1500" dirty="0"/>
              <a:t> á </a:t>
            </a:r>
            <a:r>
              <a:rPr lang="en-US" sz="1500" dirty="0" err="1"/>
              <a:t>íhlut</a:t>
            </a:r>
            <a:r>
              <a:rPr lang="en-US" sz="1500" dirty="0"/>
              <a:t> = </a:t>
            </a:r>
            <a:r>
              <a:rPr lang="en-US" sz="1500" dirty="0" err="1"/>
              <a:t>nákvæmari</a:t>
            </a:r>
            <a:r>
              <a:rPr lang="en-US" sz="1500" dirty="0"/>
              <a:t> </a:t>
            </a:r>
            <a:r>
              <a:rPr lang="en-US" sz="1500" dirty="0" err="1"/>
              <a:t>skráning</a:t>
            </a:r>
            <a:r>
              <a:rPr lang="en-US" sz="1500" dirty="0"/>
              <a:t> </a:t>
            </a:r>
            <a:r>
              <a:rPr lang="en-US" sz="1500" dirty="0" err="1"/>
              <a:t>kemur</a:t>
            </a:r>
            <a:r>
              <a:rPr lang="en-US" sz="1500" dirty="0"/>
              <a:t> </a:t>
            </a:r>
            <a:r>
              <a:rPr lang="en-US" sz="1500" dirty="0" err="1"/>
              <a:t>upp</a:t>
            </a:r>
            <a:r>
              <a:rPr lang="en-US" sz="1500" dirty="0"/>
              <a:t> um </a:t>
            </a:r>
            <a:r>
              <a:rPr lang="en-US" sz="1500" dirty="0" err="1"/>
              <a:t>íhlutinn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914929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3268</TotalTime>
  <Words>557</Words>
  <Application>Microsoft Office PowerPoint</Application>
  <PresentationFormat>Widescreen</PresentationFormat>
  <Paragraphs>75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Sögukerfið</vt:lpstr>
      <vt:lpstr>Forsíða sjúklings</vt:lpstr>
      <vt:lpstr>Sjúklingastikan</vt:lpstr>
      <vt:lpstr>Mælingar</vt:lpstr>
      <vt:lpstr>Hjúkrunargreiningar</vt:lpstr>
      <vt:lpstr>Skrá hjúkrunargreiningar </vt:lpstr>
      <vt:lpstr>Íhlutir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Sögukerfið</dc:title>
  <dc:creator>María Albína Tryggvadóttir -VMA</dc:creator>
  <cp:lastModifiedBy>María Albína Tryggvadóttir -VMA</cp:lastModifiedBy>
  <cp:revision>1</cp:revision>
  <dcterms:created xsi:type="dcterms:W3CDTF">2022-10-30T19:45:15Z</dcterms:created>
  <dcterms:modified xsi:type="dcterms:W3CDTF">2025-11-13T21:42:58Z</dcterms:modified>
</cp:coreProperties>
</file>