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n"/>
          <p:cNvSpPr/>
          <p:nvPr/>
        </p:nvSpPr>
        <p:spPr>
          <a:xfrm>
            <a:off x="0" y="0"/>
            <a:ext cx="6858000" cy="9144000"/>
          </a:xfrm>
          <a:custGeom>
            <a:avLst/>
            <a:gdLst/>
            <a:ahLst/>
            <a:cxnLst/>
            <a:rect l="l" t="t" r="r" b="b"/>
            <a:pathLst>
              <a:path w="19052" h="25401" extrusionOk="0">
                <a:moveTo>
                  <a:pt x="4" y="0"/>
                </a:moveTo>
                <a:cubicBezTo>
                  <a:pt x="2" y="0"/>
                  <a:pt x="0" y="2"/>
                  <a:pt x="0" y="4"/>
                </a:cubicBezTo>
                <a:lnTo>
                  <a:pt x="0" y="25396"/>
                </a:lnTo>
                <a:cubicBezTo>
                  <a:pt x="0" y="25398"/>
                  <a:pt x="2" y="25400"/>
                  <a:pt x="4" y="25400"/>
                </a:cubicBezTo>
                <a:lnTo>
                  <a:pt x="19046" y="25400"/>
                </a:lnTo>
                <a:cubicBezTo>
                  <a:pt x="19048" y="25400"/>
                  <a:pt x="19051" y="25398"/>
                  <a:pt x="19051" y="25396"/>
                </a:cubicBezTo>
                <a:lnTo>
                  <a:pt x="19051" y="4"/>
                </a:lnTo>
                <a:cubicBezTo>
                  <a:pt x="19051" y="2"/>
                  <a:pt x="19048" y="0"/>
                  <a:pt x="19046" y="0"/>
                </a:cubicBezTo>
                <a:lnTo>
                  <a:pt x="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n"/>
          <p:cNvSpPr/>
          <p:nvPr/>
        </p:nvSpPr>
        <p:spPr>
          <a:xfrm>
            <a:off x="0" y="0"/>
            <a:ext cx="6858000" cy="9144000"/>
          </a:xfrm>
          <a:custGeom>
            <a:avLst/>
            <a:gdLst/>
            <a:ahLst/>
            <a:cxnLst/>
            <a:rect l="l" t="t" r="r" b="b"/>
            <a:pathLst>
              <a:path w="19052" h="25401" extrusionOk="0">
                <a:moveTo>
                  <a:pt x="4" y="0"/>
                </a:moveTo>
                <a:cubicBezTo>
                  <a:pt x="2" y="0"/>
                  <a:pt x="0" y="2"/>
                  <a:pt x="0" y="4"/>
                </a:cubicBezTo>
                <a:lnTo>
                  <a:pt x="0" y="25396"/>
                </a:lnTo>
                <a:cubicBezTo>
                  <a:pt x="0" y="25398"/>
                  <a:pt x="2" y="25400"/>
                  <a:pt x="4" y="25400"/>
                </a:cubicBezTo>
                <a:lnTo>
                  <a:pt x="19046" y="25400"/>
                </a:lnTo>
                <a:cubicBezTo>
                  <a:pt x="19048" y="25400"/>
                  <a:pt x="19051" y="25398"/>
                  <a:pt x="19051" y="25396"/>
                </a:cubicBezTo>
                <a:lnTo>
                  <a:pt x="19051" y="4"/>
                </a:lnTo>
                <a:cubicBezTo>
                  <a:pt x="19051" y="2"/>
                  <a:pt x="19048" y="0"/>
                  <a:pt x="19046" y="0"/>
                </a:cubicBezTo>
                <a:lnTo>
                  <a:pt x="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n"/>
          <p:cNvSpPr/>
          <p:nvPr/>
        </p:nvSpPr>
        <p:spPr>
          <a:xfrm>
            <a:off x="0" y="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7" name="Google Shape;7;n"/>
          <p:cNvSpPr/>
          <p:nvPr/>
        </p:nvSpPr>
        <p:spPr>
          <a:xfrm>
            <a:off x="3884760" y="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8" name="Google Shape;8;n"/>
          <p:cNvSpPr>
            <a:spLocks noGrp="1" noRot="1" noChangeAspect="1"/>
          </p:cNvSpPr>
          <p:nvPr>
            <p:ph type="sldImg" idx="2"/>
          </p:nvPr>
        </p:nvSpPr>
        <p:spPr>
          <a:xfrm>
            <a:off x="1142640" y="685800"/>
            <a:ext cx="4568760" cy="34261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 name="Google Shape;9;n"/>
          <p:cNvSpPr txBox="1">
            <a:spLocks noGrp="1"/>
          </p:cNvSpPr>
          <p:nvPr>
            <p:ph type="body" idx="1"/>
          </p:nvPr>
        </p:nvSpPr>
        <p:spPr>
          <a:xfrm>
            <a:off x="685440" y="4343040"/>
            <a:ext cx="5483160" cy="41119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 name="Google Shape;10;n"/>
          <p:cNvSpPr/>
          <p:nvPr/>
        </p:nvSpPr>
        <p:spPr>
          <a:xfrm>
            <a:off x="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11" name="Google Shape;11;n"/>
          <p:cNvSpPr txBox="1">
            <a:spLocks noGrp="1"/>
          </p:cNvSpPr>
          <p:nvPr>
            <p:ph type="sldNum" idx="12"/>
          </p:nvPr>
        </p:nvSpPr>
        <p:spPr>
          <a:xfrm>
            <a:off x="3884760" y="8684640"/>
            <a:ext cx="2968560" cy="45432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000000"/>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440" y="4343040"/>
            <a:ext cx="5483160" cy="4111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1142640" y="685800"/>
            <a:ext cx="4568760" cy="34261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10</a:t>
            </a:fld>
            <a:endParaRPr sz="1200" b="0" i="0" u="none" strike="noStrike" cap="none">
              <a:solidFill>
                <a:srgbClr val="FFFFFF"/>
              </a:solidFill>
              <a:latin typeface="Arial"/>
              <a:ea typeface="Arial"/>
              <a:cs typeface="Arial"/>
              <a:sym typeface="Arial"/>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9: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440" y="4343040"/>
            <a:ext cx="5483160" cy="4111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2640" y="685800"/>
            <a:ext cx="4568760" cy="34261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12</a:t>
            </a:fld>
            <a:endParaRPr sz="1200" b="0" i="0" u="none" strike="noStrike" cap="none">
              <a:solidFill>
                <a:srgbClr val="FFFFFF"/>
              </a:solidFill>
              <a:latin typeface="Arial"/>
              <a:ea typeface="Arial"/>
              <a:cs typeface="Arial"/>
              <a:sym typeface="Arial"/>
            </a:endParaRPr>
          </a:p>
        </p:txBody>
      </p:sp>
      <p:sp>
        <p:nvSpPr>
          <p:cNvPr id="153" name="Google Shape;153;p11:notes"/>
          <p:cNvSpPr>
            <a:spLocks noGrp="1" noRot="1" noChangeAspect="1"/>
          </p:cNvSpPr>
          <p:nvPr>
            <p:ph type="sldImg" idx="2"/>
          </p:nvPr>
        </p:nvSpPr>
        <p:spPr>
          <a:xfrm>
            <a:off x="1704960" y="685800"/>
            <a:ext cx="3646440" cy="27338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11:notes"/>
          <p:cNvSpPr txBox="1">
            <a:spLocks noGrp="1"/>
          </p:cNvSpPr>
          <p:nvPr>
            <p:ph type="body" idx="1"/>
          </p:nvPr>
        </p:nvSpPr>
        <p:spPr>
          <a:xfrm>
            <a:off x="404640" y="3708360"/>
            <a:ext cx="6048720" cy="4750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Hvernig lítur fólk út? Hvað er útlit þess að segja okkur? Af hverju hegðar einstaklingurinn sér svona í dag en allt öðruvísi í gær? Um leið og við tökum eftir einhverju í fari skjólstæðinganna segjum við það sem við sjáum. T.d. Þú lítur út fyrir að vera þreytt... Hjálpar okkur að byrja samtal. Eða ég sé að þú hefur ekkert borðað. Með því að segja um leið hvað við erum að lesa úr útlitinu eða hegðuninni komum við í veg fyrir misskilning. Ef við höldum að einhver sé þunglyndur en er í raun þreyttur þá er best að spyrja eða segja það sem við höldum að sé að.</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Samúð – sýna skjólstæðingum okkar að við höfum samúð með þeim. Þetta á ekki bara við um að einhver sé deyjandi. Við getum sýnt fólki samúð t.d ef honum líður illa andlega eða líkamlega. Við þurfum að setja okkur í þeirra spor og þar kemur ímyndunarafl okkar fram, við verðum að geta ímyndað okkur hvernig okkur myndi líða við þessar aðstæður. Passa sig samt á því að alhæfa ekki, þá erum við ekki að sýna mikla samúð. Þegar við sýnum fólki samúð erum við um leið að segja að við skildum það sem fólk segir eða aðstæður þess en einnig hvaða tilfinningu fólkið hefur fyrir því. Við erum að lesa út úr samskiptunum.</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Vonin – mjög sterkt afl ef fólk notar hana rétt. Vonin er mikilvæg þegar fólk setur sér markmið og hjálpar fólki til að ná þeim. Við gætum sagt við einstakling sem hefur greinst með krabbamein; „ég veit að þú finnur leið til að takast á við þessi veikindi því ég hef séð það áður hjá þér að þú ert sterk persóna og hefur hugrekki til að takast á við þetta“.</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13</a:t>
            </a:fld>
            <a:endParaRPr sz="1200" b="0" i="0" u="none" strike="noStrike" cap="none">
              <a:solidFill>
                <a:srgbClr val="FFFFFF"/>
              </a:solidFill>
              <a:latin typeface="Arial"/>
              <a:ea typeface="Arial"/>
              <a:cs typeface="Arial"/>
              <a:sym typeface="Arial"/>
            </a:endParaRPr>
          </a:p>
        </p:txBody>
      </p:sp>
      <p:sp>
        <p:nvSpPr>
          <p:cNvPr id="160" name="Google Shape;1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12:notes"/>
          <p:cNvSpPr txBox="1">
            <a:spLocks noGrp="1"/>
          </p:cNvSpPr>
          <p:nvPr>
            <p:ph type="body" idx="1"/>
          </p:nvPr>
        </p:nvSpPr>
        <p:spPr>
          <a:xfrm>
            <a:off x="685800" y="4343400"/>
            <a:ext cx="5486400" cy="42091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Humor – er mikilvægt tæki en allt of litið notað í hjúkrun. Humor hjálpar okkur til að komast í gegnum erfiðar aðstæður og erfiða sjúklinga. Einnig hjálpar humor til við að mynda samhug og samvinnu milli skjólstæðinga og umönnunaraðila og einnig meðal samstarfsfólks.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Við getum notað humor þegar við erum búin að kynnast skjólstæðingum okkar að einhverju leiti – við byrjum ekki á því að segja brandara því þú veist ekki hvernig viðkomandi getur tekið því nema þú þekkir hann. Við þurfum alltaf að hugsa um að fullnægja nauðsynlegum þörfum sjúklingsins áður en við förum að segja brandara.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Varast að segja kynferðislega brandara og brandara um menningasamfélög, trúarbrögð og siðferðisleg vandamál t.d líknardauða eða fóstureyðingar. Brandarar um sjúkdóma geta stundum átt við en eins gott að vanda sig!</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Það eru ekki allir tilbúnir til að taka djóki þess vegna er svo mikilvægt að þekkja skjólstæðingana áður en við förum að gantast með þeim.</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Svartur humor er oft í gangi á sjúkrahúsum og er leið starfsfólks til að takast á við erfiðar aðstæður. Við verðum að passa okkur á því að fólk heyri ekki til okkar ef við erum að nota svartan humor því það getur tekið því á allt annan hátt en við. T.d ef eitthvað mistekst hjá okkur og við getum hlegið af því þá getur verið erfitt fyrir sjúkling eða aðstandendur að heyra til okkar. Fólk tekur því að það sé verið að hlæja af því en ekki sem gríni á okkur sjálf.</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14</a:t>
            </a:fld>
            <a:endParaRPr sz="1200" b="0" i="0" u="none" strike="noStrike" cap="none">
              <a:solidFill>
                <a:srgbClr val="FFFFFF"/>
              </a:solidFill>
              <a:latin typeface="Arial"/>
              <a:ea typeface="Arial"/>
              <a:cs typeface="Arial"/>
              <a:sym typeface="Arial"/>
            </a:endParaRPr>
          </a:p>
        </p:txBody>
      </p:sp>
      <p:sp>
        <p:nvSpPr>
          <p:cNvPr id="170" name="Google Shape;1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13:notes"/>
          <p:cNvSpPr txBox="1">
            <a:spLocks noGrp="1"/>
          </p:cNvSpPr>
          <p:nvPr>
            <p:ph type="body" idx="1"/>
          </p:nvPr>
        </p:nvSpPr>
        <p:spPr>
          <a:xfrm>
            <a:off x="685800" y="4343040"/>
            <a:ext cx="5486400" cy="47008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Tilfinningar er ekkert til sem heitir réttar, rangar, góðar eða slæmar tilfinningar en þær geta hins vegar verið þægilegar eða óþægilegar.</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Við verðum að vera vakandi fyrir tilfinningum skjólstæðinga okkar því eitt er víst að oft á tíðum upplifir fólk alls konar tilfinningar þegar það leggst inn á sjúkrahús. Það er einnig að sýna tilfinningar þar sem það myndi hvergi annars staðar sína. Það er líka almennt talið „allt í lagi“ að sýna ákveðnar tilfinningar á sjúkrahúsum t.d sorg, reiði út í sjálfan sig og aðra, gráta af gleði (góðar fréttir, fæðing barns) eða sorg. Við verðum einnig að vera undir það búin að fólk láti tilfinningar sínar bitna á okkur sem er að annast það. Þá verðum við að taka við þessum tilfinningum á þeirra forsendum en ekki taka þær til okkar né taka t.d reiði mjög alvarlega gegn okkur. Við eigum að hafa þá faglegu sýn að leifa skjólstæðing að rasa út jafnvel þótt það geti tekið svolítið á okkur persónulega en síðan er oft hægt að vinna með viðkomandi. Passa okkur á að taka þessu ekki of persónulega.</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Það er í lagi að við sýnum tilfinningar t.d væntumþykju og umhyggju en við erum ekki vinir heldur fagaðlilar og verðum að setja ákveðkin ramma þarna á milli. Einnig á það við um sorg, við getum vel fellt tár og grátið með skjólstæðingum okkar en við missum ekki stjórn á okkur þannig að sjá veiki sé í raun farinn að hugga okkur.</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Við erum ekki að tjá okkar persónulegu tilfinningar við skjólstæðinga okkar, sérstaklega ef það er eitthvað neikvætt. Ef við eigum við einhver persónuleg vandamál að stríða þá eigum við að leita eitthvað annað en til skjólstæðinga okkar. T.d stuðningshópar ef þeir eru til staðar, samstarfsfólk, djákni, prestar,</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15</a:t>
            </a:fld>
            <a:endParaRPr sz="1200" b="0" i="0" u="none" strike="noStrike" cap="none">
              <a:solidFill>
                <a:srgbClr val="FFFFFF"/>
              </a:solidFill>
              <a:latin typeface="Arial"/>
              <a:ea typeface="Arial"/>
              <a:cs typeface="Arial"/>
              <a:sym typeface="Arial"/>
            </a:endParaRPr>
          </a:p>
        </p:txBody>
      </p:sp>
      <p:sp>
        <p:nvSpPr>
          <p:cNvPr id="294" name="Google Shape;294;p14:notes"/>
          <p:cNvSpPr>
            <a:spLocks noGrp="1" noRot="1" noChangeAspect="1"/>
          </p:cNvSpPr>
          <p:nvPr>
            <p:ph type="sldImg" idx="2"/>
          </p:nvPr>
        </p:nvSpPr>
        <p:spPr>
          <a:xfrm>
            <a:off x="1125360" y="39528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14:notes"/>
          <p:cNvSpPr txBox="1">
            <a:spLocks noGrp="1"/>
          </p:cNvSpPr>
          <p:nvPr>
            <p:ph type="body" idx="1"/>
          </p:nvPr>
        </p:nvSpPr>
        <p:spPr>
          <a:xfrm>
            <a:off x="685800" y="4067280"/>
            <a:ext cx="5479920" cy="4753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000" b="0" strike="noStrike">
                <a:solidFill>
                  <a:srgbClr val="000000"/>
                </a:solidFill>
                <a:latin typeface="Arial"/>
                <a:ea typeface="Arial"/>
                <a:cs typeface="Arial"/>
                <a:sym typeface="Arial"/>
              </a:rPr>
              <a:t>Snerting er mjög mikilvæg í hjúkrun og við þurfum að vera dugleg að nota hana, sérstaklega þegar allt í heilbrigðiskerfinu er að verða meira og meira tæknivætt. Snerting getur hjálpað mikið í  samskiptunum en við þurfum að vera vakandi fyrir þvi að snertingin eigi við. </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Að halda í hendina á skjólstæðing getur verið honum mjög mikils virði. Nemar eiga oft erftitt með að snerta skjólstæðinga sína og eins og svo margt í hjúkrun er snerting eitthvað sem erfitt er að kenna en kemur með reynslunni. Verið óhrædd að bjóða skjólstæðingum t.d að halda í hendina á ykkur ef þeir eru hræddir eða kvíðnir, leggið höndina varlega á öxlina á sjúkling þegar þið þurfið að vekja hann, klappi á bakið ef þið eruð að hrósa og þeir sem eru góðir nuddarar bjóðið þeim nudd t.d ef viðkomandi er mjög spenntur og á erfitt með að ná að slaka á.</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Meinið eitthvað með snertingunni, ekki snerta af skyldurækni og meina ekkert með því, fólk finnur strax hvort þú ert að meina eitthvað eða ekki. </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Það þarf að fara varlega í snertingu hjá sumum t.d mjög reiðu fólki eða fólki í uppnámi. Það getur tekið snertingu sem einhverju ógnandi. Getur verið varasamt hjá sumum geðsjúkum og dement sjúklingum.</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Þögnin er lika eitthvað sem getur verið erfitt að tileinka sér í hjúkrun. Maðurinn hefur tilhneigingu til að þurfa að fylla upp í þögnina en oft getur verið mjög gott að hafa alveg þögn og maður getur verið að gera heilmikið fyrir sjúklinginn með því að stuðla að þögn og nota þagnir. Það að þeyja saman getur meira að segja verið skemmtilegt. Við finnum oft hvort sjúklingurinn vill tala eða bara gera hlutina í þögn t.d ef maður er að hjálpa fólki að baða sig, klæða það eða sinna því á annan hátt. </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Oft notum við þögnina til að endurmeta það sem hefur verið sagt, undirbúum næsta skref. Þegar við notum þögnina þá erum við á fullu að nota tjáskipti án orða því við getum verið að segja svo margt í þögninni, hvert er skjólstæðingurinn að horfa, hvernig er líkamsstaðan, hendurnar, andlitið við erum að skoða þetta allt saman þó við segjum ekki orð. Að sama skapi er skjólstæðingurinn að horfa á okkur og hvaða tjáskipti án orða við erum að senda frá okkur.</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Þögnin er miklivæg í samskiptum þegar fólk er í djúpri sorg.</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endParaRPr sz="10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16</a:t>
            </a:fld>
            <a:endParaRPr sz="1200" b="0" i="0" u="none" strike="noStrike" cap="none">
              <a:solidFill>
                <a:srgbClr val="FFFFFF"/>
              </a:solidFill>
              <a:latin typeface="Arial"/>
              <a:ea typeface="Arial"/>
              <a:cs typeface="Arial"/>
              <a:sym typeface="Arial"/>
            </a:endParaRPr>
          </a:p>
        </p:txBody>
      </p:sp>
      <p:sp>
        <p:nvSpPr>
          <p:cNvPr id="302" name="Google Shape;3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5:notes"/>
          <p:cNvSpPr txBox="1">
            <a:spLocks noGrp="1"/>
          </p:cNvSpPr>
          <p:nvPr>
            <p:ph type="body" idx="1"/>
          </p:nvPr>
        </p:nvSpPr>
        <p:spPr>
          <a:xfrm>
            <a:off x="685800" y="4343400"/>
            <a:ext cx="5486400" cy="41151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Lauslega</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Eru atriði sem sjúkraliðar eru ekki mikið að vinna með en læt þetta samt fylgja með. Á þessari glæru eru atriði sem þarf að hafa í huga þegar er verið að fræða skjólstæðinga og taka sögu af honum. En gott fyrir ykkur að vita.</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Spurningar – ekki spyrja um of mikið í einu.</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Það eru ákveðnir þættir sem geta hindrað samskipti  hjúkrun eða gert þau neikvæð. Þessir samskiptahættir hafa í för með sér neikvæðni, koma í veg fyrir samskipti, særir skjólstæðinga okkar, kemur í veg fyrir að traust byggst upp og þ.a.l er skjólstæðingurinn ekki að hafa góð samskipti við okkur og þessir þættir geta leitt til þess að skjólstæðingar bregðast við á neikvæðan hátt.</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440" y="4343040"/>
            <a:ext cx="5483160" cy="411192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0" name="Google Shape;310;p16:notes"/>
          <p:cNvSpPr>
            <a:spLocks noGrp="1" noRot="1" noChangeAspect="1"/>
          </p:cNvSpPr>
          <p:nvPr>
            <p:ph type="sldImg" idx="2"/>
          </p:nvPr>
        </p:nvSpPr>
        <p:spPr>
          <a:xfrm>
            <a:off x="1142640" y="685800"/>
            <a:ext cx="4568760" cy="34261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18</a:t>
            </a:fld>
            <a:endParaRPr sz="1200" b="0" i="0" u="none" strike="noStrike" cap="none">
              <a:solidFill>
                <a:srgbClr val="FFFFFF"/>
              </a:solidFill>
              <a:latin typeface="Arial"/>
              <a:ea typeface="Arial"/>
              <a:cs typeface="Arial"/>
              <a:sym typeface="Arial"/>
            </a:endParaRPr>
          </a:p>
        </p:txBody>
      </p:sp>
      <p:sp>
        <p:nvSpPr>
          <p:cNvPr id="316" name="Google Shape;31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17: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19</a:t>
            </a:fld>
            <a:endParaRPr sz="1200" b="0" i="0" u="none" strike="noStrike" cap="none">
              <a:solidFill>
                <a:srgbClr val="FFFFFF"/>
              </a:solidFill>
              <a:latin typeface="Arial"/>
              <a:ea typeface="Arial"/>
              <a:cs typeface="Arial"/>
              <a:sym typeface="Arial"/>
            </a:endParaRPr>
          </a:p>
        </p:txBody>
      </p:sp>
      <p:sp>
        <p:nvSpPr>
          <p:cNvPr id="327" name="Google Shape;327;p18:notes"/>
          <p:cNvSpPr>
            <a:spLocks noGrp="1" noRot="1" noChangeAspect="1"/>
          </p:cNvSpPr>
          <p:nvPr>
            <p:ph type="sldImg" idx="2"/>
          </p:nvPr>
        </p:nvSpPr>
        <p:spPr>
          <a:xfrm>
            <a:off x="1693800" y="468360"/>
            <a:ext cx="3741840" cy="28065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18:notes"/>
          <p:cNvSpPr txBox="1">
            <a:spLocks noGrp="1"/>
          </p:cNvSpPr>
          <p:nvPr>
            <p:ph type="body" idx="1"/>
          </p:nvPr>
        </p:nvSpPr>
        <p:spPr>
          <a:xfrm>
            <a:off x="685800" y="3347640"/>
            <a:ext cx="5479920" cy="56599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000" b="0" strike="noStrike">
                <a:solidFill>
                  <a:srgbClr val="000000"/>
                </a:solidFill>
                <a:latin typeface="Arial"/>
                <a:ea typeface="Arial"/>
                <a:cs typeface="Arial"/>
                <a:sym typeface="Arial"/>
              </a:rPr>
              <a:t>Að spyrja of persónulegra spurninga sem skipta alls engu máli í sambandi við heilsu eða hjúkrun einstaklingsins. Spurningar sem eru bara persónuleg forvitni manns sjálfs og koma heilsu eða meðferð viðkomandi ekkert við.</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Persónulegar skoðanir: greina á milli persónulegra skoðanna þinna og þess að gefa fagleg ráð. Þó að þér finnist eitthvað þá er það ekki endilega faglegt mat þitt. „ef ég væri þú þá myndi ég setja mömmu þína á elliheimili“. Hér ert þú að taka völdin af skjólstæðing þínum, ert ekki að leyfa honum sjálfum að taka ákvörðun, það tefur fyrir ákvarðannatöku og getur aukið vantrú.  Verðum að vera meðvituð um að vandamálið er skjólstæðingsins ekki okkar sem eru að annast hann og því verður hann að fá að taka ákvarðanir sjálfur. „nú skulum við ræða hvaða úrræði eru til staðar í sambandi við umönnun mömmu þinnar“.</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Skipta um umræðuefni: þegar skjólstæðingur vill tala um eitthvað sem liggur honum á hjarta þá eigum við ekki að skipta um umræðuefni. „við skulum ekkert vera að tala um hvað bætur þú færð frá tryggingastofnun núna því nú er komin tími á æfingarnar þínar“. Með því að skipta um umræðuefni erum við að sýna óvirðingu og í raun dónaskap, það kemur einnig í veg fyrir frekari samskipti og getur litað þau í langan tíma á eftir. Það getur þó alltaf komið upp aðstæður þar sem skipta þarf um umræðuefni en þá verður að gera það á nærgætin hátt og þannig að skjólstæðingurinn finni og viti að það sé hægt að ræða málin síðar. „Þegar við höfum lokið æfingunum þá getum við sest niður og farið yfir þinn rétt hjá Tryggingastofnun“.</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Ósjálfráð og vanhugsuð viðbrögð: að nota steriotypur og gagnrýna án þess að hugsa sig um. Móta sér skoðanir án þess að þekkja vel til t.d að vera búin að ákveða strax að gamla konan sem er að leggjast inn hljóti að vera svolítið rugluð og út úr heiminum eða að segja inni á vakt „hjúkrunarstjórn er alveg sama um starfsfólkið á þessari deild“. Er nánast það sama og vera með fordóma. Það að nota klisjur við skjólstæðinga og samstarfsfólk einnig að apa allt upp eftir þeim sem þú ert að tala við eins og páfagaukur. „ég svaf ekkert í nótt“ og þú svarar á móti „svafstu ekkert í nótt“. Erum gjörn á að nota þetta á börn og gamalt fólk. Hér er einnig verið að tala um þá sem eru verkmiðaðir, það að klára verkin er þeirra mottó og fólk lætur allt annað um lönd og leið. Ef eitthvað truflar verkið þá er það afgreitt með svona ósjálfráðum viðbrögðum. Þeir sem eru verkmiðaðir í hjúkrun sýna litla hlýju, eru kaldir og fálátir gagnvart sjúklingum sínum og samstarfsfólki.</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Hughreysta á föslkum forsendum er afar léleg hjúkrun. Við segjum ekki að allt sé í lagi nema við meinum það. Forðast klysjur eins og „það verður allt í lagi“, það er ekkert til að hafa áhyggjur af. Með þessu erum við ekki að uppörfa skjólstæðinginn ef aðstæðurnar þýða annað. „Það hlýtur að vera erfitt að vera í þessari óvissu í sambandi við aðgerðina. Er eitthvað sem ég get hjálpað þér með“.</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endParaRPr sz="10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2</a:t>
            </a:fld>
            <a:endParaRPr sz="1200" b="0" i="0" u="none" strike="noStrike" cap="none">
              <a:solidFill>
                <a:srgbClr val="FFFFFF"/>
              </a:solidFill>
              <a:latin typeface="Arial"/>
              <a:ea typeface="Arial"/>
              <a:cs typeface="Arial"/>
              <a:sym typeface="Arial"/>
            </a:endParaRPr>
          </a:p>
        </p:txBody>
      </p:sp>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p2: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20</a:t>
            </a:fld>
            <a:endParaRPr sz="1200" b="0" i="0" u="none" strike="noStrike" cap="none">
              <a:solidFill>
                <a:srgbClr val="FFFFFF"/>
              </a:solidFill>
              <a:latin typeface="Arial"/>
              <a:ea typeface="Arial"/>
              <a:cs typeface="Arial"/>
              <a:sym typeface="Arial"/>
            </a:endParaRPr>
          </a:p>
        </p:txBody>
      </p:sp>
      <p:sp>
        <p:nvSpPr>
          <p:cNvPr id="335" name="Google Shape;33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19:notes"/>
          <p:cNvSpPr txBox="1">
            <a:spLocks noGrp="1"/>
          </p:cNvSpPr>
          <p:nvPr>
            <p:ph type="body" idx="1"/>
          </p:nvPr>
        </p:nvSpPr>
        <p:spPr>
          <a:xfrm>
            <a:off x="685800" y="4343400"/>
            <a:ext cx="5479920" cy="45500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000" b="0" strike="noStrike">
                <a:solidFill>
                  <a:srgbClr val="000000"/>
                </a:solidFill>
                <a:latin typeface="Arial"/>
                <a:ea typeface="Arial"/>
                <a:cs typeface="Arial"/>
                <a:sym typeface="Arial"/>
              </a:rPr>
              <a:t>Vorkunsemi er ekki það sem skjólstæðingar okkar þarfnast né er það fagleg framkoma. „Mér þykir það leitt að það hafi þurft að taka fótinn. Það hlýtur að vera alveg hræðilegt að missa fót“ frekar að segja „það hlýtur að hafa mikil áhrif að missa fótinn. Hvernig hefur það haft áhrif á þig og þitt líf?“</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Að spyrja af hverju spurningar á þann hátt að spyrja t.d „af hverju ertu svona rosalega stressaður“. Setur skjólstæðinginn í vanda þar sem er verið að gera ráð fyrir því að sá sem spyr viti hvernig hinum líður. Hinn fer þá að halda að hann eigi að svara samkvæmt því á móti. Af hverju spurningar geta valdið vantrausti, gremju og óöryggi hjá skjólstæðingum okkar. Umorðið setninguna þannig að hún byrji ekki á af hverju „þú virðitst vera í uppnámi. Hvað er að?“</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r>
              <a:rPr lang="is-IS" sz="1000" b="0" strike="noStrike">
                <a:solidFill>
                  <a:srgbClr val="000000"/>
                </a:solidFill>
                <a:latin typeface="Arial"/>
                <a:ea typeface="Arial"/>
                <a:cs typeface="Arial"/>
                <a:sym typeface="Arial"/>
              </a:rPr>
              <a:t>Með eða á móti: við meigum ekki láta skoðanir okkar hafa áhrif á hjúkrunina og þá m.a í sambandi við það sem við segjum við skjólstæðinga okkar. Við verðum að passa okkur á því sem við höldum að sé rétt, rangt, ætti, verður, gott eða slæmt þarf ekki að þýða það sama í huga þeirra sem við erum að hjúkra. Það að við séum á móti eða með skjólstæðing okkar og látum það í ljós þá erum við um leið að setja okkur í einhvers konar dómarasæti. Þegar fólk er að spyrja okkur álits er það yfirleitt ekki að leita eftir því að við segjum þeim hvað sé rétt að gera og hvað rangt heldur eru þeir að leita eftir þvi að við ræðum við þá um viðfangsefnið og hjálpum þeim þannig að komast að niðurstöðu. Þegar fólk hefur tekið ákvörðun þá verðum við að virða hana – en við þurfum ekki að sama skapi að vera sammála. Ef stúlka spyr þig rétt áður en hún er að fara í fóstureyðingu hvort hún sé að gera rétt eða rangt þá svarar þú ekki beint já eða nei. Við ræðum málin þannig að skjólstæðingurinn sjálfur í raun svarar spurningunni. Ég get verið á mót fóstureyðingum en ég hef engan rétt að dæma stúlkuna af því að fara í fóstureyðingu og segja það upp í opið geðið á henni. Ef við segjum að eitt sé rétt en annað rangt þá leitast sjúklingar við að gera eins og okkur finnst til að gera okkur til hæfis en ekki eins og þeir vilja eða finnst.</a:t>
            </a:r>
            <a:endParaRPr sz="10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374"/>
              </a:spcBef>
              <a:spcAft>
                <a:spcPts val="0"/>
              </a:spcAft>
              <a:buNone/>
            </a:pPr>
            <a:endParaRPr sz="10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21</a:t>
            </a:fld>
            <a:endParaRPr sz="1200" b="0" i="0" u="none" strike="noStrike" cap="none">
              <a:solidFill>
                <a:srgbClr val="FFFFFF"/>
              </a:solidFill>
              <a:latin typeface="Arial"/>
              <a:ea typeface="Arial"/>
              <a:cs typeface="Arial"/>
              <a:sym typeface="Arial"/>
            </a:endParaRPr>
          </a:p>
        </p:txBody>
      </p:sp>
      <p:sp>
        <p:nvSpPr>
          <p:cNvPr id="344" name="Google Shape;34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20:notes"/>
          <p:cNvSpPr txBox="1">
            <a:spLocks noGrp="1"/>
          </p:cNvSpPr>
          <p:nvPr>
            <p:ph type="body" idx="1"/>
          </p:nvPr>
        </p:nvSpPr>
        <p:spPr>
          <a:xfrm>
            <a:off x="685800" y="4343040"/>
            <a:ext cx="5486400" cy="426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1" strike="noStrike">
                <a:solidFill>
                  <a:srgbClr val="000000"/>
                </a:solidFill>
                <a:latin typeface="Arial"/>
                <a:ea typeface="Arial"/>
                <a:cs typeface="Arial"/>
                <a:sym typeface="Arial"/>
              </a:rPr>
              <a:t>Framhald af glæru 38.</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Að fara í vörn: ef við verðum fyrir gagnrýni frá skjólstæðingum okkar þá verðum við að passa okkur á því að fara ekki beint í vörn, jafnvel á þann hátt að sá sem spurði eða gagnrýni fái það á tilfinninguna að hann hafi nú engan rétt á að spyrja svona eða gagnrýna okkur. „það myndi enginn á þessari deild ljúga viljandi að þér“  frekar að segja „eins og þú segjir frá því þá hefur einhver verið óheiðarlegur gagnvart þér. Það hlýtur þá að vera erfitt fyrir þig að treysta okkur?“ hlustið á skjolstæðinga ykkar ef þið fáið gagnrýni og ræðið málin, ekki fara strax í vörn og loka þannig á umræðurnar.</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Að vera passívur (óvirkur) eða sýna reiðiviðbrögð. „hlutirnir eru svona og það er ekkert sem ég get gert í því“ – óvirkur. „þetta er nú ekki nógu gott og það er allt þér sjálfum að kenna“. – árás. Það að vera passívur er til að forðast átök eða draga sig til hlés. Það gefur til kynna sorg, þunglyndi, kvíða, þróttleysi og vonleysi. Árás gefur til kynna að allt sé hinum að kenna og er merki um reiði, pirring og stress. Þeir sem eru gjarnir á að nota þessa aðferð eru einnig gjarnir á að leita til þriðja aðila og koma sér þannig frá málinu.</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Að rífast við skjólstæðing – varla hægt að fara neðar í svaðið.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1" strike="noStrike">
                <a:solidFill>
                  <a:srgbClr val="000000"/>
                </a:solidFill>
                <a:latin typeface="Arial"/>
                <a:ea typeface="Arial"/>
                <a:cs typeface="Arial"/>
                <a:sym typeface="Arial"/>
              </a:rPr>
              <a:t>Glæra 39</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Hér eru nokkur dæmi um það hvernig við getum metið samskiptin, hvað erum við að nota og hvernig virkar það?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1: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22</a:t>
            </a:fld>
            <a:endParaRPr sz="1200" b="0" i="0" u="none" strike="noStrike" cap="none">
              <a:solidFill>
                <a:srgbClr val="FFFFFF"/>
              </a:solidFill>
              <a:latin typeface="Arial"/>
              <a:ea typeface="Arial"/>
              <a:cs typeface="Arial"/>
              <a:sym typeface="Arial"/>
            </a:endParaRPr>
          </a:p>
        </p:txBody>
      </p:sp>
      <p:sp>
        <p:nvSpPr>
          <p:cNvPr id="355" name="Google Shape;35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6" name="Google Shape;356;p21: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23</a:t>
            </a:fld>
            <a:endParaRPr sz="1200" b="0" i="0" u="none" strike="noStrike" cap="none">
              <a:solidFill>
                <a:srgbClr val="FFFFFF"/>
              </a:solidFill>
              <a:latin typeface="Arial"/>
              <a:ea typeface="Arial"/>
              <a:cs typeface="Arial"/>
              <a:sym typeface="Arial"/>
            </a:endParaRPr>
          </a:p>
        </p:txBody>
      </p:sp>
      <p:sp>
        <p:nvSpPr>
          <p:cNvPr id="364" name="Google Shape;36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5" name="Google Shape;365;p22: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4: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24</a:t>
            </a:fld>
            <a:endParaRPr sz="1200" b="0" i="0" u="none" strike="noStrike" cap="none">
              <a:solidFill>
                <a:srgbClr val="FFFFFF"/>
              </a:solidFill>
              <a:latin typeface="Arial"/>
              <a:ea typeface="Arial"/>
              <a:cs typeface="Arial"/>
              <a:sym typeface="Arial"/>
            </a:endParaRPr>
          </a:p>
        </p:txBody>
      </p:sp>
      <p:sp>
        <p:nvSpPr>
          <p:cNvPr id="373" name="Google Shape;37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24: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25</a:t>
            </a:fld>
            <a:endParaRPr sz="1200" b="0" i="0" u="none" strike="noStrike" cap="none">
              <a:solidFill>
                <a:srgbClr val="FFFFFF"/>
              </a:solidFill>
              <a:latin typeface="Arial"/>
              <a:ea typeface="Arial"/>
              <a:cs typeface="Arial"/>
              <a:sym typeface="Arial"/>
            </a:endParaRPr>
          </a:p>
        </p:txBody>
      </p:sp>
      <p:sp>
        <p:nvSpPr>
          <p:cNvPr id="381" name="Google Shape;38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2" name="Google Shape;382;p25: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3</a:t>
            </a:fld>
            <a:endParaRPr sz="1200" b="0" i="0" u="none" strike="noStrike" cap="none">
              <a:solidFill>
                <a:srgbClr val="FFFFFF"/>
              </a:solidFill>
              <a:latin typeface="Arial"/>
              <a:ea typeface="Arial"/>
              <a:cs typeface="Arial"/>
              <a:sym typeface="Arial"/>
            </a:endParaRPr>
          </a:p>
        </p:txBody>
      </p:sp>
      <p:sp>
        <p:nvSpPr>
          <p:cNvPr id="81" name="Google Shape;8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3:notes"/>
          <p:cNvSpPr txBox="1">
            <a:spLocks noGrp="1"/>
          </p:cNvSpPr>
          <p:nvPr>
            <p:ph type="body" idx="1"/>
          </p:nvPr>
        </p:nvSpPr>
        <p:spPr>
          <a:xfrm>
            <a:off x="685800" y="4343400"/>
            <a:ext cx="5486400" cy="411516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4</a:t>
            </a:fld>
            <a:endParaRPr sz="1200" b="0" i="0" u="none" strike="noStrike" cap="none">
              <a:solidFill>
                <a:srgbClr val="FFFFFF"/>
              </a:solidFill>
              <a:latin typeface="Arial"/>
              <a:ea typeface="Arial"/>
              <a:cs typeface="Arial"/>
              <a:sym typeface="Arial"/>
            </a:endParaRPr>
          </a:p>
        </p:txBody>
      </p:sp>
      <p:sp>
        <p:nvSpPr>
          <p:cNvPr id="89" name="Google Shape;8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4:notes"/>
          <p:cNvSpPr txBox="1">
            <a:spLocks noGrp="1"/>
          </p:cNvSpPr>
          <p:nvPr>
            <p:ph type="body" idx="1"/>
          </p:nvPr>
        </p:nvSpPr>
        <p:spPr>
          <a:xfrm>
            <a:off x="685800" y="4343400"/>
            <a:ext cx="5486400" cy="42091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Hjúkrun er mikið samskiptastarf. Við sjálf erum tækið og með þekkingu á samskiptum getum við notað þau til að hjálpa fólki í veikindum sínum, flýtt fyrir bata og aukið vellíðan. Einnig gefur þekkingin á þeim þáttum sem hafa áhrif á samskiptin okkur það forskot að geta brugðist við áður en misskilningur kemur upp eða til að leiðrétta misskilninginn á farsælan hátt.</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Samskipti er ekki eitthvað sem við lærum á einum degi eða í þessum áfanga. Við þurfum að æfa okkur og reynslan hjálpar okkur þannig að við verðum betur undir hjúkrunarstarfið búin.</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Virk hlustun er eitt mikilvægasta samskiptatækið sem við getum notað í hjúkrun. Það þýðir að hlusta með athygli og áhuga á viðmælenda okkar. Við meðtökum það sem er verið að segja okkur og það sýnum við með bæði orðum og líkamstjáningu. Við svörum til baka og gefum feed-back.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Með virkri hlustun erum við að hlusta á hvað samskiptin þýða, hvaða innihald þau hafa, hvert ætlar viðkomandi að stefna og hvaða tilfinningar koma fram. Virk hlustun er það besta sem við getum notað til að byggja upp traust. Oft á tíðum eru skjólstæðingar okkar eifaldlega í þörf fyrir það að einhver hlusti á þá og þeir sem vinna við hjúkrun eru oft þessi einhver sem hlustar.</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Með því að beita virkri hlustun, er maður að hlusta á tilfinningar annarra sem leynast kunna að baki orðanna.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5</a:t>
            </a:fld>
            <a:endParaRPr sz="1200" b="0" i="0" u="none" strike="noStrike" cap="none">
              <a:solidFill>
                <a:srgbClr val="FFFFFF"/>
              </a:solidFill>
              <a:latin typeface="Arial"/>
              <a:ea typeface="Arial"/>
              <a:cs typeface="Arial"/>
              <a:sym typeface="Arial"/>
            </a:endParaRPr>
          </a:p>
        </p:txBody>
      </p:sp>
      <p:sp>
        <p:nvSpPr>
          <p:cNvPr id="99" name="Google Shape;9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5:notes"/>
          <p:cNvSpPr txBox="1">
            <a:spLocks noGrp="1"/>
          </p:cNvSpPr>
          <p:nvPr>
            <p:ph type="body" idx="1"/>
          </p:nvPr>
        </p:nvSpPr>
        <p:spPr>
          <a:xfrm>
            <a:off x="685800" y="4343400"/>
            <a:ext cx="5486400" cy="41151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Snúa að skjólstæðingnum – ekki endilega vera alltaf í stöðugu augnsambandi það getur verið óþægilegt líka. En f.o.f. að snúa að skjólstæðingnum þannig að við sjáum framan í hann og hann framan í okkur.</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Vera með ca einn meter á milli ykkar, best er að sytja á móti hvort öðru.</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Fjarlæga alla þá hluti sem hægt er að fjarlæga og eru á milli ykkar, t.d. vökvastatív eða annað sem skyggir á „útsýnið“ milli ykkar.</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Verið afslöppuð, hallið ykkur fram og kinkið kolli ef við á, sérstaklega þegar viðmælandinn er að leita eftir samþykki okkar eða er að ath hvort það sem hann er að segja eigi við eða sé rétt.</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Muna að sýna athygli allan tímann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Svara í samhengi – ef ekki þá fær viðmælandinn það á tilfinninguna að það sé ekki verið að hlusta.</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Mjög mikilvægt að darga saman í lokin til að fullvissa um að við höfum skilið rétt og óskaðu eftir nánari útskýringum. Vísaðu til þess sem viðmælandinn hefur áður sagt.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c671d2393_0_0:notes"/>
          <p:cNvSpPr>
            <a:spLocks noGrp="1" noRot="1" noChangeAspect="1"/>
          </p:cNvSpPr>
          <p:nvPr>
            <p:ph type="sldImg" idx="2"/>
          </p:nvPr>
        </p:nvSpPr>
        <p:spPr>
          <a:xfrm>
            <a:off x="1142640" y="685800"/>
            <a:ext cx="4568700" cy="342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c671d2393_0_0:notes"/>
          <p:cNvSpPr txBox="1">
            <a:spLocks noGrp="1"/>
          </p:cNvSpPr>
          <p:nvPr>
            <p:ph type="body" idx="1"/>
          </p:nvPr>
        </p:nvSpPr>
        <p:spPr>
          <a:xfrm>
            <a:off x="685440" y="4343040"/>
            <a:ext cx="5483100" cy="411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0" name="Google Shape;110;g9c671d2393_0_0:notes"/>
          <p:cNvSpPr txBox="1">
            <a:spLocks noGrp="1"/>
          </p:cNvSpPr>
          <p:nvPr>
            <p:ph type="sldNum" idx="12"/>
          </p:nvPr>
        </p:nvSpPr>
        <p:spPr>
          <a:xfrm>
            <a:off x="3884760" y="8684640"/>
            <a:ext cx="2968500" cy="4542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Font typeface="Arial"/>
              <a:buNone/>
            </a:pPr>
            <a:fld id="{00000000-1234-1234-1234-123412341234}" type="slidenum">
              <a:rPr lang="is-IS"/>
              <a:t>6</a:t>
            </a:fld>
            <a:endParaRPr>
              <a:solidFill>
                <a:srgbClr val="FFFF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7</a:t>
            </a:fld>
            <a:endParaRPr sz="1200" b="0" i="0" u="none" strike="noStrike" cap="none">
              <a:solidFill>
                <a:srgbClr val="FFFFFF"/>
              </a:solidFill>
              <a:latin typeface="Arial"/>
              <a:ea typeface="Arial"/>
              <a:cs typeface="Arial"/>
              <a:sym typeface="Arial"/>
            </a:endParaRPr>
          </a:p>
        </p:txBody>
      </p:sp>
      <p:sp>
        <p:nvSpPr>
          <p:cNvPr id="117" name="Google Shape;1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6:notes"/>
          <p:cNvSpPr txBox="1">
            <a:spLocks noGrp="1"/>
          </p:cNvSpPr>
          <p:nvPr>
            <p:ph type="body" idx="1"/>
          </p:nvPr>
        </p:nvSpPr>
        <p:spPr>
          <a:xfrm>
            <a:off x="685800" y="4343400"/>
            <a:ext cx="5486400" cy="41151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Að vera í hjúkrun er eitthvað sem við lærum með tímanum. Skjólstæðingar okkar þurfa oft ekki annað en að hafa einhvern hjá sér, annað hvort til að tala eða bara til að vera. </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r>
              <a:rPr lang="is-IS" sz="1200" b="0" strike="noStrike">
                <a:solidFill>
                  <a:srgbClr val="000000"/>
                </a:solidFill>
                <a:latin typeface="Arial"/>
                <a:ea typeface="Arial"/>
                <a:cs typeface="Arial"/>
                <a:sym typeface="Arial"/>
              </a:rPr>
              <a:t>Það að gefa sér tíma með skjólstæðingunum gefur til kynna að okkur sé ekki sama um þá og þeir fá tilfinningu fyrir þvi að við viljum gera okkar besta fyrir þá.</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8</a:t>
            </a:fld>
            <a:endParaRPr sz="1200" b="0" i="0" u="none" strike="noStrike" cap="none">
              <a:solidFill>
                <a:srgbClr val="FFFFFF"/>
              </a:solidFill>
              <a:latin typeface="Arial"/>
              <a:ea typeface="Arial"/>
              <a:cs typeface="Arial"/>
              <a:sym typeface="Arial"/>
            </a:endParaRPr>
          </a:p>
        </p:txBody>
      </p:sp>
      <p:sp>
        <p:nvSpPr>
          <p:cNvPr id="127" name="Google Shape;127;p7:notes"/>
          <p:cNvSpPr>
            <a:spLocks noGrp="1" noRot="1" noChangeAspect="1"/>
          </p:cNvSpPr>
          <p:nvPr>
            <p:ph type="sldImg" idx="2"/>
          </p:nvPr>
        </p:nvSpPr>
        <p:spPr>
          <a:xfrm>
            <a:off x="114444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7:notes"/>
          <p:cNvSpPr txBox="1">
            <a:spLocks noGrp="1"/>
          </p:cNvSpPr>
          <p:nvPr>
            <p:ph type="body" idx="1"/>
          </p:nvPr>
        </p:nvSpPr>
        <p:spPr>
          <a:xfrm>
            <a:off x="914400" y="4343400"/>
            <a:ext cx="5029200" cy="41151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Þú ert bara að hlusta af því viðmælandinn hefur þörf fyrir að tjá sig, þú leggur engan dóm á það sem hann er að segja, þú mótmælir honum ekki, þín skoðun á ekkert erindi inn í umræðuna.  Þú ert einungis að gefa viðmælandanum færi á að tjá sig.</a:t>
            </a: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p:nvPr/>
        </p:nvSpPr>
        <p:spPr>
          <a:xfrm>
            <a:off x="3884760" y="8685360"/>
            <a:ext cx="2971800" cy="457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rgbClr val="FFFFFF"/>
                </a:solidFill>
                <a:latin typeface="Arial"/>
                <a:ea typeface="Arial"/>
                <a:cs typeface="Arial"/>
                <a:sym typeface="Arial"/>
              </a:rPr>
              <a:t>9</a:t>
            </a:fld>
            <a:endParaRPr sz="1200" b="0" i="0" u="none" strike="noStrike" cap="none">
              <a:solidFill>
                <a:srgbClr val="FFFFFF"/>
              </a:solidFill>
              <a:latin typeface="Arial"/>
              <a:ea typeface="Arial"/>
              <a:cs typeface="Arial"/>
              <a:sym typeface="Arial"/>
            </a:endParaRPr>
          </a:p>
        </p:txBody>
      </p:sp>
      <p:sp>
        <p:nvSpPr>
          <p:cNvPr id="134" name="Google Shape;134;p8:notes"/>
          <p:cNvSpPr>
            <a:spLocks noGrp="1" noRot="1" noChangeAspect="1"/>
          </p:cNvSpPr>
          <p:nvPr>
            <p:ph type="sldImg" idx="2"/>
          </p:nvPr>
        </p:nvSpPr>
        <p:spPr>
          <a:xfrm>
            <a:off x="114444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8:notes"/>
          <p:cNvSpPr txBox="1">
            <a:spLocks noGrp="1"/>
          </p:cNvSpPr>
          <p:nvPr>
            <p:ph type="body" idx="1"/>
          </p:nvPr>
        </p:nvSpPr>
        <p:spPr>
          <a:xfrm>
            <a:off x="914400" y="4343400"/>
            <a:ext cx="5029200" cy="41151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is-IS" sz="1200" b="0" strike="noStrike">
                <a:solidFill>
                  <a:srgbClr val="000000"/>
                </a:solidFill>
                <a:latin typeface="Arial"/>
                <a:ea typeface="Arial"/>
                <a:cs typeface="Arial"/>
                <a:sym typeface="Arial"/>
              </a:rPr>
              <a:t>Ekki að taka orðið, aldrei að grípa fram í, ekki að mótmæla eða láta í ljós þína skoðun.  Þú ert að hvetja viðmælandann til að tjá sig en þú ert ekki í umræðum um rétt eða rangt og þú ætlar ekki að komast að neinni niðurstöðu.</a:t>
            </a:r>
            <a:endParaRPr sz="1200" b="0" strike="noStrike">
              <a:solidFill>
                <a:srgbClr val="000000"/>
              </a:solidFill>
              <a:latin typeface="Times New Roman"/>
              <a:ea typeface="Times New Roman"/>
              <a:cs typeface="Times New Roman"/>
              <a:sym typeface="Times New Roman"/>
            </a:endParaRPr>
          </a:p>
          <a:p>
            <a:pPr marL="0" lvl="0" indent="0" algn="l" rtl="0">
              <a:lnSpc>
                <a:spcPct val="100000"/>
              </a:lnSpc>
              <a:spcBef>
                <a:spcPts val="448"/>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301320" y="1676520"/>
            <a:ext cx="8537400" cy="4071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301320" y="1676520"/>
            <a:ext cx="85374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1" name="Google Shape;51;p11"/>
          <p:cNvSpPr txBox="1">
            <a:spLocks noGrp="1"/>
          </p:cNvSpPr>
          <p:nvPr>
            <p:ph type="body" idx="2"/>
          </p:nvPr>
        </p:nvSpPr>
        <p:spPr>
          <a:xfrm>
            <a:off x="301320" y="3803400"/>
            <a:ext cx="85374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301320" y="167652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5" name="Google Shape;55;p12"/>
          <p:cNvSpPr txBox="1">
            <a:spLocks noGrp="1"/>
          </p:cNvSpPr>
          <p:nvPr>
            <p:ph type="body" idx="2"/>
          </p:nvPr>
        </p:nvSpPr>
        <p:spPr>
          <a:xfrm>
            <a:off x="4676040" y="167652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6" name="Google Shape;56;p12"/>
          <p:cNvSpPr txBox="1">
            <a:spLocks noGrp="1"/>
          </p:cNvSpPr>
          <p:nvPr>
            <p:ph type="body" idx="3"/>
          </p:nvPr>
        </p:nvSpPr>
        <p:spPr>
          <a:xfrm>
            <a:off x="301320" y="380340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7" name="Google Shape;57;p12"/>
          <p:cNvSpPr txBox="1">
            <a:spLocks noGrp="1"/>
          </p:cNvSpPr>
          <p:nvPr>
            <p:ph type="body" idx="4"/>
          </p:nvPr>
        </p:nvSpPr>
        <p:spPr>
          <a:xfrm>
            <a:off x="4676040" y="380340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01320" y="1676520"/>
            <a:ext cx="27489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61" name="Google Shape;61;p13"/>
          <p:cNvSpPr txBox="1">
            <a:spLocks noGrp="1"/>
          </p:cNvSpPr>
          <p:nvPr>
            <p:ph type="body" idx="2"/>
          </p:nvPr>
        </p:nvSpPr>
        <p:spPr>
          <a:xfrm>
            <a:off x="3188160" y="1676520"/>
            <a:ext cx="27489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62" name="Google Shape;62;p13"/>
          <p:cNvSpPr txBox="1">
            <a:spLocks noGrp="1"/>
          </p:cNvSpPr>
          <p:nvPr>
            <p:ph type="body" idx="3"/>
          </p:nvPr>
        </p:nvSpPr>
        <p:spPr>
          <a:xfrm>
            <a:off x="6075000" y="1676520"/>
            <a:ext cx="27489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63" name="Google Shape;63;p13"/>
          <p:cNvSpPr txBox="1">
            <a:spLocks noGrp="1"/>
          </p:cNvSpPr>
          <p:nvPr>
            <p:ph type="body" idx="4"/>
          </p:nvPr>
        </p:nvSpPr>
        <p:spPr>
          <a:xfrm>
            <a:off x="301320" y="3803400"/>
            <a:ext cx="27489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64" name="Google Shape;64;p13"/>
          <p:cNvSpPr txBox="1">
            <a:spLocks noGrp="1"/>
          </p:cNvSpPr>
          <p:nvPr>
            <p:ph type="body" idx="5"/>
          </p:nvPr>
        </p:nvSpPr>
        <p:spPr>
          <a:xfrm>
            <a:off x="3188160" y="3803400"/>
            <a:ext cx="27489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65" name="Google Shape;65;p13"/>
          <p:cNvSpPr txBox="1">
            <a:spLocks noGrp="1"/>
          </p:cNvSpPr>
          <p:nvPr>
            <p:ph type="body" idx="6"/>
          </p:nvPr>
        </p:nvSpPr>
        <p:spPr>
          <a:xfrm>
            <a:off x="6075000" y="3803400"/>
            <a:ext cx="27489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301320" y="1676520"/>
            <a:ext cx="8537400" cy="40713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301320" y="1676520"/>
            <a:ext cx="4165800" cy="40713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 name="Google Shape;28;p5"/>
          <p:cNvSpPr txBox="1">
            <a:spLocks noGrp="1"/>
          </p:cNvSpPr>
          <p:nvPr>
            <p:ph type="body" idx="2"/>
          </p:nvPr>
        </p:nvSpPr>
        <p:spPr>
          <a:xfrm>
            <a:off x="4676040" y="1676520"/>
            <a:ext cx="4165800" cy="40713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
        <p:cNvGrpSpPr/>
        <p:nvPr/>
      </p:nvGrpSpPr>
      <p:grpSpPr>
        <a:xfrm>
          <a:off x="0" y="0"/>
          <a:ext cx="0" cy="0"/>
          <a:chOff x="0" y="0"/>
          <a:chExt cx="0" cy="0"/>
        </a:xfrm>
      </p:grpSpPr>
      <p:sp>
        <p:nvSpPr>
          <p:cNvPr id="32" name="Google Shape;32;p7"/>
          <p:cNvSpPr txBox="1">
            <a:spLocks noGrp="1"/>
          </p:cNvSpPr>
          <p:nvPr>
            <p:ph type="subTitle" idx="1"/>
          </p:nvPr>
        </p:nvSpPr>
        <p:spPr>
          <a:xfrm>
            <a:off x="301680" y="228240"/>
            <a:ext cx="8507400" cy="613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301320" y="167652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6" name="Google Shape;36;p8"/>
          <p:cNvSpPr txBox="1">
            <a:spLocks noGrp="1"/>
          </p:cNvSpPr>
          <p:nvPr>
            <p:ph type="body" idx="2"/>
          </p:nvPr>
        </p:nvSpPr>
        <p:spPr>
          <a:xfrm>
            <a:off x="4676040" y="1676520"/>
            <a:ext cx="4165800" cy="40713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7" name="Google Shape;37;p8"/>
          <p:cNvSpPr txBox="1">
            <a:spLocks noGrp="1"/>
          </p:cNvSpPr>
          <p:nvPr>
            <p:ph type="body" idx="3"/>
          </p:nvPr>
        </p:nvSpPr>
        <p:spPr>
          <a:xfrm>
            <a:off x="301320" y="380340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9"/>
          <p:cNvSpPr txBox="1">
            <a:spLocks noGrp="1"/>
          </p:cNvSpPr>
          <p:nvPr>
            <p:ph type="body" idx="1"/>
          </p:nvPr>
        </p:nvSpPr>
        <p:spPr>
          <a:xfrm>
            <a:off x="301320" y="1676520"/>
            <a:ext cx="4165800" cy="40713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1" name="Google Shape;41;p9"/>
          <p:cNvSpPr txBox="1">
            <a:spLocks noGrp="1"/>
          </p:cNvSpPr>
          <p:nvPr>
            <p:ph type="body" idx="2"/>
          </p:nvPr>
        </p:nvSpPr>
        <p:spPr>
          <a:xfrm>
            <a:off x="4676040" y="167652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2" name="Google Shape;42;p9"/>
          <p:cNvSpPr txBox="1">
            <a:spLocks noGrp="1"/>
          </p:cNvSpPr>
          <p:nvPr>
            <p:ph type="body" idx="3"/>
          </p:nvPr>
        </p:nvSpPr>
        <p:spPr>
          <a:xfrm>
            <a:off x="4676040" y="380340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301320" y="167652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6" name="Google Shape;46;p10"/>
          <p:cNvSpPr txBox="1">
            <a:spLocks noGrp="1"/>
          </p:cNvSpPr>
          <p:nvPr>
            <p:ph type="body" idx="2"/>
          </p:nvPr>
        </p:nvSpPr>
        <p:spPr>
          <a:xfrm>
            <a:off x="4676040" y="1676520"/>
            <a:ext cx="41658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7" name="Google Shape;47;p10"/>
          <p:cNvSpPr txBox="1">
            <a:spLocks noGrp="1"/>
          </p:cNvSpPr>
          <p:nvPr>
            <p:ph type="body" idx="3"/>
          </p:nvPr>
        </p:nvSpPr>
        <p:spPr>
          <a:xfrm>
            <a:off x="301320" y="3803400"/>
            <a:ext cx="8537400" cy="1941900"/>
          </a:xfrm>
          <a:prstGeom prst="rect">
            <a:avLst/>
          </a:prstGeom>
          <a:noFill/>
          <a:ln>
            <a:noFill/>
          </a:ln>
        </p:spPr>
        <p:txBody>
          <a:bodyPr spcFirstLastPara="1" wrap="square" lIns="90000" tIns="46800" rIns="90000" bIns="4680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301680" y="228240"/>
            <a:ext cx="8507400" cy="1322700"/>
          </a:xfrm>
          <a:prstGeom prst="rect">
            <a:avLst/>
          </a:prstGeom>
          <a:noFill/>
          <a:ln>
            <a:noFill/>
          </a:ln>
        </p:spPr>
        <p:txBody>
          <a:bodyPr spcFirstLastPara="1" wrap="square" lIns="90000" tIns="46800" rIns="90000" bIns="468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1"/>
          <p:cNvSpPr txBox="1">
            <a:spLocks noGrp="1"/>
          </p:cNvSpPr>
          <p:nvPr>
            <p:ph type="body" idx="1"/>
          </p:nvPr>
        </p:nvSpPr>
        <p:spPr>
          <a:xfrm>
            <a:off x="301320" y="1676520"/>
            <a:ext cx="8537400" cy="4071300"/>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 name="Google Shape;15;p1"/>
          <p:cNvSpPr/>
          <p:nvPr/>
        </p:nvSpPr>
        <p:spPr>
          <a:xfrm>
            <a:off x="304920" y="6245280"/>
            <a:ext cx="2285982"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16" name="Google Shape;16;p1"/>
          <p:cNvSpPr/>
          <p:nvPr/>
        </p:nvSpPr>
        <p:spPr>
          <a:xfrm>
            <a:off x="3124080" y="6245280"/>
            <a:ext cx="2895858"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17" name="Google Shape;17;p1"/>
          <p:cNvSpPr txBox="1">
            <a:spLocks noGrp="1"/>
          </p:cNvSpPr>
          <p:nvPr>
            <p:ph type="sldNum" idx="12"/>
          </p:nvPr>
        </p:nvSpPr>
        <p:spPr>
          <a:xfrm>
            <a:off x="6553080" y="6244920"/>
            <a:ext cx="2283000" cy="473400"/>
          </a:xfrm>
          <a:prstGeom prst="rect">
            <a:avLst/>
          </a:prstGeom>
          <a:noFill/>
          <a:ln>
            <a:noFill/>
          </a:ln>
        </p:spPr>
        <p:txBody>
          <a:bodyPr spcFirstLastPara="1" wrap="square" lIns="90000" tIns="46800" rIns="90000" bIns="46800" anchor="b" anchorCtr="0">
            <a:noAutofit/>
          </a:bodyPr>
          <a:lstStyle>
            <a:lvl1pPr marL="0" marR="0" lvl="0" indent="0" algn="l" rtl="0">
              <a:spcBef>
                <a:spcPts val="0"/>
              </a:spcBef>
              <a:buNone/>
              <a:defRPr sz="1800" b="0" i="0" u="none" strike="noStrike" cap="none">
                <a:solidFill>
                  <a:srgbClr val="FFFFFF"/>
                </a:solidFill>
                <a:latin typeface="Arial"/>
                <a:ea typeface="Arial"/>
                <a:cs typeface="Arial"/>
                <a:sym typeface="Arial"/>
              </a:defRPr>
            </a:lvl1pPr>
            <a:lvl2pPr marL="0" marR="0" lvl="1" indent="0" algn="l" rtl="0">
              <a:spcBef>
                <a:spcPts val="0"/>
              </a:spcBef>
              <a:buNone/>
              <a:defRPr sz="1800" b="0" i="0" u="none" strike="noStrike" cap="none">
                <a:solidFill>
                  <a:srgbClr val="FFFFFF"/>
                </a:solidFill>
                <a:latin typeface="Arial"/>
                <a:ea typeface="Arial"/>
                <a:cs typeface="Arial"/>
                <a:sym typeface="Arial"/>
              </a:defRPr>
            </a:lvl2pPr>
            <a:lvl3pPr marL="0" marR="0" lvl="2" indent="0" algn="l" rtl="0">
              <a:spcBef>
                <a:spcPts val="0"/>
              </a:spcBef>
              <a:buNone/>
              <a:defRPr sz="1800" b="0" i="0" u="none" strike="noStrike" cap="none">
                <a:solidFill>
                  <a:srgbClr val="FFFFFF"/>
                </a:solidFill>
                <a:latin typeface="Arial"/>
                <a:ea typeface="Arial"/>
                <a:cs typeface="Arial"/>
                <a:sym typeface="Arial"/>
              </a:defRPr>
            </a:lvl3pPr>
            <a:lvl4pPr marL="0" marR="0" lvl="3" indent="0" algn="l" rtl="0">
              <a:spcBef>
                <a:spcPts val="0"/>
              </a:spcBef>
              <a:buNone/>
              <a:defRPr sz="1800" b="0" i="0" u="none" strike="noStrike" cap="none">
                <a:solidFill>
                  <a:srgbClr val="FFFFFF"/>
                </a:solidFill>
                <a:latin typeface="Arial"/>
                <a:ea typeface="Arial"/>
                <a:cs typeface="Arial"/>
                <a:sym typeface="Arial"/>
              </a:defRPr>
            </a:lvl4pPr>
            <a:lvl5pPr marL="0" marR="0" lvl="4" indent="0" algn="l" rtl="0">
              <a:spcBef>
                <a:spcPts val="0"/>
              </a:spcBef>
              <a:buNone/>
              <a:defRPr sz="1800" b="0" i="0" u="none" strike="noStrike" cap="none">
                <a:solidFill>
                  <a:srgbClr val="FFFFFF"/>
                </a:solidFill>
                <a:latin typeface="Arial"/>
                <a:ea typeface="Arial"/>
                <a:cs typeface="Arial"/>
                <a:sym typeface="Arial"/>
              </a:defRPr>
            </a:lvl5pPr>
            <a:lvl6pPr marL="0" marR="0" lvl="5" indent="0" algn="l" rtl="0">
              <a:spcBef>
                <a:spcPts val="0"/>
              </a:spcBef>
              <a:buNone/>
              <a:defRPr sz="1800" b="0" i="0" u="none" strike="noStrike" cap="none">
                <a:solidFill>
                  <a:srgbClr val="FFFFFF"/>
                </a:solidFill>
                <a:latin typeface="Arial"/>
                <a:ea typeface="Arial"/>
                <a:cs typeface="Arial"/>
                <a:sym typeface="Arial"/>
              </a:defRPr>
            </a:lvl6pPr>
            <a:lvl7pPr marL="0" marR="0" lvl="6" indent="0" algn="l" rtl="0">
              <a:spcBef>
                <a:spcPts val="0"/>
              </a:spcBef>
              <a:buNone/>
              <a:defRPr sz="1800" b="0" i="0" u="none" strike="noStrike" cap="none">
                <a:solidFill>
                  <a:srgbClr val="FFFFFF"/>
                </a:solidFill>
                <a:latin typeface="Arial"/>
                <a:ea typeface="Arial"/>
                <a:cs typeface="Arial"/>
                <a:sym typeface="Arial"/>
              </a:defRPr>
            </a:lvl7pPr>
            <a:lvl8pPr marL="0" marR="0" lvl="7" indent="0" algn="l" rtl="0">
              <a:spcBef>
                <a:spcPts val="0"/>
              </a:spcBef>
              <a:buNone/>
              <a:defRPr sz="1800" b="0" i="0" u="none" strike="noStrike" cap="none">
                <a:solidFill>
                  <a:srgbClr val="FFFFFF"/>
                </a:solidFill>
                <a:latin typeface="Arial"/>
                <a:ea typeface="Arial"/>
                <a:cs typeface="Arial"/>
                <a:sym typeface="Arial"/>
              </a:defRPr>
            </a:lvl8pPr>
            <a:lvl9pPr marL="0" marR="0" lvl="8" indent="0" algn="l" rtl="0">
              <a:spcBef>
                <a:spcPts val="0"/>
              </a:spcBef>
              <a:buNone/>
              <a:defRPr sz="18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s-I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685800" y="1981080"/>
            <a:ext cx="7772400" cy="1600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400" b="0" i="0" u="none" strike="noStrike" cap="none">
                <a:solidFill>
                  <a:srgbClr val="B7E7FF"/>
                </a:solidFill>
                <a:latin typeface="Arial"/>
                <a:ea typeface="Arial"/>
                <a:cs typeface="Arial"/>
                <a:sym typeface="Arial"/>
              </a:rPr>
              <a:t>Virk hlustun</a:t>
            </a:r>
            <a:endParaRPr sz="4400" b="0" i="0" u="none" strike="noStrike" cap="none">
              <a:solidFill>
                <a:srgbClr val="FFFFFF"/>
              </a:solidFill>
              <a:latin typeface="Arial"/>
              <a:ea typeface="Arial"/>
              <a:cs typeface="Arial"/>
              <a:sym typeface="Arial"/>
            </a:endParaRPr>
          </a:p>
        </p:txBody>
      </p:sp>
      <p:sp>
        <p:nvSpPr>
          <p:cNvPr id="71" name="Google Shape;71;p14"/>
          <p:cNvSpPr/>
          <p:nvPr/>
        </p:nvSpPr>
        <p:spPr>
          <a:xfrm>
            <a:off x="1371600" y="3886200"/>
            <a:ext cx="6400800" cy="17524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s-IS" sz="3200" b="0" i="0" u="none" strike="noStrike" cap="none">
                <a:solidFill>
                  <a:srgbClr val="FFFFFF"/>
                </a:solidFill>
                <a:latin typeface="Arial"/>
                <a:ea typeface="Arial"/>
                <a:cs typeface="Arial"/>
                <a:sym typeface="Arial"/>
              </a:rPr>
              <a:t>Samskipti </a:t>
            </a:r>
            <a:endParaRPr sz="3200" b="0" i="0" u="none" strike="noStrike" cap="none">
              <a:solidFill>
                <a:srgbClr val="FFFFFF"/>
              </a:solidFill>
              <a:latin typeface="Arial"/>
              <a:ea typeface="Arial"/>
              <a:cs typeface="Arial"/>
              <a:sym typeface="Arial"/>
            </a:endParaRPr>
          </a:p>
          <a:p>
            <a:pPr marL="0" marR="0" lvl="0" indent="0" algn="ctr" rtl="0">
              <a:spcBef>
                <a:spcPts val="799"/>
              </a:spcBef>
              <a:spcAft>
                <a:spcPts val="0"/>
              </a:spcAft>
              <a:buNone/>
            </a:pPr>
            <a:r>
              <a:rPr lang="is-IS" sz="3200" b="0" i="0" u="none" strike="noStrike" cap="none">
                <a:solidFill>
                  <a:srgbClr val="FFFFFF"/>
                </a:solidFill>
                <a:latin typeface="Arial"/>
                <a:ea typeface="Arial"/>
                <a:cs typeface="Arial"/>
                <a:sym typeface="Arial"/>
              </a:rPr>
              <a:t>María A. T.</a:t>
            </a: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p:nvPr/>
        </p:nvSpPr>
        <p:spPr>
          <a:xfrm>
            <a:off x="539640" y="2637000"/>
            <a:ext cx="7772400" cy="3047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400" b="0" i="0" u="none" strike="noStrike" cap="none">
                <a:solidFill>
                  <a:srgbClr val="B7E7FF"/>
                </a:solidFill>
                <a:latin typeface="Arial"/>
                <a:ea typeface="Arial"/>
                <a:cs typeface="Arial"/>
                <a:sym typeface="Arial"/>
              </a:rPr>
              <a:t>Að hlusta á </a:t>
            </a:r>
            <a:r>
              <a:rPr lang="is-IS" sz="4400" b="0" i="0" u="none" strike="noStrike" cap="none">
                <a:solidFill>
                  <a:srgbClr val="FF0000"/>
                </a:solidFill>
                <a:latin typeface="Arial"/>
                <a:ea typeface="Arial"/>
                <a:cs typeface="Arial"/>
                <a:sym typeface="Arial"/>
              </a:rPr>
              <a:t>virkan hátt</a:t>
            </a:r>
            <a:r>
              <a:rPr lang="is-IS" sz="4400" b="0" i="0" u="none" strike="noStrike" cap="none">
                <a:solidFill>
                  <a:srgbClr val="B7E7FF"/>
                </a:solidFill>
                <a:latin typeface="Arial"/>
                <a:ea typeface="Arial"/>
                <a:cs typeface="Arial"/>
                <a:sym typeface="Arial"/>
              </a:rPr>
              <a:t>,</a:t>
            </a:r>
            <a:r>
              <a:rPr lang="is-IS" sz="4400">
                <a:solidFill>
                  <a:srgbClr val="B7E7FF"/>
                </a:solidFill>
              </a:rPr>
              <a:t> </a:t>
            </a:r>
            <a:r>
              <a:rPr lang="is-IS" sz="4400" b="0" i="0" u="none" strike="noStrike" cap="none">
                <a:solidFill>
                  <a:srgbClr val="B7E7FF"/>
                </a:solidFill>
                <a:latin typeface="Arial"/>
                <a:ea typeface="Arial"/>
                <a:cs typeface="Arial"/>
                <a:sym typeface="Arial"/>
              </a:rPr>
              <a:t>er alger forsenda þess að geta þjónað hverjum einstaklingi út frá hans </a:t>
            </a:r>
            <a:r>
              <a:rPr lang="is-IS" sz="4400" b="0" i="0" u="none" strike="noStrike" cap="none">
                <a:solidFill>
                  <a:srgbClr val="FF0000"/>
                </a:solidFill>
                <a:latin typeface="Arial"/>
                <a:ea typeface="Arial"/>
                <a:cs typeface="Arial"/>
                <a:sym typeface="Arial"/>
              </a:rPr>
              <a:t>þörfum!</a:t>
            </a:r>
            <a:endParaRPr sz="4400" b="0" i="0" u="none" strike="noStrike" cap="none">
              <a:solidFill>
                <a:srgbClr val="FFFFFF"/>
              </a:solidFill>
              <a:latin typeface="Arial"/>
              <a:ea typeface="Arial"/>
              <a:cs typeface="Arial"/>
              <a:sym typeface="Arial"/>
            </a:endParaRPr>
          </a:p>
        </p:txBody>
      </p:sp>
      <p:pic>
        <p:nvPicPr>
          <p:cNvPr id="145" name="Google Shape;145;p23"/>
          <p:cNvPicPr preferRelativeResize="0"/>
          <p:nvPr/>
        </p:nvPicPr>
        <p:blipFill rotWithShape="1">
          <a:blip r:embed="rId3">
            <a:alphaModFix/>
          </a:blip>
          <a:srcRect/>
          <a:stretch/>
        </p:blipFill>
        <p:spPr>
          <a:xfrm>
            <a:off x="5724360" y="333360"/>
            <a:ext cx="2514600" cy="206208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p:nvPr/>
        </p:nvSpPr>
        <p:spPr>
          <a:xfrm>
            <a:off x="301680" y="228600"/>
            <a:ext cx="8510400" cy="5870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3200" b="0" i="0" u="none" strike="noStrike" cap="none">
                <a:solidFill>
                  <a:srgbClr val="FFFFFF"/>
                </a:solidFill>
                <a:latin typeface="Arial"/>
                <a:ea typeface="Arial"/>
                <a:cs typeface="Arial"/>
                <a:sym typeface="Arial"/>
              </a:rPr>
              <a:t>Samskipti sem hjúkrunarmeðferð</a:t>
            </a:r>
            <a:endParaRPr sz="3200" b="0" i="0" u="none" strike="noStrike" cap="none">
              <a:solidFill>
                <a:srgbClr val="FFFFFF"/>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FFFFFF"/>
                </a:solidFill>
                <a:latin typeface="Arial"/>
                <a:ea typeface="Arial"/>
                <a:cs typeface="Arial"/>
                <a:sym typeface="Arial"/>
              </a:rPr>
              <a:t>Samskipti sem hjúkrunarmeðferð</a:t>
            </a:r>
            <a:br>
              <a:rPr lang="is-IS" sz="1800" b="0" i="0" u="none" strike="noStrike" cap="none">
                <a:latin typeface="Arial"/>
                <a:ea typeface="Arial"/>
                <a:cs typeface="Arial"/>
                <a:sym typeface="Arial"/>
              </a:rPr>
            </a:br>
            <a:r>
              <a:rPr lang="is-IS" sz="3200" b="0" i="0" u="none" strike="noStrike" cap="none">
                <a:solidFill>
                  <a:srgbClr val="FFFFFF"/>
                </a:solidFill>
                <a:latin typeface="Arial"/>
                <a:ea typeface="Arial"/>
                <a:cs typeface="Arial"/>
                <a:sym typeface="Arial"/>
              </a:rPr>
              <a:t>(Therapeutic communication techniquies)</a:t>
            </a:r>
            <a:endParaRPr sz="3200" b="0" i="0" u="none" strike="noStrike" cap="none">
              <a:solidFill>
                <a:srgbClr val="FFFFFF"/>
              </a:solidFill>
              <a:latin typeface="Arial"/>
              <a:ea typeface="Arial"/>
              <a:cs typeface="Arial"/>
              <a:sym typeface="Arial"/>
            </a:endParaRPr>
          </a:p>
        </p:txBody>
      </p:sp>
      <p:sp>
        <p:nvSpPr>
          <p:cNvPr id="157" name="Google Shape;157;p25"/>
          <p:cNvSpPr/>
          <p:nvPr/>
        </p:nvSpPr>
        <p:spPr>
          <a:xfrm>
            <a:off x="301680" y="1676520"/>
            <a:ext cx="8540640" cy="442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3200"/>
              <a:buFont typeface="Noto Sans Symbols"/>
              <a:buChar char="▪"/>
            </a:pPr>
            <a:r>
              <a:rPr lang="is-IS" sz="3200" b="0" i="0" u="none" strike="noStrike" cap="none">
                <a:solidFill>
                  <a:srgbClr val="FF3300"/>
                </a:solidFill>
                <a:latin typeface="Arial"/>
                <a:ea typeface="Arial"/>
                <a:cs typeface="Arial"/>
                <a:sym typeface="Arial"/>
              </a:rPr>
              <a:t>Að taka eftir</a:t>
            </a:r>
            <a:endParaRPr sz="32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Útlit, hegðun og framkoma</a:t>
            </a:r>
            <a:endParaRPr sz="2800" b="0" i="0" u="none" strike="noStrike" cap="none">
              <a:solidFill>
                <a:srgbClr val="FFFFFF"/>
              </a:solidFill>
              <a:latin typeface="Arial"/>
              <a:ea typeface="Arial"/>
              <a:cs typeface="Arial"/>
              <a:sym typeface="Arial"/>
            </a:endParaRPr>
          </a:p>
          <a:p>
            <a:pPr marL="339480" marR="0" lvl="0" indent="-339480" algn="l" rtl="0">
              <a:lnSpc>
                <a:spcPct val="100000"/>
              </a:lnSpc>
              <a:spcBef>
                <a:spcPts val="799"/>
              </a:spcBef>
              <a:spcAft>
                <a:spcPts val="0"/>
              </a:spcAft>
              <a:buClr>
                <a:srgbClr val="FFCC00"/>
              </a:buClr>
              <a:buSzPts val="3200"/>
              <a:buFont typeface="Noto Sans Symbols"/>
              <a:buChar char="▪"/>
            </a:pPr>
            <a:r>
              <a:rPr lang="is-IS" sz="3200" b="0" i="0" u="none" strike="noStrike" cap="none">
                <a:solidFill>
                  <a:srgbClr val="FF3300"/>
                </a:solidFill>
                <a:latin typeface="Arial"/>
                <a:ea typeface="Arial"/>
                <a:cs typeface="Arial"/>
                <a:sym typeface="Arial"/>
              </a:rPr>
              <a:t>Að sýna samúð</a:t>
            </a:r>
            <a:endParaRPr sz="32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Þegar fólk er sárt, ráðvillt, í </a:t>
            </a:r>
            <a:br>
              <a:rPr lang="is-IS" sz="1800" b="0" i="0" u="none" strike="noStrike" cap="none">
                <a:latin typeface="Arial"/>
                <a:ea typeface="Arial"/>
                <a:cs typeface="Arial"/>
                <a:sym typeface="Arial"/>
              </a:rPr>
            </a:br>
            <a:r>
              <a:rPr lang="is-IS" sz="2800" b="0" i="0" u="none" strike="noStrike" cap="none">
                <a:solidFill>
                  <a:srgbClr val="FFFFFF"/>
                </a:solidFill>
                <a:latin typeface="Arial"/>
                <a:ea typeface="Arial"/>
                <a:cs typeface="Arial"/>
                <a:sym typeface="Arial"/>
              </a:rPr>
              <a:t>vandræðum, kvíðir einhverju,</a:t>
            </a:r>
            <a:br>
              <a:rPr lang="is-IS" sz="1800" b="0" i="0" u="none" strike="noStrike" cap="none">
                <a:latin typeface="Arial"/>
                <a:ea typeface="Arial"/>
                <a:cs typeface="Arial"/>
                <a:sym typeface="Arial"/>
              </a:rPr>
            </a:br>
            <a:r>
              <a:rPr lang="is-IS" sz="2800" b="0" i="0" u="none" strike="noStrike" cap="none">
                <a:solidFill>
                  <a:srgbClr val="FFFFFF"/>
                </a:solidFill>
                <a:latin typeface="Arial"/>
                <a:ea typeface="Arial"/>
                <a:cs typeface="Arial"/>
                <a:sym typeface="Arial"/>
              </a:rPr>
              <a:t>hrætt, efins um sjálfan sig og</a:t>
            </a:r>
            <a:br>
              <a:rPr lang="is-IS" sz="1800" b="0" i="0" u="none" strike="noStrike" cap="none">
                <a:latin typeface="Arial"/>
                <a:ea typeface="Arial"/>
                <a:cs typeface="Arial"/>
                <a:sym typeface="Arial"/>
              </a:rPr>
            </a:br>
            <a:r>
              <a:rPr lang="is-IS" sz="2800" b="0" i="0" u="none" strike="noStrike" cap="none">
                <a:solidFill>
                  <a:srgbClr val="FFFFFF"/>
                </a:solidFill>
                <a:latin typeface="Arial"/>
                <a:ea typeface="Arial"/>
                <a:cs typeface="Arial"/>
                <a:sym typeface="Arial"/>
              </a:rPr>
              <a:t>óöruggt</a:t>
            </a:r>
            <a:endParaRPr sz="2800" b="0" i="0" u="none" strike="noStrike" cap="none">
              <a:solidFill>
                <a:srgbClr val="FFFFFF"/>
              </a:solidFill>
              <a:latin typeface="Arial"/>
              <a:ea typeface="Arial"/>
              <a:cs typeface="Arial"/>
              <a:sym typeface="Arial"/>
            </a:endParaRPr>
          </a:p>
          <a:p>
            <a:pPr marL="339480" marR="0" lvl="0" indent="-339480" algn="l" rtl="0">
              <a:lnSpc>
                <a:spcPct val="100000"/>
              </a:lnSpc>
              <a:spcBef>
                <a:spcPts val="799"/>
              </a:spcBef>
              <a:spcAft>
                <a:spcPts val="0"/>
              </a:spcAft>
              <a:buClr>
                <a:srgbClr val="FFCC00"/>
              </a:buClr>
              <a:buSzPts val="3200"/>
              <a:buFont typeface="Noto Sans Symbols"/>
              <a:buChar char="▪"/>
            </a:pPr>
            <a:r>
              <a:rPr lang="is-IS" sz="3200" b="0" i="0" u="none" strike="noStrike" cap="none">
                <a:solidFill>
                  <a:srgbClr val="FF3300"/>
                </a:solidFill>
                <a:latin typeface="Arial"/>
                <a:ea typeface="Arial"/>
                <a:cs typeface="Arial"/>
                <a:sym typeface="Arial"/>
              </a:rPr>
              <a:t>Að halda í vonina</a:t>
            </a: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FFFFFF"/>
                </a:solidFill>
                <a:latin typeface="Arial"/>
                <a:ea typeface="Arial"/>
                <a:cs typeface="Arial"/>
                <a:sym typeface="Arial"/>
              </a:rPr>
              <a:t>Samskipti sem hjúkrunarmeðferð</a:t>
            </a:r>
            <a:br>
              <a:rPr lang="is-IS" sz="1800" b="0" i="0" u="none" strike="noStrike" cap="none">
                <a:latin typeface="Arial"/>
                <a:ea typeface="Arial"/>
                <a:cs typeface="Arial"/>
                <a:sym typeface="Arial"/>
              </a:rPr>
            </a:br>
            <a:r>
              <a:rPr lang="is-IS" sz="3200" b="0" i="0" u="none" strike="noStrike" cap="none">
                <a:solidFill>
                  <a:srgbClr val="FFFFFF"/>
                </a:solidFill>
                <a:latin typeface="Arial"/>
                <a:ea typeface="Arial"/>
                <a:cs typeface="Arial"/>
                <a:sym typeface="Arial"/>
              </a:rPr>
              <a:t>(Therapeutic communication techniquies)</a:t>
            </a:r>
            <a:endParaRPr sz="3200" b="0" i="0" u="none" strike="noStrike" cap="none">
              <a:solidFill>
                <a:srgbClr val="FFFFFF"/>
              </a:solidFill>
              <a:latin typeface="Arial"/>
              <a:ea typeface="Arial"/>
              <a:cs typeface="Arial"/>
              <a:sym typeface="Arial"/>
            </a:endParaRPr>
          </a:p>
        </p:txBody>
      </p:sp>
      <p:sp>
        <p:nvSpPr>
          <p:cNvPr id="164" name="Google Shape;164;p26"/>
          <p:cNvSpPr/>
          <p:nvPr/>
        </p:nvSpPr>
        <p:spPr>
          <a:xfrm>
            <a:off x="324000" y="1989000"/>
            <a:ext cx="4608360" cy="5070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2800"/>
              <a:buFont typeface="Noto Sans Symbols"/>
              <a:buChar char="▪"/>
            </a:pPr>
            <a:r>
              <a:rPr lang="is-IS" sz="2800" b="0" i="0" u="none" strike="noStrike" cap="none">
                <a:solidFill>
                  <a:srgbClr val="FF3300"/>
                </a:solidFill>
                <a:latin typeface="Arial"/>
                <a:ea typeface="Arial"/>
                <a:cs typeface="Arial"/>
                <a:sym typeface="Arial"/>
              </a:rPr>
              <a:t>Kímnigáfa (humor)</a:t>
            </a:r>
            <a:endParaRPr sz="2800" b="0" i="0" u="none" strike="noStrike" cap="none">
              <a:solidFill>
                <a:srgbClr val="FFFFFF"/>
              </a:solidFill>
              <a:latin typeface="Arial"/>
              <a:ea typeface="Arial"/>
              <a:cs typeface="Arial"/>
              <a:sym typeface="Arial"/>
            </a:endParaRPr>
          </a:p>
          <a:p>
            <a:pPr marL="739440" marR="0" lvl="1" indent="-282240" algn="l" rtl="0">
              <a:lnSpc>
                <a:spcPct val="100000"/>
              </a:lnSpc>
              <a:spcBef>
                <a:spcPts val="598"/>
              </a:spcBef>
              <a:spcAft>
                <a:spcPts val="0"/>
              </a:spcAft>
              <a:buClr>
                <a:srgbClr val="FFFFFF"/>
              </a:buClr>
              <a:buSzPts val="2400"/>
              <a:buFont typeface="Arial"/>
              <a:buChar char="–"/>
            </a:pPr>
            <a:r>
              <a:rPr lang="is-IS" sz="2400" b="0" i="0" u="none" strike="noStrike" cap="none">
                <a:solidFill>
                  <a:srgbClr val="FFFFFF"/>
                </a:solidFill>
                <a:latin typeface="Arial"/>
                <a:ea typeface="Arial"/>
                <a:cs typeface="Arial"/>
                <a:sym typeface="Arial"/>
              </a:rPr>
              <a:t>Dregur úr kvíða, þunglyndi og feimni.</a:t>
            </a:r>
            <a:endParaRPr sz="2400" b="0" i="0" u="none" strike="noStrike" cap="none">
              <a:solidFill>
                <a:srgbClr val="FFFFFF"/>
              </a:solidFill>
              <a:latin typeface="Arial"/>
              <a:ea typeface="Arial"/>
              <a:cs typeface="Arial"/>
              <a:sym typeface="Arial"/>
            </a:endParaRPr>
          </a:p>
          <a:p>
            <a:pPr marL="739440" marR="0" lvl="1" indent="-282240" algn="l" rtl="0">
              <a:lnSpc>
                <a:spcPct val="100000"/>
              </a:lnSpc>
              <a:spcBef>
                <a:spcPts val="598"/>
              </a:spcBef>
              <a:spcAft>
                <a:spcPts val="0"/>
              </a:spcAft>
              <a:buClr>
                <a:srgbClr val="FFFFFF"/>
              </a:buClr>
              <a:buSzPts val="2400"/>
              <a:buFont typeface="Arial"/>
              <a:buChar char="–"/>
            </a:pPr>
            <a:r>
              <a:rPr lang="is-IS" sz="2400" b="0" i="0" u="none" strike="noStrike" cap="none">
                <a:solidFill>
                  <a:srgbClr val="FFFFFF"/>
                </a:solidFill>
                <a:latin typeface="Arial"/>
                <a:ea typeface="Arial"/>
                <a:cs typeface="Arial"/>
                <a:sym typeface="Arial"/>
              </a:rPr>
              <a:t>Hlátur dregur úr verkjum og spennu og eflir ónæmiskerfið.</a:t>
            </a:r>
            <a:endParaRPr sz="2400" b="0" i="0" u="none" strike="noStrike" cap="none">
              <a:solidFill>
                <a:srgbClr val="FFFFFF"/>
              </a:solidFill>
              <a:latin typeface="Arial"/>
              <a:ea typeface="Arial"/>
              <a:cs typeface="Arial"/>
              <a:sym typeface="Arial"/>
            </a:endParaRPr>
          </a:p>
          <a:p>
            <a:pPr marL="739440" marR="0" lvl="1" indent="-282240" algn="l" rtl="0">
              <a:lnSpc>
                <a:spcPct val="100000"/>
              </a:lnSpc>
              <a:spcBef>
                <a:spcPts val="598"/>
              </a:spcBef>
              <a:spcAft>
                <a:spcPts val="0"/>
              </a:spcAft>
              <a:buClr>
                <a:srgbClr val="FFFFFF"/>
              </a:buClr>
              <a:buSzPts val="2400"/>
              <a:buFont typeface="Arial"/>
              <a:buChar char="–"/>
            </a:pPr>
            <a:r>
              <a:rPr lang="is-IS" sz="2400" b="0" i="0" u="none" strike="noStrike" cap="none">
                <a:solidFill>
                  <a:srgbClr val="FFFFFF"/>
                </a:solidFill>
                <a:latin typeface="Arial"/>
                <a:ea typeface="Arial"/>
                <a:cs typeface="Arial"/>
                <a:sym typeface="Arial"/>
              </a:rPr>
              <a:t>Gerir umhverfið þægilegra og fólk verðu opnara.</a:t>
            </a:r>
            <a:endParaRPr sz="2400" b="0" i="0" u="none" strike="noStrike" cap="none">
              <a:solidFill>
                <a:srgbClr val="FFFFFF"/>
              </a:solidFill>
              <a:latin typeface="Arial"/>
              <a:ea typeface="Arial"/>
              <a:cs typeface="Arial"/>
              <a:sym typeface="Arial"/>
            </a:endParaRPr>
          </a:p>
          <a:p>
            <a:pPr marL="739440" marR="0" lvl="1" indent="-282240" algn="l" rtl="0">
              <a:lnSpc>
                <a:spcPct val="100000"/>
              </a:lnSpc>
              <a:spcBef>
                <a:spcPts val="598"/>
              </a:spcBef>
              <a:spcAft>
                <a:spcPts val="0"/>
              </a:spcAft>
              <a:buClr>
                <a:srgbClr val="FFFFFF"/>
              </a:buClr>
              <a:buSzPts val="2400"/>
              <a:buFont typeface="Arial"/>
              <a:buChar char="–"/>
            </a:pPr>
            <a:r>
              <a:rPr lang="is-IS" sz="2400" b="0" i="0" u="none" strike="noStrike" cap="none">
                <a:solidFill>
                  <a:srgbClr val="FFFFFF"/>
                </a:solidFill>
                <a:latin typeface="Arial"/>
                <a:ea typeface="Arial"/>
                <a:cs typeface="Arial"/>
                <a:sym typeface="Arial"/>
              </a:rPr>
              <a:t>Þarf að umgangast með varúð!</a:t>
            </a:r>
            <a:endParaRPr sz="2400" b="0" i="0" u="none" strike="noStrike" cap="none">
              <a:solidFill>
                <a:srgbClr val="FFFFFF"/>
              </a:solidFill>
              <a:latin typeface="Arial"/>
              <a:ea typeface="Arial"/>
              <a:cs typeface="Arial"/>
              <a:sym typeface="Arial"/>
            </a:endParaRPr>
          </a:p>
          <a:p>
            <a:pPr marL="739440" marR="0" lvl="1" indent="-282240" algn="l" rtl="0">
              <a:lnSpc>
                <a:spcPct val="100000"/>
              </a:lnSpc>
              <a:spcBef>
                <a:spcPts val="598"/>
              </a:spcBef>
              <a:spcAft>
                <a:spcPts val="0"/>
              </a:spcAft>
              <a:buNone/>
            </a:pPr>
            <a:endParaRPr sz="2400" b="0" i="0" u="none" strike="noStrike" cap="none">
              <a:solidFill>
                <a:srgbClr val="FFFFFF"/>
              </a:solidFill>
              <a:latin typeface="Arial"/>
              <a:ea typeface="Arial"/>
              <a:cs typeface="Arial"/>
              <a:sym typeface="Arial"/>
            </a:endParaRPr>
          </a:p>
          <a:p>
            <a:pPr marL="339480" marR="0" lvl="0" indent="-339480" algn="l" rtl="0">
              <a:lnSpc>
                <a:spcPct val="100000"/>
              </a:lnSpc>
              <a:spcBef>
                <a:spcPts val="697"/>
              </a:spcBef>
              <a:spcAft>
                <a:spcPts val="0"/>
              </a:spcAft>
              <a:buNone/>
            </a:pPr>
            <a:endParaRPr sz="2400" b="0" i="0" u="none" strike="noStrike" cap="none">
              <a:solidFill>
                <a:srgbClr val="FFFFFF"/>
              </a:solidFill>
              <a:latin typeface="Arial"/>
              <a:ea typeface="Arial"/>
              <a:cs typeface="Arial"/>
              <a:sym typeface="Arial"/>
            </a:endParaRPr>
          </a:p>
        </p:txBody>
      </p:sp>
      <p:grpSp>
        <p:nvGrpSpPr>
          <p:cNvPr id="165" name="Google Shape;165;p26"/>
          <p:cNvGrpSpPr/>
          <p:nvPr/>
        </p:nvGrpSpPr>
        <p:grpSpPr>
          <a:xfrm>
            <a:off x="5526000" y="2058840"/>
            <a:ext cx="2438640" cy="3657600"/>
            <a:chOff x="5526000" y="2058840"/>
            <a:chExt cx="2438640" cy="3657600"/>
          </a:xfrm>
        </p:grpSpPr>
        <p:pic>
          <p:nvPicPr>
            <p:cNvPr id="166" name="Google Shape;166;p26"/>
            <p:cNvPicPr preferRelativeResize="0"/>
            <p:nvPr/>
          </p:nvPicPr>
          <p:blipFill rotWithShape="1">
            <a:blip r:embed="rId3">
              <a:alphaModFix/>
            </a:blip>
            <a:srcRect/>
            <a:stretch/>
          </p:blipFill>
          <p:spPr>
            <a:xfrm>
              <a:off x="5526000" y="2058840"/>
              <a:ext cx="2438640" cy="3657600"/>
            </a:xfrm>
            <a:prstGeom prst="rect">
              <a:avLst/>
            </a:prstGeom>
            <a:noFill/>
            <a:ln>
              <a:noFill/>
            </a:ln>
          </p:spPr>
        </p:pic>
        <p:sp>
          <p:nvSpPr>
            <p:cNvPr id="167" name="Google Shape;167;p26"/>
            <p:cNvSpPr/>
            <p:nvPr/>
          </p:nvSpPr>
          <p:spPr>
            <a:xfrm>
              <a:off x="5526000" y="2058840"/>
              <a:ext cx="2438640" cy="3657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FFFFFF"/>
                </a:solidFill>
                <a:latin typeface="Arial"/>
                <a:ea typeface="Arial"/>
                <a:cs typeface="Arial"/>
                <a:sym typeface="Arial"/>
              </a:rPr>
              <a:t>Samskipti sem hjúkrunarmeðferð</a:t>
            </a:r>
            <a:br>
              <a:rPr lang="is-IS" sz="1800" b="0" i="0" u="none" strike="noStrike" cap="none">
                <a:latin typeface="Arial"/>
                <a:ea typeface="Arial"/>
                <a:cs typeface="Arial"/>
                <a:sym typeface="Arial"/>
              </a:rPr>
            </a:br>
            <a:r>
              <a:rPr lang="is-IS" sz="3200" b="0" i="0" u="none" strike="noStrike" cap="none">
                <a:solidFill>
                  <a:srgbClr val="FFFFFF"/>
                </a:solidFill>
                <a:latin typeface="Arial"/>
                <a:ea typeface="Arial"/>
                <a:cs typeface="Arial"/>
                <a:sym typeface="Arial"/>
              </a:rPr>
              <a:t>(Therapeutic communication techniquies)</a:t>
            </a:r>
            <a:endParaRPr sz="3200" b="0" i="0" u="none" strike="noStrike" cap="none">
              <a:solidFill>
                <a:srgbClr val="FFFFFF"/>
              </a:solidFill>
              <a:latin typeface="Arial"/>
              <a:ea typeface="Arial"/>
              <a:cs typeface="Arial"/>
              <a:sym typeface="Arial"/>
            </a:endParaRPr>
          </a:p>
        </p:txBody>
      </p:sp>
      <p:sp>
        <p:nvSpPr>
          <p:cNvPr id="174" name="Google Shape;174;p27"/>
          <p:cNvSpPr/>
          <p:nvPr/>
        </p:nvSpPr>
        <p:spPr>
          <a:xfrm>
            <a:off x="324000" y="1844640"/>
            <a:ext cx="8540640" cy="4422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3200"/>
              <a:buFont typeface="Noto Sans Symbols"/>
              <a:buChar char="▪"/>
            </a:pPr>
            <a:r>
              <a:rPr lang="is-IS" sz="3200" b="0" i="0" u="none" strike="noStrike" cap="none">
                <a:solidFill>
                  <a:srgbClr val="FF3300"/>
                </a:solidFill>
                <a:latin typeface="Arial"/>
                <a:ea typeface="Arial"/>
                <a:cs typeface="Arial"/>
                <a:sym typeface="Arial"/>
              </a:rPr>
              <a:t>Að deila tilfinningum</a:t>
            </a:r>
            <a:endParaRPr sz="32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Ef fólk fær ekki að tjá tilfinningar veldur það streitu og getur haft slæm áhrif á heilsu þeirra</a:t>
            </a:r>
            <a:endParaRPr sz="28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Viðurkenna tilfinningar skjólstæðinganna og leyfa þeim að tjá þær óhindrað</a:t>
            </a:r>
            <a:endParaRPr sz="28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Í lagi að sýna tilfinningar en verðum að halda faglegu andliti og ekki missa stjórn á okkur</a:t>
            </a:r>
            <a:endParaRPr sz="28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Erum ekki að tala um eigin </a:t>
            </a:r>
            <a:br>
              <a:rPr lang="is-IS" sz="1800" b="0" i="0" u="none" strike="noStrike" cap="none">
                <a:latin typeface="Arial"/>
                <a:ea typeface="Arial"/>
                <a:cs typeface="Arial"/>
                <a:sym typeface="Arial"/>
              </a:rPr>
            </a:br>
            <a:r>
              <a:rPr lang="is-IS" sz="2800" b="0" i="0" u="none" strike="noStrike" cap="none">
                <a:solidFill>
                  <a:srgbClr val="FFFFFF"/>
                </a:solidFill>
                <a:latin typeface="Arial"/>
                <a:ea typeface="Arial"/>
                <a:cs typeface="Arial"/>
                <a:sym typeface="Arial"/>
              </a:rPr>
              <a:t>tilfinningar við skjólstæðinga okkar</a:t>
            </a:r>
            <a:endParaRPr sz="2800" b="0" i="0" u="none" strike="noStrike" cap="none">
              <a:solidFill>
                <a:srgbClr val="FFFFFF"/>
              </a:solidFill>
              <a:latin typeface="Arial"/>
              <a:ea typeface="Arial"/>
              <a:cs typeface="Arial"/>
              <a:sym typeface="Arial"/>
            </a:endParaRPr>
          </a:p>
        </p:txBody>
      </p:sp>
      <p:grpSp>
        <p:nvGrpSpPr>
          <p:cNvPr id="175" name="Google Shape;175;p27"/>
          <p:cNvGrpSpPr/>
          <p:nvPr/>
        </p:nvGrpSpPr>
        <p:grpSpPr>
          <a:xfrm>
            <a:off x="6732720" y="5229360"/>
            <a:ext cx="1860480" cy="1214280"/>
            <a:chOff x="6732720" y="5229360"/>
            <a:chExt cx="1860480" cy="1214280"/>
          </a:xfrm>
        </p:grpSpPr>
        <p:sp>
          <p:nvSpPr>
            <p:cNvPr id="176" name="Google Shape;176;p27"/>
            <p:cNvSpPr/>
            <p:nvPr/>
          </p:nvSpPr>
          <p:spPr>
            <a:xfrm>
              <a:off x="6732720" y="5229360"/>
              <a:ext cx="1860480" cy="1214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8096400" y="5249880"/>
              <a:ext cx="325440" cy="266760"/>
            </a:xfrm>
            <a:custGeom>
              <a:avLst/>
              <a:gdLst/>
              <a:ahLst/>
              <a:cxnLst/>
              <a:rect l="l" t="t" r="r" b="b"/>
              <a:pathLst>
                <a:path w="410" h="337" extrusionOk="0">
                  <a:moveTo>
                    <a:pt x="0" y="14"/>
                  </a:moveTo>
                  <a:lnTo>
                    <a:pt x="379" y="337"/>
                  </a:lnTo>
                  <a:lnTo>
                    <a:pt x="410" y="294"/>
                  </a:lnTo>
                  <a:lnTo>
                    <a:pt x="11" y="0"/>
                  </a:lnTo>
                  <a:lnTo>
                    <a:pt x="0" y="14"/>
                  </a:lnTo>
                  <a:close/>
                </a:path>
              </a:pathLst>
            </a:custGeom>
            <a:solidFill>
              <a:srgbClr val="000000"/>
            </a:solidFill>
            <a:ln>
              <a:noFill/>
            </a:ln>
          </p:spPr>
        </p:sp>
        <p:sp>
          <p:nvSpPr>
            <p:cNvPr id="178" name="Google Shape;178;p27"/>
            <p:cNvSpPr/>
            <p:nvPr/>
          </p:nvSpPr>
          <p:spPr>
            <a:xfrm>
              <a:off x="8175600" y="5311800"/>
              <a:ext cx="81000" cy="65160"/>
            </a:xfrm>
            <a:custGeom>
              <a:avLst/>
              <a:gdLst/>
              <a:ahLst/>
              <a:cxnLst/>
              <a:rect l="l" t="t" r="r" b="b"/>
              <a:pathLst>
                <a:path w="103" h="80" extrusionOk="0">
                  <a:moveTo>
                    <a:pt x="0" y="51"/>
                  </a:moveTo>
                  <a:lnTo>
                    <a:pt x="10" y="39"/>
                  </a:lnTo>
                  <a:lnTo>
                    <a:pt x="16" y="8"/>
                  </a:lnTo>
                  <a:lnTo>
                    <a:pt x="28" y="1"/>
                  </a:lnTo>
                  <a:lnTo>
                    <a:pt x="37" y="0"/>
                  </a:lnTo>
                  <a:lnTo>
                    <a:pt x="42" y="9"/>
                  </a:lnTo>
                  <a:lnTo>
                    <a:pt x="46" y="6"/>
                  </a:lnTo>
                  <a:lnTo>
                    <a:pt x="48" y="6"/>
                  </a:lnTo>
                  <a:lnTo>
                    <a:pt x="52" y="6"/>
                  </a:lnTo>
                  <a:lnTo>
                    <a:pt x="58" y="6"/>
                  </a:lnTo>
                  <a:lnTo>
                    <a:pt x="64" y="8"/>
                  </a:lnTo>
                  <a:lnTo>
                    <a:pt x="71" y="10"/>
                  </a:lnTo>
                  <a:lnTo>
                    <a:pt x="75" y="16"/>
                  </a:lnTo>
                  <a:lnTo>
                    <a:pt x="79" y="24"/>
                  </a:lnTo>
                  <a:lnTo>
                    <a:pt x="80" y="34"/>
                  </a:lnTo>
                  <a:lnTo>
                    <a:pt x="81" y="34"/>
                  </a:lnTo>
                  <a:lnTo>
                    <a:pt x="86" y="34"/>
                  </a:lnTo>
                  <a:lnTo>
                    <a:pt x="90" y="36"/>
                  </a:lnTo>
                  <a:lnTo>
                    <a:pt x="96" y="38"/>
                  </a:lnTo>
                  <a:lnTo>
                    <a:pt x="101" y="41"/>
                  </a:lnTo>
                  <a:lnTo>
                    <a:pt x="103" y="47"/>
                  </a:lnTo>
                  <a:lnTo>
                    <a:pt x="102" y="54"/>
                  </a:lnTo>
                  <a:lnTo>
                    <a:pt x="96" y="63"/>
                  </a:lnTo>
                  <a:lnTo>
                    <a:pt x="78" y="67"/>
                  </a:lnTo>
                  <a:lnTo>
                    <a:pt x="66" y="66"/>
                  </a:lnTo>
                  <a:lnTo>
                    <a:pt x="65" y="66"/>
                  </a:lnTo>
                  <a:lnTo>
                    <a:pt x="63" y="64"/>
                  </a:lnTo>
                  <a:lnTo>
                    <a:pt x="59" y="63"/>
                  </a:lnTo>
                  <a:lnTo>
                    <a:pt x="55" y="62"/>
                  </a:lnTo>
                  <a:lnTo>
                    <a:pt x="49" y="63"/>
                  </a:lnTo>
                  <a:lnTo>
                    <a:pt x="41" y="67"/>
                  </a:lnTo>
                  <a:lnTo>
                    <a:pt x="33" y="72"/>
                  </a:lnTo>
                  <a:lnTo>
                    <a:pt x="22" y="80"/>
                  </a:lnTo>
                  <a:lnTo>
                    <a:pt x="0" y="51"/>
                  </a:lnTo>
                  <a:close/>
                </a:path>
              </a:pathLst>
            </a:custGeom>
            <a:solidFill>
              <a:srgbClr val="FFFFFF"/>
            </a:solidFill>
            <a:ln>
              <a:noFill/>
            </a:ln>
          </p:spPr>
        </p:sp>
        <p:sp>
          <p:nvSpPr>
            <p:cNvPr id="179" name="Google Shape;179;p27"/>
            <p:cNvSpPr/>
            <p:nvPr/>
          </p:nvSpPr>
          <p:spPr>
            <a:xfrm>
              <a:off x="8174160" y="5308560"/>
              <a:ext cx="85680" cy="68400"/>
            </a:xfrm>
            <a:custGeom>
              <a:avLst/>
              <a:gdLst/>
              <a:ahLst/>
              <a:cxnLst/>
              <a:rect l="l" t="t" r="r" b="b"/>
              <a:pathLst>
                <a:path w="110" h="87" extrusionOk="0">
                  <a:moveTo>
                    <a:pt x="103" y="38"/>
                  </a:moveTo>
                  <a:lnTo>
                    <a:pt x="99" y="37"/>
                  </a:lnTo>
                  <a:lnTo>
                    <a:pt x="96" y="35"/>
                  </a:lnTo>
                  <a:lnTo>
                    <a:pt x="92" y="35"/>
                  </a:lnTo>
                  <a:lnTo>
                    <a:pt x="88" y="35"/>
                  </a:lnTo>
                  <a:lnTo>
                    <a:pt x="88" y="28"/>
                  </a:lnTo>
                  <a:lnTo>
                    <a:pt x="86" y="22"/>
                  </a:lnTo>
                  <a:lnTo>
                    <a:pt x="83" y="15"/>
                  </a:lnTo>
                  <a:lnTo>
                    <a:pt x="77" y="9"/>
                  </a:lnTo>
                  <a:lnTo>
                    <a:pt x="70" y="6"/>
                  </a:lnTo>
                  <a:lnTo>
                    <a:pt x="62" y="4"/>
                  </a:lnTo>
                  <a:lnTo>
                    <a:pt x="54" y="5"/>
                  </a:lnTo>
                  <a:lnTo>
                    <a:pt x="47" y="8"/>
                  </a:lnTo>
                  <a:lnTo>
                    <a:pt x="46" y="6"/>
                  </a:lnTo>
                  <a:lnTo>
                    <a:pt x="44" y="4"/>
                  </a:lnTo>
                  <a:lnTo>
                    <a:pt x="43" y="3"/>
                  </a:lnTo>
                  <a:lnTo>
                    <a:pt x="40" y="1"/>
                  </a:lnTo>
                  <a:lnTo>
                    <a:pt x="35" y="0"/>
                  </a:lnTo>
                  <a:lnTo>
                    <a:pt x="29" y="1"/>
                  </a:lnTo>
                  <a:lnTo>
                    <a:pt x="22" y="4"/>
                  </a:lnTo>
                  <a:lnTo>
                    <a:pt x="16" y="8"/>
                  </a:lnTo>
                  <a:lnTo>
                    <a:pt x="13" y="15"/>
                  </a:lnTo>
                  <a:lnTo>
                    <a:pt x="10" y="22"/>
                  </a:lnTo>
                  <a:lnTo>
                    <a:pt x="9" y="30"/>
                  </a:lnTo>
                  <a:lnTo>
                    <a:pt x="9" y="37"/>
                  </a:lnTo>
                  <a:lnTo>
                    <a:pt x="8" y="41"/>
                  </a:lnTo>
                  <a:lnTo>
                    <a:pt x="6" y="44"/>
                  </a:lnTo>
                  <a:lnTo>
                    <a:pt x="2" y="49"/>
                  </a:lnTo>
                  <a:lnTo>
                    <a:pt x="0" y="52"/>
                  </a:lnTo>
                  <a:lnTo>
                    <a:pt x="0" y="52"/>
                  </a:lnTo>
                  <a:lnTo>
                    <a:pt x="0" y="53"/>
                  </a:lnTo>
                  <a:lnTo>
                    <a:pt x="0" y="56"/>
                  </a:lnTo>
                  <a:lnTo>
                    <a:pt x="0" y="57"/>
                  </a:lnTo>
                  <a:lnTo>
                    <a:pt x="2" y="59"/>
                  </a:lnTo>
                  <a:lnTo>
                    <a:pt x="4" y="60"/>
                  </a:lnTo>
                  <a:lnTo>
                    <a:pt x="6" y="60"/>
                  </a:lnTo>
                  <a:lnTo>
                    <a:pt x="8" y="59"/>
                  </a:lnTo>
                  <a:lnTo>
                    <a:pt x="9" y="58"/>
                  </a:lnTo>
                  <a:lnTo>
                    <a:pt x="10" y="57"/>
                  </a:lnTo>
                  <a:lnTo>
                    <a:pt x="10" y="57"/>
                  </a:lnTo>
                  <a:lnTo>
                    <a:pt x="14" y="53"/>
                  </a:lnTo>
                  <a:lnTo>
                    <a:pt x="16" y="49"/>
                  </a:lnTo>
                  <a:lnTo>
                    <a:pt x="18" y="43"/>
                  </a:lnTo>
                  <a:lnTo>
                    <a:pt x="20" y="37"/>
                  </a:lnTo>
                  <a:lnTo>
                    <a:pt x="20" y="31"/>
                  </a:lnTo>
                  <a:lnTo>
                    <a:pt x="21" y="26"/>
                  </a:lnTo>
                  <a:lnTo>
                    <a:pt x="23" y="21"/>
                  </a:lnTo>
                  <a:lnTo>
                    <a:pt x="25" y="15"/>
                  </a:lnTo>
                  <a:lnTo>
                    <a:pt x="28" y="13"/>
                  </a:lnTo>
                  <a:lnTo>
                    <a:pt x="30" y="12"/>
                  </a:lnTo>
                  <a:lnTo>
                    <a:pt x="33" y="12"/>
                  </a:lnTo>
                  <a:lnTo>
                    <a:pt x="36" y="12"/>
                  </a:lnTo>
                  <a:lnTo>
                    <a:pt x="37" y="12"/>
                  </a:lnTo>
                  <a:lnTo>
                    <a:pt x="37" y="13"/>
                  </a:lnTo>
                  <a:lnTo>
                    <a:pt x="38" y="13"/>
                  </a:lnTo>
                  <a:lnTo>
                    <a:pt x="38" y="14"/>
                  </a:lnTo>
                  <a:lnTo>
                    <a:pt x="38" y="14"/>
                  </a:lnTo>
                  <a:lnTo>
                    <a:pt x="38" y="15"/>
                  </a:lnTo>
                  <a:lnTo>
                    <a:pt x="38" y="19"/>
                  </a:lnTo>
                  <a:lnTo>
                    <a:pt x="39" y="21"/>
                  </a:lnTo>
                  <a:lnTo>
                    <a:pt x="43" y="23"/>
                  </a:lnTo>
                  <a:lnTo>
                    <a:pt x="45" y="23"/>
                  </a:lnTo>
                  <a:lnTo>
                    <a:pt x="48" y="21"/>
                  </a:lnTo>
                  <a:lnTo>
                    <a:pt x="48" y="21"/>
                  </a:lnTo>
                  <a:lnTo>
                    <a:pt x="50" y="20"/>
                  </a:lnTo>
                  <a:lnTo>
                    <a:pt x="50" y="20"/>
                  </a:lnTo>
                  <a:lnTo>
                    <a:pt x="50" y="20"/>
                  </a:lnTo>
                  <a:lnTo>
                    <a:pt x="50" y="20"/>
                  </a:lnTo>
                  <a:lnTo>
                    <a:pt x="50" y="20"/>
                  </a:lnTo>
                  <a:lnTo>
                    <a:pt x="54" y="16"/>
                  </a:lnTo>
                  <a:lnTo>
                    <a:pt x="60" y="14"/>
                  </a:lnTo>
                  <a:lnTo>
                    <a:pt x="66" y="15"/>
                  </a:lnTo>
                  <a:lnTo>
                    <a:pt x="70" y="18"/>
                  </a:lnTo>
                  <a:lnTo>
                    <a:pt x="74" y="21"/>
                  </a:lnTo>
                  <a:lnTo>
                    <a:pt x="75" y="27"/>
                  </a:lnTo>
                  <a:lnTo>
                    <a:pt x="76" y="31"/>
                  </a:lnTo>
                  <a:lnTo>
                    <a:pt x="76" y="36"/>
                  </a:lnTo>
                  <a:lnTo>
                    <a:pt x="76" y="37"/>
                  </a:lnTo>
                  <a:lnTo>
                    <a:pt x="76" y="38"/>
                  </a:lnTo>
                  <a:lnTo>
                    <a:pt x="76" y="39"/>
                  </a:lnTo>
                  <a:lnTo>
                    <a:pt x="76" y="41"/>
                  </a:lnTo>
                  <a:lnTo>
                    <a:pt x="76" y="42"/>
                  </a:lnTo>
                  <a:lnTo>
                    <a:pt x="77" y="43"/>
                  </a:lnTo>
                  <a:lnTo>
                    <a:pt x="78" y="44"/>
                  </a:lnTo>
                  <a:lnTo>
                    <a:pt x="80" y="45"/>
                  </a:lnTo>
                  <a:lnTo>
                    <a:pt x="80" y="45"/>
                  </a:lnTo>
                  <a:lnTo>
                    <a:pt x="80" y="45"/>
                  </a:lnTo>
                  <a:lnTo>
                    <a:pt x="80" y="46"/>
                  </a:lnTo>
                  <a:lnTo>
                    <a:pt x="80" y="46"/>
                  </a:lnTo>
                  <a:lnTo>
                    <a:pt x="80" y="46"/>
                  </a:lnTo>
                  <a:lnTo>
                    <a:pt x="80" y="46"/>
                  </a:lnTo>
                  <a:lnTo>
                    <a:pt x="81" y="46"/>
                  </a:lnTo>
                  <a:lnTo>
                    <a:pt x="82" y="46"/>
                  </a:lnTo>
                  <a:lnTo>
                    <a:pt x="82" y="46"/>
                  </a:lnTo>
                  <a:lnTo>
                    <a:pt x="83" y="46"/>
                  </a:lnTo>
                  <a:lnTo>
                    <a:pt x="83" y="46"/>
                  </a:lnTo>
                  <a:lnTo>
                    <a:pt x="85" y="46"/>
                  </a:lnTo>
                  <a:lnTo>
                    <a:pt x="86" y="46"/>
                  </a:lnTo>
                  <a:lnTo>
                    <a:pt x="86" y="46"/>
                  </a:lnTo>
                  <a:lnTo>
                    <a:pt x="86" y="46"/>
                  </a:lnTo>
                  <a:lnTo>
                    <a:pt x="86" y="46"/>
                  </a:lnTo>
                  <a:lnTo>
                    <a:pt x="89" y="46"/>
                  </a:lnTo>
                  <a:lnTo>
                    <a:pt x="91" y="46"/>
                  </a:lnTo>
                  <a:lnTo>
                    <a:pt x="95" y="46"/>
                  </a:lnTo>
                  <a:lnTo>
                    <a:pt x="98" y="50"/>
                  </a:lnTo>
                  <a:lnTo>
                    <a:pt x="98" y="50"/>
                  </a:lnTo>
                  <a:lnTo>
                    <a:pt x="98" y="51"/>
                  </a:lnTo>
                  <a:lnTo>
                    <a:pt x="98" y="52"/>
                  </a:lnTo>
                  <a:lnTo>
                    <a:pt x="98" y="54"/>
                  </a:lnTo>
                  <a:lnTo>
                    <a:pt x="95" y="59"/>
                  </a:lnTo>
                  <a:lnTo>
                    <a:pt x="91" y="62"/>
                  </a:lnTo>
                  <a:lnTo>
                    <a:pt x="86" y="65"/>
                  </a:lnTo>
                  <a:lnTo>
                    <a:pt x="81" y="66"/>
                  </a:lnTo>
                  <a:lnTo>
                    <a:pt x="76" y="66"/>
                  </a:lnTo>
                  <a:lnTo>
                    <a:pt x="71" y="65"/>
                  </a:lnTo>
                  <a:lnTo>
                    <a:pt x="66" y="64"/>
                  </a:lnTo>
                  <a:lnTo>
                    <a:pt x="61" y="61"/>
                  </a:lnTo>
                  <a:lnTo>
                    <a:pt x="55" y="60"/>
                  </a:lnTo>
                  <a:lnTo>
                    <a:pt x="50" y="61"/>
                  </a:lnTo>
                  <a:lnTo>
                    <a:pt x="45" y="62"/>
                  </a:lnTo>
                  <a:lnTo>
                    <a:pt x="40" y="65"/>
                  </a:lnTo>
                  <a:lnTo>
                    <a:pt x="36" y="68"/>
                  </a:lnTo>
                  <a:lnTo>
                    <a:pt x="31" y="71"/>
                  </a:lnTo>
                  <a:lnTo>
                    <a:pt x="27" y="74"/>
                  </a:lnTo>
                  <a:lnTo>
                    <a:pt x="23" y="77"/>
                  </a:lnTo>
                  <a:lnTo>
                    <a:pt x="22" y="80"/>
                  </a:lnTo>
                  <a:lnTo>
                    <a:pt x="22" y="81"/>
                  </a:lnTo>
                  <a:lnTo>
                    <a:pt x="22" y="83"/>
                  </a:lnTo>
                  <a:lnTo>
                    <a:pt x="23" y="85"/>
                  </a:lnTo>
                  <a:lnTo>
                    <a:pt x="25" y="87"/>
                  </a:lnTo>
                  <a:lnTo>
                    <a:pt x="28" y="87"/>
                  </a:lnTo>
                  <a:lnTo>
                    <a:pt x="29" y="87"/>
                  </a:lnTo>
                  <a:lnTo>
                    <a:pt x="31" y="85"/>
                  </a:lnTo>
                  <a:lnTo>
                    <a:pt x="32" y="84"/>
                  </a:lnTo>
                  <a:lnTo>
                    <a:pt x="33" y="83"/>
                  </a:lnTo>
                  <a:lnTo>
                    <a:pt x="35" y="83"/>
                  </a:lnTo>
                  <a:lnTo>
                    <a:pt x="36" y="82"/>
                  </a:lnTo>
                  <a:lnTo>
                    <a:pt x="42" y="77"/>
                  </a:lnTo>
                  <a:lnTo>
                    <a:pt x="46" y="74"/>
                  </a:lnTo>
                  <a:lnTo>
                    <a:pt x="52" y="73"/>
                  </a:lnTo>
                  <a:lnTo>
                    <a:pt x="59" y="73"/>
                  </a:lnTo>
                  <a:lnTo>
                    <a:pt x="65" y="75"/>
                  </a:lnTo>
                  <a:lnTo>
                    <a:pt x="70" y="76"/>
                  </a:lnTo>
                  <a:lnTo>
                    <a:pt x="76" y="77"/>
                  </a:lnTo>
                  <a:lnTo>
                    <a:pt x="82" y="77"/>
                  </a:lnTo>
                  <a:lnTo>
                    <a:pt x="92" y="75"/>
                  </a:lnTo>
                  <a:lnTo>
                    <a:pt x="101" y="68"/>
                  </a:lnTo>
                  <a:lnTo>
                    <a:pt x="107" y="60"/>
                  </a:lnTo>
                  <a:lnTo>
                    <a:pt x="110" y="50"/>
                  </a:lnTo>
                  <a:lnTo>
                    <a:pt x="108" y="46"/>
                  </a:lnTo>
                  <a:lnTo>
                    <a:pt x="107" y="43"/>
                  </a:lnTo>
                  <a:lnTo>
                    <a:pt x="105" y="41"/>
                  </a:lnTo>
                  <a:lnTo>
                    <a:pt x="103" y="38"/>
                  </a:lnTo>
                  <a:close/>
                </a:path>
              </a:pathLst>
            </a:custGeom>
            <a:solidFill>
              <a:srgbClr val="000000"/>
            </a:solidFill>
            <a:ln>
              <a:noFill/>
            </a:ln>
          </p:spPr>
        </p:sp>
        <p:sp>
          <p:nvSpPr>
            <p:cNvPr id="180" name="Google Shape;180;p27"/>
            <p:cNvSpPr/>
            <p:nvPr/>
          </p:nvSpPr>
          <p:spPr>
            <a:xfrm>
              <a:off x="6764400" y="5240160"/>
              <a:ext cx="1517760" cy="1184400"/>
            </a:xfrm>
            <a:custGeom>
              <a:avLst/>
              <a:gdLst/>
              <a:ahLst/>
              <a:cxnLst/>
              <a:rect l="l" t="t" r="r" b="b"/>
              <a:pathLst>
                <a:path w="1912" h="1492" extrusionOk="0">
                  <a:moveTo>
                    <a:pt x="1879" y="862"/>
                  </a:moveTo>
                  <a:lnTo>
                    <a:pt x="1897" y="791"/>
                  </a:lnTo>
                  <a:lnTo>
                    <a:pt x="1907" y="721"/>
                  </a:lnTo>
                  <a:lnTo>
                    <a:pt x="1912" y="653"/>
                  </a:lnTo>
                  <a:lnTo>
                    <a:pt x="1911" y="587"/>
                  </a:lnTo>
                  <a:lnTo>
                    <a:pt x="1906" y="529"/>
                  </a:lnTo>
                  <a:lnTo>
                    <a:pt x="1901" y="476"/>
                  </a:lnTo>
                  <a:lnTo>
                    <a:pt x="1894" y="431"/>
                  </a:lnTo>
                  <a:lnTo>
                    <a:pt x="1888" y="397"/>
                  </a:lnTo>
                  <a:lnTo>
                    <a:pt x="1875" y="339"/>
                  </a:lnTo>
                  <a:lnTo>
                    <a:pt x="1858" y="287"/>
                  </a:lnTo>
                  <a:lnTo>
                    <a:pt x="1837" y="241"/>
                  </a:lnTo>
                  <a:lnTo>
                    <a:pt x="1813" y="199"/>
                  </a:lnTo>
                  <a:lnTo>
                    <a:pt x="1788" y="165"/>
                  </a:lnTo>
                  <a:lnTo>
                    <a:pt x="1760" y="133"/>
                  </a:lnTo>
                  <a:lnTo>
                    <a:pt x="1731" y="107"/>
                  </a:lnTo>
                  <a:lnTo>
                    <a:pt x="1702" y="85"/>
                  </a:lnTo>
                  <a:lnTo>
                    <a:pt x="1675" y="67"/>
                  </a:lnTo>
                  <a:lnTo>
                    <a:pt x="1648" y="52"/>
                  </a:lnTo>
                  <a:lnTo>
                    <a:pt x="1623" y="40"/>
                  </a:lnTo>
                  <a:lnTo>
                    <a:pt x="1601" y="31"/>
                  </a:lnTo>
                  <a:lnTo>
                    <a:pt x="1581" y="24"/>
                  </a:lnTo>
                  <a:lnTo>
                    <a:pt x="1566" y="19"/>
                  </a:lnTo>
                  <a:lnTo>
                    <a:pt x="1556" y="17"/>
                  </a:lnTo>
                  <a:lnTo>
                    <a:pt x="1550" y="16"/>
                  </a:lnTo>
                  <a:lnTo>
                    <a:pt x="1528" y="11"/>
                  </a:lnTo>
                  <a:lnTo>
                    <a:pt x="1506" y="7"/>
                  </a:lnTo>
                  <a:lnTo>
                    <a:pt x="1483" y="3"/>
                  </a:lnTo>
                  <a:lnTo>
                    <a:pt x="1461" y="2"/>
                  </a:lnTo>
                  <a:lnTo>
                    <a:pt x="1440" y="1"/>
                  </a:lnTo>
                  <a:lnTo>
                    <a:pt x="1418" y="0"/>
                  </a:lnTo>
                  <a:lnTo>
                    <a:pt x="1396" y="1"/>
                  </a:lnTo>
                  <a:lnTo>
                    <a:pt x="1375" y="2"/>
                  </a:lnTo>
                  <a:lnTo>
                    <a:pt x="1354" y="4"/>
                  </a:lnTo>
                  <a:lnTo>
                    <a:pt x="1334" y="7"/>
                  </a:lnTo>
                  <a:lnTo>
                    <a:pt x="1314" y="9"/>
                  </a:lnTo>
                  <a:lnTo>
                    <a:pt x="1294" y="14"/>
                  </a:lnTo>
                  <a:lnTo>
                    <a:pt x="1275" y="17"/>
                  </a:lnTo>
                  <a:lnTo>
                    <a:pt x="1257" y="22"/>
                  </a:lnTo>
                  <a:lnTo>
                    <a:pt x="1239" y="26"/>
                  </a:lnTo>
                  <a:lnTo>
                    <a:pt x="1223" y="32"/>
                  </a:lnTo>
                  <a:lnTo>
                    <a:pt x="1176" y="49"/>
                  </a:lnTo>
                  <a:lnTo>
                    <a:pt x="1131" y="67"/>
                  </a:lnTo>
                  <a:lnTo>
                    <a:pt x="1087" y="85"/>
                  </a:lnTo>
                  <a:lnTo>
                    <a:pt x="1045" y="104"/>
                  </a:lnTo>
                  <a:lnTo>
                    <a:pt x="1004" y="121"/>
                  </a:lnTo>
                  <a:lnTo>
                    <a:pt x="965" y="138"/>
                  </a:lnTo>
                  <a:lnTo>
                    <a:pt x="927" y="154"/>
                  </a:lnTo>
                  <a:lnTo>
                    <a:pt x="889" y="168"/>
                  </a:lnTo>
                  <a:lnTo>
                    <a:pt x="851" y="180"/>
                  </a:lnTo>
                  <a:lnTo>
                    <a:pt x="814" y="189"/>
                  </a:lnTo>
                  <a:lnTo>
                    <a:pt x="776" y="195"/>
                  </a:lnTo>
                  <a:lnTo>
                    <a:pt x="739" y="197"/>
                  </a:lnTo>
                  <a:lnTo>
                    <a:pt x="700" y="195"/>
                  </a:lnTo>
                  <a:lnTo>
                    <a:pt x="661" y="188"/>
                  </a:lnTo>
                  <a:lnTo>
                    <a:pt x="621" y="177"/>
                  </a:lnTo>
                  <a:lnTo>
                    <a:pt x="580" y="160"/>
                  </a:lnTo>
                  <a:lnTo>
                    <a:pt x="550" y="147"/>
                  </a:lnTo>
                  <a:lnTo>
                    <a:pt x="521" y="137"/>
                  </a:lnTo>
                  <a:lnTo>
                    <a:pt x="491" y="130"/>
                  </a:lnTo>
                  <a:lnTo>
                    <a:pt x="461" y="125"/>
                  </a:lnTo>
                  <a:lnTo>
                    <a:pt x="431" y="124"/>
                  </a:lnTo>
                  <a:lnTo>
                    <a:pt x="401" y="124"/>
                  </a:lnTo>
                  <a:lnTo>
                    <a:pt x="372" y="128"/>
                  </a:lnTo>
                  <a:lnTo>
                    <a:pt x="344" y="132"/>
                  </a:lnTo>
                  <a:lnTo>
                    <a:pt x="315" y="140"/>
                  </a:lnTo>
                  <a:lnTo>
                    <a:pt x="287" y="151"/>
                  </a:lnTo>
                  <a:lnTo>
                    <a:pt x="259" y="162"/>
                  </a:lnTo>
                  <a:lnTo>
                    <a:pt x="233" y="176"/>
                  </a:lnTo>
                  <a:lnTo>
                    <a:pt x="206" y="193"/>
                  </a:lnTo>
                  <a:lnTo>
                    <a:pt x="181" y="211"/>
                  </a:lnTo>
                  <a:lnTo>
                    <a:pt x="157" y="231"/>
                  </a:lnTo>
                  <a:lnTo>
                    <a:pt x="134" y="253"/>
                  </a:lnTo>
                  <a:lnTo>
                    <a:pt x="112" y="276"/>
                  </a:lnTo>
                  <a:lnTo>
                    <a:pt x="89" y="304"/>
                  </a:lnTo>
                  <a:lnTo>
                    <a:pt x="67" y="335"/>
                  </a:lnTo>
                  <a:lnTo>
                    <a:pt x="46" y="371"/>
                  </a:lnTo>
                  <a:lnTo>
                    <a:pt x="28" y="410"/>
                  </a:lnTo>
                  <a:lnTo>
                    <a:pt x="13" y="453"/>
                  </a:lnTo>
                  <a:lnTo>
                    <a:pt x="4" y="498"/>
                  </a:lnTo>
                  <a:lnTo>
                    <a:pt x="0" y="544"/>
                  </a:lnTo>
                  <a:lnTo>
                    <a:pt x="1" y="572"/>
                  </a:lnTo>
                  <a:lnTo>
                    <a:pt x="6" y="602"/>
                  </a:lnTo>
                  <a:lnTo>
                    <a:pt x="14" y="631"/>
                  </a:lnTo>
                  <a:lnTo>
                    <a:pt x="26" y="662"/>
                  </a:lnTo>
                  <a:lnTo>
                    <a:pt x="41" y="692"/>
                  </a:lnTo>
                  <a:lnTo>
                    <a:pt x="60" y="723"/>
                  </a:lnTo>
                  <a:lnTo>
                    <a:pt x="84" y="753"/>
                  </a:lnTo>
                  <a:lnTo>
                    <a:pt x="113" y="784"/>
                  </a:lnTo>
                  <a:lnTo>
                    <a:pt x="144" y="814"/>
                  </a:lnTo>
                  <a:lnTo>
                    <a:pt x="173" y="843"/>
                  </a:lnTo>
                  <a:lnTo>
                    <a:pt x="201" y="873"/>
                  </a:lnTo>
                  <a:lnTo>
                    <a:pt x="225" y="903"/>
                  </a:lnTo>
                  <a:lnTo>
                    <a:pt x="247" y="936"/>
                  </a:lnTo>
                  <a:lnTo>
                    <a:pt x="265" y="975"/>
                  </a:lnTo>
                  <a:lnTo>
                    <a:pt x="279" y="1017"/>
                  </a:lnTo>
                  <a:lnTo>
                    <a:pt x="289" y="1068"/>
                  </a:lnTo>
                  <a:lnTo>
                    <a:pt x="294" y="1109"/>
                  </a:lnTo>
                  <a:lnTo>
                    <a:pt x="298" y="1150"/>
                  </a:lnTo>
                  <a:lnTo>
                    <a:pt x="302" y="1191"/>
                  </a:lnTo>
                  <a:lnTo>
                    <a:pt x="307" y="1233"/>
                  </a:lnTo>
                  <a:lnTo>
                    <a:pt x="315" y="1261"/>
                  </a:lnTo>
                  <a:lnTo>
                    <a:pt x="324" y="1289"/>
                  </a:lnTo>
                  <a:lnTo>
                    <a:pt x="336" y="1314"/>
                  </a:lnTo>
                  <a:lnTo>
                    <a:pt x="348" y="1340"/>
                  </a:lnTo>
                  <a:lnTo>
                    <a:pt x="364" y="1363"/>
                  </a:lnTo>
                  <a:lnTo>
                    <a:pt x="382" y="1384"/>
                  </a:lnTo>
                  <a:lnTo>
                    <a:pt x="401" y="1403"/>
                  </a:lnTo>
                  <a:lnTo>
                    <a:pt x="424" y="1420"/>
                  </a:lnTo>
                  <a:lnTo>
                    <a:pt x="451" y="1437"/>
                  </a:lnTo>
                  <a:lnTo>
                    <a:pt x="477" y="1451"/>
                  </a:lnTo>
                  <a:lnTo>
                    <a:pt x="505" y="1463"/>
                  </a:lnTo>
                  <a:lnTo>
                    <a:pt x="533" y="1472"/>
                  </a:lnTo>
                  <a:lnTo>
                    <a:pt x="560" y="1480"/>
                  </a:lnTo>
                  <a:lnTo>
                    <a:pt x="589" y="1485"/>
                  </a:lnTo>
                  <a:lnTo>
                    <a:pt x="618" y="1490"/>
                  </a:lnTo>
                  <a:lnTo>
                    <a:pt x="647" y="1491"/>
                  </a:lnTo>
                  <a:lnTo>
                    <a:pt x="674" y="1492"/>
                  </a:lnTo>
                  <a:lnTo>
                    <a:pt x="704" y="1491"/>
                  </a:lnTo>
                  <a:lnTo>
                    <a:pt x="733" y="1488"/>
                  </a:lnTo>
                  <a:lnTo>
                    <a:pt x="762" y="1485"/>
                  </a:lnTo>
                  <a:lnTo>
                    <a:pt x="790" y="1481"/>
                  </a:lnTo>
                  <a:lnTo>
                    <a:pt x="818" y="1476"/>
                  </a:lnTo>
                  <a:lnTo>
                    <a:pt x="847" y="1470"/>
                  </a:lnTo>
                  <a:lnTo>
                    <a:pt x="875" y="1464"/>
                  </a:lnTo>
                  <a:lnTo>
                    <a:pt x="900" y="1456"/>
                  </a:lnTo>
                  <a:lnTo>
                    <a:pt x="924" y="1447"/>
                  </a:lnTo>
                  <a:lnTo>
                    <a:pt x="947" y="1437"/>
                  </a:lnTo>
                  <a:lnTo>
                    <a:pt x="971" y="1426"/>
                  </a:lnTo>
                  <a:lnTo>
                    <a:pt x="991" y="1413"/>
                  </a:lnTo>
                  <a:lnTo>
                    <a:pt x="1012" y="1401"/>
                  </a:lnTo>
                  <a:lnTo>
                    <a:pt x="1032" y="1388"/>
                  </a:lnTo>
                  <a:lnTo>
                    <a:pt x="1051" y="1374"/>
                  </a:lnTo>
                  <a:lnTo>
                    <a:pt x="1071" y="1359"/>
                  </a:lnTo>
                  <a:lnTo>
                    <a:pt x="1090" y="1345"/>
                  </a:lnTo>
                  <a:lnTo>
                    <a:pt x="1110" y="1329"/>
                  </a:lnTo>
                  <a:lnTo>
                    <a:pt x="1130" y="1314"/>
                  </a:lnTo>
                  <a:lnTo>
                    <a:pt x="1149" y="1299"/>
                  </a:lnTo>
                  <a:lnTo>
                    <a:pt x="1170" y="1284"/>
                  </a:lnTo>
                  <a:lnTo>
                    <a:pt x="1192" y="1269"/>
                  </a:lnTo>
                  <a:lnTo>
                    <a:pt x="1214" y="1254"/>
                  </a:lnTo>
                  <a:lnTo>
                    <a:pt x="1233" y="1244"/>
                  </a:lnTo>
                  <a:lnTo>
                    <a:pt x="1253" y="1235"/>
                  </a:lnTo>
                  <a:lnTo>
                    <a:pt x="1272" y="1228"/>
                  </a:lnTo>
                  <a:lnTo>
                    <a:pt x="1292" y="1222"/>
                  </a:lnTo>
                  <a:lnTo>
                    <a:pt x="1312" y="1218"/>
                  </a:lnTo>
                  <a:lnTo>
                    <a:pt x="1332" y="1215"/>
                  </a:lnTo>
                  <a:lnTo>
                    <a:pt x="1353" y="1212"/>
                  </a:lnTo>
                  <a:lnTo>
                    <a:pt x="1374" y="1210"/>
                  </a:lnTo>
                  <a:lnTo>
                    <a:pt x="1396" y="1208"/>
                  </a:lnTo>
                  <a:lnTo>
                    <a:pt x="1419" y="1206"/>
                  </a:lnTo>
                  <a:lnTo>
                    <a:pt x="1442" y="1203"/>
                  </a:lnTo>
                  <a:lnTo>
                    <a:pt x="1466" y="1199"/>
                  </a:lnTo>
                  <a:lnTo>
                    <a:pt x="1491" y="1195"/>
                  </a:lnTo>
                  <a:lnTo>
                    <a:pt x="1518" y="1189"/>
                  </a:lnTo>
                  <a:lnTo>
                    <a:pt x="1547" y="1181"/>
                  </a:lnTo>
                  <a:lnTo>
                    <a:pt x="1576" y="1172"/>
                  </a:lnTo>
                  <a:lnTo>
                    <a:pt x="1607" y="1160"/>
                  </a:lnTo>
                  <a:lnTo>
                    <a:pt x="1637" y="1146"/>
                  </a:lnTo>
                  <a:lnTo>
                    <a:pt x="1664" y="1131"/>
                  </a:lnTo>
                  <a:lnTo>
                    <a:pt x="1690" y="1116"/>
                  </a:lnTo>
                  <a:lnTo>
                    <a:pt x="1714" y="1099"/>
                  </a:lnTo>
                  <a:lnTo>
                    <a:pt x="1736" y="1082"/>
                  </a:lnTo>
                  <a:lnTo>
                    <a:pt x="1756" y="1062"/>
                  </a:lnTo>
                  <a:lnTo>
                    <a:pt x="1776" y="1042"/>
                  </a:lnTo>
                  <a:lnTo>
                    <a:pt x="1793" y="1022"/>
                  </a:lnTo>
                  <a:lnTo>
                    <a:pt x="1809" y="1001"/>
                  </a:lnTo>
                  <a:lnTo>
                    <a:pt x="1824" y="979"/>
                  </a:lnTo>
                  <a:lnTo>
                    <a:pt x="1837" y="956"/>
                  </a:lnTo>
                  <a:lnTo>
                    <a:pt x="1850" y="933"/>
                  </a:lnTo>
                  <a:lnTo>
                    <a:pt x="1860" y="910"/>
                  </a:lnTo>
                  <a:lnTo>
                    <a:pt x="1871" y="886"/>
                  </a:lnTo>
                  <a:lnTo>
                    <a:pt x="1879" y="862"/>
                  </a:lnTo>
                  <a:close/>
                </a:path>
              </a:pathLst>
            </a:custGeom>
            <a:solidFill>
              <a:srgbClr val="FF4C14"/>
            </a:solidFill>
            <a:ln>
              <a:noFill/>
            </a:ln>
          </p:spPr>
        </p:sp>
        <p:sp>
          <p:nvSpPr>
            <p:cNvPr id="181" name="Google Shape;181;p27"/>
            <p:cNvSpPr/>
            <p:nvPr/>
          </p:nvSpPr>
          <p:spPr>
            <a:xfrm>
              <a:off x="7966080" y="5308560"/>
              <a:ext cx="168120" cy="239760"/>
            </a:xfrm>
            <a:custGeom>
              <a:avLst/>
              <a:gdLst/>
              <a:ahLst/>
              <a:cxnLst/>
              <a:rect l="l" t="t" r="r" b="b"/>
              <a:pathLst>
                <a:path w="212" h="302" extrusionOk="0">
                  <a:moveTo>
                    <a:pt x="0" y="202"/>
                  </a:moveTo>
                  <a:lnTo>
                    <a:pt x="2" y="200"/>
                  </a:lnTo>
                  <a:lnTo>
                    <a:pt x="4" y="195"/>
                  </a:lnTo>
                  <a:lnTo>
                    <a:pt x="9" y="187"/>
                  </a:lnTo>
                  <a:lnTo>
                    <a:pt x="14" y="175"/>
                  </a:lnTo>
                  <a:lnTo>
                    <a:pt x="21" y="163"/>
                  </a:lnTo>
                  <a:lnTo>
                    <a:pt x="30" y="148"/>
                  </a:lnTo>
                  <a:lnTo>
                    <a:pt x="40" y="132"/>
                  </a:lnTo>
                  <a:lnTo>
                    <a:pt x="52" y="115"/>
                  </a:lnTo>
                  <a:lnTo>
                    <a:pt x="65" y="98"/>
                  </a:lnTo>
                  <a:lnTo>
                    <a:pt x="79" y="81"/>
                  </a:lnTo>
                  <a:lnTo>
                    <a:pt x="95" y="64"/>
                  </a:lnTo>
                  <a:lnTo>
                    <a:pt x="112" y="47"/>
                  </a:lnTo>
                  <a:lnTo>
                    <a:pt x="130" y="32"/>
                  </a:lnTo>
                  <a:lnTo>
                    <a:pt x="149" y="20"/>
                  </a:lnTo>
                  <a:lnTo>
                    <a:pt x="170" y="8"/>
                  </a:lnTo>
                  <a:lnTo>
                    <a:pt x="191" y="0"/>
                  </a:lnTo>
                  <a:lnTo>
                    <a:pt x="212" y="6"/>
                  </a:lnTo>
                  <a:lnTo>
                    <a:pt x="207" y="11"/>
                  </a:lnTo>
                  <a:lnTo>
                    <a:pt x="193" y="24"/>
                  </a:lnTo>
                  <a:lnTo>
                    <a:pt x="172" y="47"/>
                  </a:lnTo>
                  <a:lnTo>
                    <a:pt x="149" y="76"/>
                  </a:lnTo>
                  <a:lnTo>
                    <a:pt x="125" y="113"/>
                  </a:lnTo>
                  <a:lnTo>
                    <a:pt x="104" y="153"/>
                  </a:lnTo>
                  <a:lnTo>
                    <a:pt x="90" y="200"/>
                  </a:lnTo>
                  <a:lnTo>
                    <a:pt x="85" y="248"/>
                  </a:lnTo>
                  <a:lnTo>
                    <a:pt x="42" y="302"/>
                  </a:lnTo>
                  <a:lnTo>
                    <a:pt x="0" y="202"/>
                  </a:lnTo>
                  <a:close/>
                </a:path>
              </a:pathLst>
            </a:custGeom>
            <a:solidFill>
              <a:srgbClr val="007FFF"/>
            </a:solidFill>
            <a:ln>
              <a:noFill/>
            </a:ln>
          </p:spPr>
        </p:sp>
        <p:sp>
          <p:nvSpPr>
            <p:cNvPr id="182" name="Google Shape;182;p27"/>
            <p:cNvSpPr/>
            <p:nvPr/>
          </p:nvSpPr>
          <p:spPr>
            <a:xfrm>
              <a:off x="7335720" y="6024600"/>
              <a:ext cx="212760" cy="191880"/>
            </a:xfrm>
            <a:custGeom>
              <a:avLst/>
              <a:gdLst/>
              <a:ahLst/>
              <a:cxnLst/>
              <a:rect l="l" t="t" r="r" b="b"/>
              <a:pathLst>
                <a:path w="267" h="243" extrusionOk="0">
                  <a:moveTo>
                    <a:pt x="133" y="243"/>
                  </a:moveTo>
                  <a:lnTo>
                    <a:pt x="107" y="241"/>
                  </a:lnTo>
                  <a:lnTo>
                    <a:pt x="81" y="234"/>
                  </a:lnTo>
                  <a:lnTo>
                    <a:pt x="58" y="223"/>
                  </a:lnTo>
                  <a:lnTo>
                    <a:pt x="39" y="208"/>
                  </a:lnTo>
                  <a:lnTo>
                    <a:pt x="23" y="189"/>
                  </a:lnTo>
                  <a:lnTo>
                    <a:pt x="10" y="168"/>
                  </a:lnTo>
                  <a:lnTo>
                    <a:pt x="2" y="145"/>
                  </a:lnTo>
                  <a:lnTo>
                    <a:pt x="0" y="121"/>
                  </a:lnTo>
                  <a:lnTo>
                    <a:pt x="2" y="97"/>
                  </a:lnTo>
                  <a:lnTo>
                    <a:pt x="10" y="74"/>
                  </a:lnTo>
                  <a:lnTo>
                    <a:pt x="23" y="53"/>
                  </a:lnTo>
                  <a:lnTo>
                    <a:pt x="39" y="36"/>
                  </a:lnTo>
                  <a:lnTo>
                    <a:pt x="58" y="21"/>
                  </a:lnTo>
                  <a:lnTo>
                    <a:pt x="81" y="9"/>
                  </a:lnTo>
                  <a:lnTo>
                    <a:pt x="107" y="2"/>
                  </a:lnTo>
                  <a:lnTo>
                    <a:pt x="133" y="0"/>
                  </a:lnTo>
                  <a:lnTo>
                    <a:pt x="160" y="2"/>
                  </a:lnTo>
                  <a:lnTo>
                    <a:pt x="185" y="9"/>
                  </a:lnTo>
                  <a:lnTo>
                    <a:pt x="208" y="21"/>
                  </a:lnTo>
                  <a:lnTo>
                    <a:pt x="228" y="36"/>
                  </a:lnTo>
                  <a:lnTo>
                    <a:pt x="244" y="53"/>
                  </a:lnTo>
                  <a:lnTo>
                    <a:pt x="257" y="74"/>
                  </a:lnTo>
                  <a:lnTo>
                    <a:pt x="265" y="97"/>
                  </a:lnTo>
                  <a:lnTo>
                    <a:pt x="267" y="121"/>
                  </a:lnTo>
                  <a:lnTo>
                    <a:pt x="265" y="145"/>
                  </a:lnTo>
                  <a:lnTo>
                    <a:pt x="257" y="168"/>
                  </a:lnTo>
                  <a:lnTo>
                    <a:pt x="244" y="189"/>
                  </a:lnTo>
                  <a:lnTo>
                    <a:pt x="228" y="208"/>
                  </a:lnTo>
                  <a:lnTo>
                    <a:pt x="208" y="223"/>
                  </a:lnTo>
                  <a:lnTo>
                    <a:pt x="185" y="234"/>
                  </a:lnTo>
                  <a:lnTo>
                    <a:pt x="160" y="241"/>
                  </a:lnTo>
                  <a:lnTo>
                    <a:pt x="133" y="243"/>
                  </a:lnTo>
                  <a:close/>
                </a:path>
              </a:pathLst>
            </a:custGeom>
            <a:solidFill>
              <a:srgbClr val="000000"/>
            </a:solidFill>
            <a:ln>
              <a:noFill/>
            </a:ln>
          </p:spPr>
        </p:sp>
        <p:sp>
          <p:nvSpPr>
            <p:cNvPr id="183" name="Google Shape;183;p27"/>
            <p:cNvSpPr/>
            <p:nvPr/>
          </p:nvSpPr>
          <p:spPr>
            <a:xfrm>
              <a:off x="6742080" y="5549760"/>
              <a:ext cx="868320" cy="573120"/>
            </a:xfrm>
            <a:custGeom>
              <a:avLst/>
              <a:gdLst/>
              <a:ahLst/>
              <a:cxnLst/>
              <a:rect l="l" t="t" r="r" b="b"/>
              <a:pathLst>
                <a:path w="1092" h="723" extrusionOk="0">
                  <a:moveTo>
                    <a:pt x="454" y="452"/>
                  </a:moveTo>
                  <a:lnTo>
                    <a:pt x="472" y="452"/>
                  </a:lnTo>
                  <a:lnTo>
                    <a:pt x="491" y="453"/>
                  </a:lnTo>
                  <a:lnTo>
                    <a:pt x="508" y="455"/>
                  </a:lnTo>
                  <a:lnTo>
                    <a:pt x="526" y="460"/>
                  </a:lnTo>
                  <a:lnTo>
                    <a:pt x="544" y="467"/>
                  </a:lnTo>
                  <a:lnTo>
                    <a:pt x="561" y="476"/>
                  </a:lnTo>
                  <a:lnTo>
                    <a:pt x="577" y="488"/>
                  </a:lnTo>
                  <a:lnTo>
                    <a:pt x="592" y="501"/>
                  </a:lnTo>
                  <a:lnTo>
                    <a:pt x="607" y="519"/>
                  </a:lnTo>
                  <a:lnTo>
                    <a:pt x="620" y="538"/>
                  </a:lnTo>
                  <a:lnTo>
                    <a:pt x="631" y="560"/>
                  </a:lnTo>
                  <a:lnTo>
                    <a:pt x="642" y="586"/>
                  </a:lnTo>
                  <a:lnTo>
                    <a:pt x="651" y="614"/>
                  </a:lnTo>
                  <a:lnTo>
                    <a:pt x="658" y="647"/>
                  </a:lnTo>
                  <a:lnTo>
                    <a:pt x="662" y="683"/>
                  </a:lnTo>
                  <a:lnTo>
                    <a:pt x="665" y="723"/>
                  </a:lnTo>
                  <a:lnTo>
                    <a:pt x="1090" y="657"/>
                  </a:lnTo>
                  <a:lnTo>
                    <a:pt x="1091" y="647"/>
                  </a:lnTo>
                  <a:lnTo>
                    <a:pt x="1092" y="619"/>
                  </a:lnTo>
                  <a:lnTo>
                    <a:pt x="1091" y="580"/>
                  </a:lnTo>
                  <a:lnTo>
                    <a:pt x="1085" y="531"/>
                  </a:lnTo>
                  <a:lnTo>
                    <a:pt x="1073" y="480"/>
                  </a:lnTo>
                  <a:lnTo>
                    <a:pt x="1050" y="430"/>
                  </a:lnTo>
                  <a:lnTo>
                    <a:pt x="1015" y="386"/>
                  </a:lnTo>
                  <a:lnTo>
                    <a:pt x="967" y="353"/>
                  </a:lnTo>
                  <a:lnTo>
                    <a:pt x="926" y="336"/>
                  </a:lnTo>
                  <a:lnTo>
                    <a:pt x="887" y="321"/>
                  </a:lnTo>
                  <a:lnTo>
                    <a:pt x="851" y="310"/>
                  </a:lnTo>
                  <a:lnTo>
                    <a:pt x="817" y="302"/>
                  </a:lnTo>
                  <a:lnTo>
                    <a:pt x="784" y="296"/>
                  </a:lnTo>
                  <a:lnTo>
                    <a:pt x="753" y="293"/>
                  </a:lnTo>
                  <a:lnTo>
                    <a:pt x="725" y="292"/>
                  </a:lnTo>
                  <a:lnTo>
                    <a:pt x="697" y="292"/>
                  </a:lnTo>
                  <a:lnTo>
                    <a:pt x="670" y="293"/>
                  </a:lnTo>
                  <a:lnTo>
                    <a:pt x="645" y="295"/>
                  </a:lnTo>
                  <a:lnTo>
                    <a:pt x="622" y="297"/>
                  </a:lnTo>
                  <a:lnTo>
                    <a:pt x="600" y="300"/>
                  </a:lnTo>
                  <a:lnTo>
                    <a:pt x="578" y="303"/>
                  </a:lnTo>
                  <a:lnTo>
                    <a:pt x="559" y="306"/>
                  </a:lnTo>
                  <a:lnTo>
                    <a:pt x="539" y="307"/>
                  </a:lnTo>
                  <a:lnTo>
                    <a:pt x="521" y="308"/>
                  </a:lnTo>
                  <a:lnTo>
                    <a:pt x="393" y="56"/>
                  </a:lnTo>
                  <a:lnTo>
                    <a:pt x="391" y="54"/>
                  </a:lnTo>
                  <a:lnTo>
                    <a:pt x="386" y="51"/>
                  </a:lnTo>
                  <a:lnTo>
                    <a:pt x="378" y="45"/>
                  </a:lnTo>
                  <a:lnTo>
                    <a:pt x="365" y="39"/>
                  </a:lnTo>
                  <a:lnTo>
                    <a:pt x="349" y="32"/>
                  </a:lnTo>
                  <a:lnTo>
                    <a:pt x="327" y="24"/>
                  </a:lnTo>
                  <a:lnTo>
                    <a:pt x="300" y="18"/>
                  </a:lnTo>
                  <a:lnTo>
                    <a:pt x="269" y="12"/>
                  </a:lnTo>
                  <a:lnTo>
                    <a:pt x="268" y="13"/>
                  </a:lnTo>
                  <a:lnTo>
                    <a:pt x="262" y="13"/>
                  </a:lnTo>
                  <a:lnTo>
                    <a:pt x="254" y="12"/>
                  </a:lnTo>
                  <a:lnTo>
                    <a:pt x="244" y="11"/>
                  </a:lnTo>
                  <a:lnTo>
                    <a:pt x="231" y="9"/>
                  </a:lnTo>
                  <a:lnTo>
                    <a:pt x="215" y="7"/>
                  </a:lnTo>
                  <a:lnTo>
                    <a:pt x="199" y="6"/>
                  </a:lnTo>
                  <a:lnTo>
                    <a:pt x="179" y="4"/>
                  </a:lnTo>
                  <a:lnTo>
                    <a:pt x="160" y="3"/>
                  </a:lnTo>
                  <a:lnTo>
                    <a:pt x="139" y="1"/>
                  </a:lnTo>
                  <a:lnTo>
                    <a:pt x="117" y="0"/>
                  </a:lnTo>
                  <a:lnTo>
                    <a:pt x="95" y="0"/>
                  </a:lnTo>
                  <a:lnTo>
                    <a:pt x="72" y="0"/>
                  </a:lnTo>
                  <a:lnTo>
                    <a:pt x="50" y="1"/>
                  </a:lnTo>
                  <a:lnTo>
                    <a:pt x="28" y="4"/>
                  </a:lnTo>
                  <a:lnTo>
                    <a:pt x="7" y="7"/>
                  </a:lnTo>
                  <a:lnTo>
                    <a:pt x="1" y="51"/>
                  </a:lnTo>
                  <a:lnTo>
                    <a:pt x="0" y="97"/>
                  </a:lnTo>
                  <a:lnTo>
                    <a:pt x="4" y="145"/>
                  </a:lnTo>
                  <a:lnTo>
                    <a:pt x="16" y="194"/>
                  </a:lnTo>
                  <a:lnTo>
                    <a:pt x="33" y="244"/>
                  </a:lnTo>
                  <a:lnTo>
                    <a:pt x="60" y="295"/>
                  </a:lnTo>
                  <a:lnTo>
                    <a:pt x="94" y="346"/>
                  </a:lnTo>
                  <a:lnTo>
                    <a:pt x="139" y="395"/>
                  </a:lnTo>
                  <a:lnTo>
                    <a:pt x="162" y="417"/>
                  </a:lnTo>
                  <a:lnTo>
                    <a:pt x="184" y="439"/>
                  </a:lnTo>
                  <a:lnTo>
                    <a:pt x="205" y="461"/>
                  </a:lnTo>
                  <a:lnTo>
                    <a:pt x="224" y="482"/>
                  </a:lnTo>
                  <a:lnTo>
                    <a:pt x="243" y="505"/>
                  </a:lnTo>
                  <a:lnTo>
                    <a:pt x="260" y="528"/>
                  </a:lnTo>
                  <a:lnTo>
                    <a:pt x="275" y="553"/>
                  </a:lnTo>
                  <a:lnTo>
                    <a:pt x="289" y="581"/>
                  </a:lnTo>
                  <a:lnTo>
                    <a:pt x="299" y="556"/>
                  </a:lnTo>
                  <a:lnTo>
                    <a:pt x="313" y="531"/>
                  </a:lnTo>
                  <a:lnTo>
                    <a:pt x="330" y="511"/>
                  </a:lnTo>
                  <a:lnTo>
                    <a:pt x="351" y="492"/>
                  </a:lnTo>
                  <a:lnTo>
                    <a:pt x="373" y="477"/>
                  </a:lnTo>
                  <a:lnTo>
                    <a:pt x="398" y="465"/>
                  </a:lnTo>
                  <a:lnTo>
                    <a:pt x="425" y="456"/>
                  </a:lnTo>
                  <a:lnTo>
                    <a:pt x="454" y="452"/>
                  </a:lnTo>
                  <a:close/>
                </a:path>
              </a:pathLst>
            </a:custGeom>
            <a:solidFill>
              <a:srgbClr val="C1C1C1"/>
            </a:solidFill>
            <a:ln>
              <a:noFill/>
            </a:ln>
          </p:spPr>
        </p:sp>
        <p:sp>
          <p:nvSpPr>
            <p:cNvPr id="184" name="Google Shape;184;p27"/>
            <p:cNvSpPr/>
            <p:nvPr/>
          </p:nvSpPr>
          <p:spPr>
            <a:xfrm>
              <a:off x="6769080" y="5591160"/>
              <a:ext cx="336600" cy="238320"/>
            </a:xfrm>
            <a:custGeom>
              <a:avLst/>
              <a:gdLst/>
              <a:ahLst/>
              <a:cxnLst/>
              <a:rect l="l" t="t" r="r" b="b"/>
              <a:pathLst>
                <a:path w="423" h="301" extrusionOk="0">
                  <a:moveTo>
                    <a:pt x="333" y="27"/>
                  </a:moveTo>
                  <a:lnTo>
                    <a:pt x="311" y="21"/>
                  </a:lnTo>
                  <a:lnTo>
                    <a:pt x="288" y="16"/>
                  </a:lnTo>
                  <a:lnTo>
                    <a:pt x="266" y="12"/>
                  </a:lnTo>
                  <a:lnTo>
                    <a:pt x="243" y="8"/>
                  </a:lnTo>
                  <a:lnTo>
                    <a:pt x="221" y="6"/>
                  </a:lnTo>
                  <a:lnTo>
                    <a:pt x="199" y="4"/>
                  </a:lnTo>
                  <a:lnTo>
                    <a:pt x="178" y="1"/>
                  </a:lnTo>
                  <a:lnTo>
                    <a:pt x="156" y="0"/>
                  </a:lnTo>
                  <a:lnTo>
                    <a:pt x="135" y="0"/>
                  </a:lnTo>
                  <a:lnTo>
                    <a:pt x="114" y="0"/>
                  </a:lnTo>
                  <a:lnTo>
                    <a:pt x="95" y="0"/>
                  </a:lnTo>
                  <a:lnTo>
                    <a:pt x="75" y="1"/>
                  </a:lnTo>
                  <a:lnTo>
                    <a:pt x="57" y="3"/>
                  </a:lnTo>
                  <a:lnTo>
                    <a:pt x="39" y="4"/>
                  </a:lnTo>
                  <a:lnTo>
                    <a:pt x="22" y="5"/>
                  </a:lnTo>
                  <a:lnTo>
                    <a:pt x="7" y="6"/>
                  </a:lnTo>
                  <a:lnTo>
                    <a:pt x="4" y="18"/>
                  </a:lnTo>
                  <a:lnTo>
                    <a:pt x="2" y="30"/>
                  </a:lnTo>
                  <a:lnTo>
                    <a:pt x="0" y="43"/>
                  </a:lnTo>
                  <a:lnTo>
                    <a:pt x="0" y="58"/>
                  </a:lnTo>
                  <a:lnTo>
                    <a:pt x="1" y="84"/>
                  </a:lnTo>
                  <a:lnTo>
                    <a:pt x="5" y="112"/>
                  </a:lnTo>
                  <a:lnTo>
                    <a:pt x="10" y="142"/>
                  </a:lnTo>
                  <a:lnTo>
                    <a:pt x="20" y="173"/>
                  </a:lnTo>
                  <a:lnTo>
                    <a:pt x="32" y="205"/>
                  </a:lnTo>
                  <a:lnTo>
                    <a:pt x="47" y="238"/>
                  </a:lnTo>
                  <a:lnTo>
                    <a:pt x="67" y="270"/>
                  </a:lnTo>
                  <a:lnTo>
                    <a:pt x="89" y="301"/>
                  </a:lnTo>
                  <a:lnTo>
                    <a:pt x="423" y="247"/>
                  </a:lnTo>
                  <a:lnTo>
                    <a:pt x="333" y="27"/>
                  </a:lnTo>
                  <a:close/>
                </a:path>
              </a:pathLst>
            </a:custGeom>
            <a:solidFill>
              <a:srgbClr val="FFFFFF"/>
            </a:solidFill>
            <a:ln>
              <a:noFill/>
            </a:ln>
          </p:spPr>
        </p:sp>
        <p:sp>
          <p:nvSpPr>
            <p:cNvPr id="185" name="Google Shape;185;p27"/>
            <p:cNvSpPr/>
            <p:nvPr/>
          </p:nvSpPr>
          <p:spPr>
            <a:xfrm>
              <a:off x="7966080" y="5483160"/>
              <a:ext cx="1440" cy="1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7956720" y="5303880"/>
              <a:ext cx="183960" cy="270000"/>
            </a:xfrm>
            <a:custGeom>
              <a:avLst/>
              <a:gdLst/>
              <a:ahLst/>
              <a:cxnLst/>
              <a:rect l="l" t="t" r="r" b="b"/>
              <a:pathLst>
                <a:path w="232" h="341" extrusionOk="0">
                  <a:moveTo>
                    <a:pt x="203" y="0"/>
                  </a:moveTo>
                  <a:lnTo>
                    <a:pt x="200" y="0"/>
                  </a:lnTo>
                  <a:lnTo>
                    <a:pt x="182" y="6"/>
                  </a:lnTo>
                  <a:lnTo>
                    <a:pt x="165" y="15"/>
                  </a:lnTo>
                  <a:lnTo>
                    <a:pt x="146" y="28"/>
                  </a:lnTo>
                  <a:lnTo>
                    <a:pt x="129" y="43"/>
                  </a:lnTo>
                  <a:lnTo>
                    <a:pt x="113" y="59"/>
                  </a:lnTo>
                  <a:lnTo>
                    <a:pt x="97" y="78"/>
                  </a:lnTo>
                  <a:lnTo>
                    <a:pt x="81" y="96"/>
                  </a:lnTo>
                  <a:lnTo>
                    <a:pt x="66" y="116"/>
                  </a:lnTo>
                  <a:lnTo>
                    <a:pt x="53" y="135"/>
                  </a:lnTo>
                  <a:lnTo>
                    <a:pt x="40" y="152"/>
                  </a:lnTo>
                  <a:lnTo>
                    <a:pt x="29" y="170"/>
                  </a:lnTo>
                  <a:lnTo>
                    <a:pt x="20" y="186"/>
                  </a:lnTo>
                  <a:lnTo>
                    <a:pt x="11" y="198"/>
                  </a:lnTo>
                  <a:lnTo>
                    <a:pt x="6" y="210"/>
                  </a:lnTo>
                  <a:lnTo>
                    <a:pt x="2" y="217"/>
                  </a:lnTo>
                  <a:lnTo>
                    <a:pt x="0" y="220"/>
                  </a:lnTo>
                  <a:lnTo>
                    <a:pt x="11" y="226"/>
                  </a:lnTo>
                  <a:lnTo>
                    <a:pt x="13" y="224"/>
                  </a:lnTo>
                  <a:lnTo>
                    <a:pt x="16" y="218"/>
                  </a:lnTo>
                  <a:lnTo>
                    <a:pt x="22" y="208"/>
                  </a:lnTo>
                  <a:lnTo>
                    <a:pt x="29" y="196"/>
                  </a:lnTo>
                  <a:lnTo>
                    <a:pt x="38" y="181"/>
                  </a:lnTo>
                  <a:lnTo>
                    <a:pt x="48" y="165"/>
                  </a:lnTo>
                  <a:lnTo>
                    <a:pt x="60" y="147"/>
                  </a:lnTo>
                  <a:lnTo>
                    <a:pt x="74" y="128"/>
                  </a:lnTo>
                  <a:lnTo>
                    <a:pt x="88" y="110"/>
                  </a:lnTo>
                  <a:lnTo>
                    <a:pt x="102" y="90"/>
                  </a:lnTo>
                  <a:lnTo>
                    <a:pt x="117" y="73"/>
                  </a:lnTo>
                  <a:lnTo>
                    <a:pt x="134" y="57"/>
                  </a:lnTo>
                  <a:lnTo>
                    <a:pt x="150" y="42"/>
                  </a:lnTo>
                  <a:lnTo>
                    <a:pt x="167" y="29"/>
                  </a:lnTo>
                  <a:lnTo>
                    <a:pt x="183" y="20"/>
                  </a:lnTo>
                  <a:lnTo>
                    <a:pt x="200" y="13"/>
                  </a:lnTo>
                  <a:lnTo>
                    <a:pt x="210" y="19"/>
                  </a:lnTo>
                  <a:lnTo>
                    <a:pt x="194" y="34"/>
                  </a:lnTo>
                  <a:lnTo>
                    <a:pt x="173" y="57"/>
                  </a:lnTo>
                  <a:lnTo>
                    <a:pt x="147" y="88"/>
                  </a:lnTo>
                  <a:lnTo>
                    <a:pt x="123" y="126"/>
                  </a:lnTo>
                  <a:lnTo>
                    <a:pt x="102" y="172"/>
                  </a:lnTo>
                  <a:lnTo>
                    <a:pt x="88" y="223"/>
                  </a:lnTo>
                  <a:lnTo>
                    <a:pt x="83" y="279"/>
                  </a:lnTo>
                  <a:lnTo>
                    <a:pt x="90" y="341"/>
                  </a:lnTo>
                  <a:lnTo>
                    <a:pt x="102" y="338"/>
                  </a:lnTo>
                  <a:lnTo>
                    <a:pt x="96" y="271"/>
                  </a:lnTo>
                  <a:lnTo>
                    <a:pt x="104" y="211"/>
                  </a:lnTo>
                  <a:lnTo>
                    <a:pt x="122" y="158"/>
                  </a:lnTo>
                  <a:lnTo>
                    <a:pt x="146" y="112"/>
                  </a:lnTo>
                  <a:lnTo>
                    <a:pt x="174" y="75"/>
                  </a:lnTo>
                  <a:lnTo>
                    <a:pt x="198" y="48"/>
                  </a:lnTo>
                  <a:lnTo>
                    <a:pt x="217" y="29"/>
                  </a:lnTo>
                  <a:lnTo>
                    <a:pt x="225" y="23"/>
                  </a:lnTo>
                  <a:lnTo>
                    <a:pt x="232" y="18"/>
                  </a:lnTo>
                  <a:lnTo>
                    <a:pt x="203" y="0"/>
                  </a:lnTo>
                  <a:close/>
                </a:path>
              </a:pathLst>
            </a:custGeom>
            <a:solidFill>
              <a:srgbClr val="000000"/>
            </a:solidFill>
            <a:ln>
              <a:noFill/>
            </a:ln>
          </p:spPr>
        </p:sp>
        <p:sp>
          <p:nvSpPr>
            <p:cNvPr id="187" name="Google Shape;187;p27"/>
            <p:cNvSpPr/>
            <p:nvPr/>
          </p:nvSpPr>
          <p:spPr>
            <a:xfrm>
              <a:off x="7283520" y="5908680"/>
              <a:ext cx="75960" cy="123840"/>
            </a:xfrm>
            <a:custGeom>
              <a:avLst/>
              <a:gdLst/>
              <a:ahLst/>
              <a:cxnLst/>
              <a:rect l="l" t="t" r="r" b="b"/>
              <a:pathLst>
                <a:path w="97" h="157" extrusionOk="0">
                  <a:moveTo>
                    <a:pt x="48" y="157"/>
                  </a:moveTo>
                  <a:lnTo>
                    <a:pt x="39" y="156"/>
                  </a:lnTo>
                  <a:lnTo>
                    <a:pt x="30" y="151"/>
                  </a:lnTo>
                  <a:lnTo>
                    <a:pt x="22" y="143"/>
                  </a:lnTo>
                  <a:lnTo>
                    <a:pt x="14" y="134"/>
                  </a:lnTo>
                  <a:lnTo>
                    <a:pt x="8" y="122"/>
                  </a:lnTo>
                  <a:lnTo>
                    <a:pt x="3" y="108"/>
                  </a:lnTo>
                  <a:lnTo>
                    <a:pt x="1" y="94"/>
                  </a:lnTo>
                  <a:lnTo>
                    <a:pt x="0" y="78"/>
                  </a:lnTo>
                  <a:lnTo>
                    <a:pt x="1" y="62"/>
                  </a:lnTo>
                  <a:lnTo>
                    <a:pt x="3" y="48"/>
                  </a:lnTo>
                  <a:lnTo>
                    <a:pt x="8" y="35"/>
                  </a:lnTo>
                  <a:lnTo>
                    <a:pt x="14" y="23"/>
                  </a:lnTo>
                  <a:lnTo>
                    <a:pt x="22" y="14"/>
                  </a:lnTo>
                  <a:lnTo>
                    <a:pt x="30" y="6"/>
                  </a:lnTo>
                  <a:lnTo>
                    <a:pt x="39" y="1"/>
                  </a:lnTo>
                  <a:lnTo>
                    <a:pt x="48" y="0"/>
                  </a:lnTo>
                  <a:lnTo>
                    <a:pt x="57" y="1"/>
                  </a:lnTo>
                  <a:lnTo>
                    <a:pt x="67" y="6"/>
                  </a:lnTo>
                  <a:lnTo>
                    <a:pt x="75" y="14"/>
                  </a:lnTo>
                  <a:lnTo>
                    <a:pt x="83" y="23"/>
                  </a:lnTo>
                  <a:lnTo>
                    <a:pt x="88" y="35"/>
                  </a:lnTo>
                  <a:lnTo>
                    <a:pt x="93" y="48"/>
                  </a:lnTo>
                  <a:lnTo>
                    <a:pt x="95" y="62"/>
                  </a:lnTo>
                  <a:lnTo>
                    <a:pt x="97" y="78"/>
                  </a:lnTo>
                  <a:lnTo>
                    <a:pt x="95" y="94"/>
                  </a:lnTo>
                  <a:lnTo>
                    <a:pt x="93" y="108"/>
                  </a:lnTo>
                  <a:lnTo>
                    <a:pt x="88" y="122"/>
                  </a:lnTo>
                  <a:lnTo>
                    <a:pt x="83" y="134"/>
                  </a:lnTo>
                  <a:lnTo>
                    <a:pt x="75" y="143"/>
                  </a:lnTo>
                  <a:lnTo>
                    <a:pt x="67" y="151"/>
                  </a:lnTo>
                  <a:lnTo>
                    <a:pt x="57" y="156"/>
                  </a:lnTo>
                  <a:lnTo>
                    <a:pt x="48" y="157"/>
                  </a:lnTo>
                  <a:close/>
                </a:path>
              </a:pathLst>
            </a:custGeom>
            <a:solidFill>
              <a:srgbClr val="FFFFFF"/>
            </a:solidFill>
            <a:ln>
              <a:noFill/>
            </a:ln>
          </p:spPr>
        </p:sp>
        <p:sp>
          <p:nvSpPr>
            <p:cNvPr id="188" name="Google Shape;188;p27"/>
            <p:cNvSpPr/>
            <p:nvPr/>
          </p:nvSpPr>
          <p:spPr>
            <a:xfrm>
              <a:off x="7297560" y="5935680"/>
              <a:ext cx="44640" cy="65160"/>
            </a:xfrm>
            <a:custGeom>
              <a:avLst/>
              <a:gdLst/>
              <a:ahLst/>
              <a:cxnLst/>
              <a:rect l="l" t="t" r="r" b="b"/>
              <a:pathLst>
                <a:path w="56" h="81" extrusionOk="0">
                  <a:moveTo>
                    <a:pt x="1" y="3"/>
                  </a:moveTo>
                  <a:lnTo>
                    <a:pt x="2" y="2"/>
                  </a:lnTo>
                  <a:lnTo>
                    <a:pt x="5" y="2"/>
                  </a:lnTo>
                  <a:lnTo>
                    <a:pt x="6" y="2"/>
                  </a:lnTo>
                  <a:lnTo>
                    <a:pt x="7" y="3"/>
                  </a:lnTo>
                  <a:lnTo>
                    <a:pt x="13" y="9"/>
                  </a:lnTo>
                  <a:lnTo>
                    <a:pt x="17" y="15"/>
                  </a:lnTo>
                  <a:lnTo>
                    <a:pt x="23" y="20"/>
                  </a:lnTo>
                  <a:lnTo>
                    <a:pt x="28" y="26"/>
                  </a:lnTo>
                  <a:lnTo>
                    <a:pt x="31" y="19"/>
                  </a:lnTo>
                  <a:lnTo>
                    <a:pt x="36" y="12"/>
                  </a:lnTo>
                  <a:lnTo>
                    <a:pt x="41" y="6"/>
                  </a:lnTo>
                  <a:lnTo>
                    <a:pt x="46" y="1"/>
                  </a:lnTo>
                  <a:lnTo>
                    <a:pt x="47" y="0"/>
                  </a:lnTo>
                  <a:lnTo>
                    <a:pt x="50" y="0"/>
                  </a:lnTo>
                  <a:lnTo>
                    <a:pt x="51" y="0"/>
                  </a:lnTo>
                  <a:lnTo>
                    <a:pt x="52" y="1"/>
                  </a:lnTo>
                  <a:lnTo>
                    <a:pt x="53" y="2"/>
                  </a:lnTo>
                  <a:lnTo>
                    <a:pt x="53" y="4"/>
                  </a:lnTo>
                  <a:lnTo>
                    <a:pt x="52" y="5"/>
                  </a:lnTo>
                  <a:lnTo>
                    <a:pt x="51" y="6"/>
                  </a:lnTo>
                  <a:lnTo>
                    <a:pt x="46" y="12"/>
                  </a:lnTo>
                  <a:lnTo>
                    <a:pt x="42" y="18"/>
                  </a:lnTo>
                  <a:lnTo>
                    <a:pt x="37" y="25"/>
                  </a:lnTo>
                  <a:lnTo>
                    <a:pt x="32" y="32"/>
                  </a:lnTo>
                  <a:lnTo>
                    <a:pt x="39" y="40"/>
                  </a:lnTo>
                  <a:lnTo>
                    <a:pt x="45" y="49"/>
                  </a:lnTo>
                  <a:lnTo>
                    <a:pt x="50" y="57"/>
                  </a:lnTo>
                  <a:lnTo>
                    <a:pt x="54" y="66"/>
                  </a:lnTo>
                  <a:lnTo>
                    <a:pt x="56" y="68"/>
                  </a:lnTo>
                  <a:lnTo>
                    <a:pt x="56" y="69"/>
                  </a:lnTo>
                  <a:lnTo>
                    <a:pt x="54" y="70"/>
                  </a:lnTo>
                  <a:lnTo>
                    <a:pt x="53" y="71"/>
                  </a:lnTo>
                  <a:lnTo>
                    <a:pt x="52" y="71"/>
                  </a:lnTo>
                  <a:lnTo>
                    <a:pt x="50" y="71"/>
                  </a:lnTo>
                  <a:lnTo>
                    <a:pt x="49" y="71"/>
                  </a:lnTo>
                  <a:lnTo>
                    <a:pt x="47" y="70"/>
                  </a:lnTo>
                  <a:lnTo>
                    <a:pt x="44" y="62"/>
                  </a:lnTo>
                  <a:lnTo>
                    <a:pt x="39" y="55"/>
                  </a:lnTo>
                  <a:lnTo>
                    <a:pt x="34" y="47"/>
                  </a:lnTo>
                  <a:lnTo>
                    <a:pt x="29" y="40"/>
                  </a:lnTo>
                  <a:lnTo>
                    <a:pt x="24" y="49"/>
                  </a:lnTo>
                  <a:lnTo>
                    <a:pt x="21" y="59"/>
                  </a:lnTo>
                  <a:lnTo>
                    <a:pt x="17" y="70"/>
                  </a:lnTo>
                  <a:lnTo>
                    <a:pt x="14" y="79"/>
                  </a:lnTo>
                  <a:lnTo>
                    <a:pt x="13" y="80"/>
                  </a:lnTo>
                  <a:lnTo>
                    <a:pt x="12" y="81"/>
                  </a:lnTo>
                  <a:lnTo>
                    <a:pt x="11" y="81"/>
                  </a:lnTo>
                  <a:lnTo>
                    <a:pt x="9" y="81"/>
                  </a:lnTo>
                  <a:lnTo>
                    <a:pt x="8" y="81"/>
                  </a:lnTo>
                  <a:lnTo>
                    <a:pt x="7" y="80"/>
                  </a:lnTo>
                  <a:lnTo>
                    <a:pt x="6" y="78"/>
                  </a:lnTo>
                  <a:lnTo>
                    <a:pt x="6" y="77"/>
                  </a:lnTo>
                  <a:lnTo>
                    <a:pt x="11" y="65"/>
                  </a:lnTo>
                  <a:lnTo>
                    <a:pt x="14" y="55"/>
                  </a:lnTo>
                  <a:lnTo>
                    <a:pt x="19" y="43"/>
                  </a:lnTo>
                  <a:lnTo>
                    <a:pt x="23" y="33"/>
                  </a:lnTo>
                  <a:lnTo>
                    <a:pt x="17" y="27"/>
                  </a:lnTo>
                  <a:lnTo>
                    <a:pt x="13" y="20"/>
                  </a:lnTo>
                  <a:lnTo>
                    <a:pt x="7" y="15"/>
                  </a:lnTo>
                  <a:lnTo>
                    <a:pt x="1" y="9"/>
                  </a:lnTo>
                  <a:lnTo>
                    <a:pt x="0" y="8"/>
                  </a:lnTo>
                  <a:lnTo>
                    <a:pt x="0" y="6"/>
                  </a:lnTo>
                  <a:lnTo>
                    <a:pt x="0" y="4"/>
                  </a:lnTo>
                  <a:lnTo>
                    <a:pt x="1" y="3"/>
                  </a:lnTo>
                  <a:close/>
                </a:path>
              </a:pathLst>
            </a:custGeom>
            <a:solidFill>
              <a:srgbClr val="C1C1C1"/>
            </a:solidFill>
            <a:ln>
              <a:noFill/>
            </a:ln>
          </p:spPr>
        </p:sp>
        <p:sp>
          <p:nvSpPr>
            <p:cNvPr id="189" name="Google Shape;189;p27"/>
            <p:cNvSpPr/>
            <p:nvPr/>
          </p:nvSpPr>
          <p:spPr>
            <a:xfrm>
              <a:off x="7535880" y="5869080"/>
              <a:ext cx="69840" cy="110880"/>
            </a:xfrm>
            <a:custGeom>
              <a:avLst/>
              <a:gdLst/>
              <a:ahLst/>
              <a:cxnLst/>
              <a:rect l="l" t="t" r="r" b="b"/>
              <a:pathLst>
                <a:path w="87" h="140" extrusionOk="0">
                  <a:moveTo>
                    <a:pt x="44" y="140"/>
                  </a:moveTo>
                  <a:lnTo>
                    <a:pt x="34" y="139"/>
                  </a:lnTo>
                  <a:lnTo>
                    <a:pt x="26" y="134"/>
                  </a:lnTo>
                  <a:lnTo>
                    <a:pt x="19" y="128"/>
                  </a:lnTo>
                  <a:lnTo>
                    <a:pt x="12" y="119"/>
                  </a:lnTo>
                  <a:lnTo>
                    <a:pt x="7" y="109"/>
                  </a:lnTo>
                  <a:lnTo>
                    <a:pt x="3" y="97"/>
                  </a:lnTo>
                  <a:lnTo>
                    <a:pt x="1" y="83"/>
                  </a:lnTo>
                  <a:lnTo>
                    <a:pt x="0" y="70"/>
                  </a:lnTo>
                  <a:lnTo>
                    <a:pt x="1" y="56"/>
                  </a:lnTo>
                  <a:lnTo>
                    <a:pt x="3" y="43"/>
                  </a:lnTo>
                  <a:lnTo>
                    <a:pt x="7" y="32"/>
                  </a:lnTo>
                  <a:lnTo>
                    <a:pt x="12" y="21"/>
                  </a:lnTo>
                  <a:lnTo>
                    <a:pt x="19" y="12"/>
                  </a:lnTo>
                  <a:lnTo>
                    <a:pt x="26" y="6"/>
                  </a:lnTo>
                  <a:lnTo>
                    <a:pt x="34" y="2"/>
                  </a:lnTo>
                  <a:lnTo>
                    <a:pt x="44" y="0"/>
                  </a:lnTo>
                  <a:lnTo>
                    <a:pt x="53" y="2"/>
                  </a:lnTo>
                  <a:lnTo>
                    <a:pt x="61" y="6"/>
                  </a:lnTo>
                  <a:lnTo>
                    <a:pt x="68" y="12"/>
                  </a:lnTo>
                  <a:lnTo>
                    <a:pt x="75" y="21"/>
                  </a:lnTo>
                  <a:lnTo>
                    <a:pt x="80" y="32"/>
                  </a:lnTo>
                  <a:lnTo>
                    <a:pt x="84" y="43"/>
                  </a:lnTo>
                  <a:lnTo>
                    <a:pt x="86" y="56"/>
                  </a:lnTo>
                  <a:lnTo>
                    <a:pt x="87" y="70"/>
                  </a:lnTo>
                  <a:lnTo>
                    <a:pt x="86" y="83"/>
                  </a:lnTo>
                  <a:lnTo>
                    <a:pt x="84" y="97"/>
                  </a:lnTo>
                  <a:lnTo>
                    <a:pt x="80" y="109"/>
                  </a:lnTo>
                  <a:lnTo>
                    <a:pt x="75" y="119"/>
                  </a:lnTo>
                  <a:lnTo>
                    <a:pt x="68" y="128"/>
                  </a:lnTo>
                  <a:lnTo>
                    <a:pt x="61" y="134"/>
                  </a:lnTo>
                  <a:lnTo>
                    <a:pt x="53" y="139"/>
                  </a:lnTo>
                  <a:lnTo>
                    <a:pt x="44" y="140"/>
                  </a:lnTo>
                  <a:close/>
                </a:path>
              </a:pathLst>
            </a:custGeom>
            <a:solidFill>
              <a:srgbClr val="FFFFFF"/>
            </a:solidFill>
            <a:ln>
              <a:noFill/>
            </a:ln>
          </p:spPr>
        </p:sp>
        <p:sp>
          <p:nvSpPr>
            <p:cNvPr id="190" name="Google Shape;190;p27"/>
            <p:cNvSpPr/>
            <p:nvPr/>
          </p:nvSpPr>
          <p:spPr>
            <a:xfrm>
              <a:off x="7550280" y="5892840"/>
              <a:ext cx="37800" cy="58680"/>
            </a:xfrm>
            <a:custGeom>
              <a:avLst/>
              <a:gdLst/>
              <a:ahLst/>
              <a:cxnLst/>
              <a:rect l="l" t="t" r="r" b="b"/>
              <a:pathLst>
                <a:path w="50" h="74" extrusionOk="0">
                  <a:moveTo>
                    <a:pt x="1" y="4"/>
                  </a:moveTo>
                  <a:lnTo>
                    <a:pt x="2" y="3"/>
                  </a:lnTo>
                  <a:lnTo>
                    <a:pt x="4" y="3"/>
                  </a:lnTo>
                  <a:lnTo>
                    <a:pt x="5" y="3"/>
                  </a:lnTo>
                  <a:lnTo>
                    <a:pt x="6" y="4"/>
                  </a:lnTo>
                  <a:lnTo>
                    <a:pt x="10" y="8"/>
                  </a:lnTo>
                  <a:lnTo>
                    <a:pt x="15" y="14"/>
                  </a:lnTo>
                  <a:lnTo>
                    <a:pt x="20" y="19"/>
                  </a:lnTo>
                  <a:lnTo>
                    <a:pt x="24" y="25"/>
                  </a:lnTo>
                  <a:lnTo>
                    <a:pt x="28" y="19"/>
                  </a:lnTo>
                  <a:lnTo>
                    <a:pt x="32" y="13"/>
                  </a:lnTo>
                  <a:lnTo>
                    <a:pt x="37" y="7"/>
                  </a:lnTo>
                  <a:lnTo>
                    <a:pt x="42" y="2"/>
                  </a:lnTo>
                  <a:lnTo>
                    <a:pt x="43" y="0"/>
                  </a:lnTo>
                  <a:lnTo>
                    <a:pt x="44" y="0"/>
                  </a:lnTo>
                  <a:lnTo>
                    <a:pt x="46" y="0"/>
                  </a:lnTo>
                  <a:lnTo>
                    <a:pt x="47" y="2"/>
                  </a:lnTo>
                  <a:lnTo>
                    <a:pt x="47" y="3"/>
                  </a:lnTo>
                  <a:lnTo>
                    <a:pt x="47" y="5"/>
                  </a:lnTo>
                  <a:lnTo>
                    <a:pt x="47" y="6"/>
                  </a:lnTo>
                  <a:lnTo>
                    <a:pt x="46" y="7"/>
                  </a:lnTo>
                  <a:lnTo>
                    <a:pt x="42" y="12"/>
                  </a:lnTo>
                  <a:lnTo>
                    <a:pt x="37" y="18"/>
                  </a:lnTo>
                  <a:lnTo>
                    <a:pt x="34" y="23"/>
                  </a:lnTo>
                  <a:lnTo>
                    <a:pt x="30" y="30"/>
                  </a:lnTo>
                  <a:lnTo>
                    <a:pt x="35" y="37"/>
                  </a:lnTo>
                  <a:lnTo>
                    <a:pt x="40" y="45"/>
                  </a:lnTo>
                  <a:lnTo>
                    <a:pt x="45" y="52"/>
                  </a:lnTo>
                  <a:lnTo>
                    <a:pt x="50" y="60"/>
                  </a:lnTo>
                  <a:lnTo>
                    <a:pt x="50" y="61"/>
                  </a:lnTo>
                  <a:lnTo>
                    <a:pt x="50" y="63"/>
                  </a:lnTo>
                  <a:lnTo>
                    <a:pt x="49" y="64"/>
                  </a:lnTo>
                  <a:lnTo>
                    <a:pt x="47" y="65"/>
                  </a:lnTo>
                  <a:lnTo>
                    <a:pt x="46" y="65"/>
                  </a:lnTo>
                  <a:lnTo>
                    <a:pt x="45" y="65"/>
                  </a:lnTo>
                  <a:lnTo>
                    <a:pt x="44" y="65"/>
                  </a:lnTo>
                  <a:lnTo>
                    <a:pt x="43" y="64"/>
                  </a:lnTo>
                  <a:lnTo>
                    <a:pt x="39" y="57"/>
                  </a:lnTo>
                  <a:lnTo>
                    <a:pt x="35" y="50"/>
                  </a:lnTo>
                  <a:lnTo>
                    <a:pt x="30" y="43"/>
                  </a:lnTo>
                  <a:lnTo>
                    <a:pt x="25" y="37"/>
                  </a:lnTo>
                  <a:lnTo>
                    <a:pt x="22" y="45"/>
                  </a:lnTo>
                  <a:lnTo>
                    <a:pt x="19" y="55"/>
                  </a:lnTo>
                  <a:lnTo>
                    <a:pt x="15" y="63"/>
                  </a:lnTo>
                  <a:lnTo>
                    <a:pt x="13" y="72"/>
                  </a:lnTo>
                  <a:lnTo>
                    <a:pt x="12" y="73"/>
                  </a:lnTo>
                  <a:lnTo>
                    <a:pt x="10" y="74"/>
                  </a:lnTo>
                  <a:lnTo>
                    <a:pt x="9" y="74"/>
                  </a:lnTo>
                  <a:lnTo>
                    <a:pt x="8" y="74"/>
                  </a:lnTo>
                  <a:lnTo>
                    <a:pt x="7" y="74"/>
                  </a:lnTo>
                  <a:lnTo>
                    <a:pt x="6" y="73"/>
                  </a:lnTo>
                  <a:lnTo>
                    <a:pt x="6" y="71"/>
                  </a:lnTo>
                  <a:lnTo>
                    <a:pt x="6" y="70"/>
                  </a:lnTo>
                  <a:lnTo>
                    <a:pt x="9" y="60"/>
                  </a:lnTo>
                  <a:lnTo>
                    <a:pt x="13" y="50"/>
                  </a:lnTo>
                  <a:lnTo>
                    <a:pt x="16" y="41"/>
                  </a:lnTo>
                  <a:lnTo>
                    <a:pt x="21" y="32"/>
                  </a:lnTo>
                  <a:lnTo>
                    <a:pt x="16" y="26"/>
                  </a:lnTo>
                  <a:lnTo>
                    <a:pt x="12" y="20"/>
                  </a:lnTo>
                  <a:lnTo>
                    <a:pt x="6" y="14"/>
                  </a:lnTo>
                  <a:lnTo>
                    <a:pt x="1" y="8"/>
                  </a:lnTo>
                  <a:lnTo>
                    <a:pt x="0" y="7"/>
                  </a:lnTo>
                  <a:lnTo>
                    <a:pt x="0" y="6"/>
                  </a:lnTo>
                  <a:lnTo>
                    <a:pt x="0" y="5"/>
                  </a:lnTo>
                  <a:lnTo>
                    <a:pt x="1" y="4"/>
                  </a:lnTo>
                  <a:close/>
                </a:path>
              </a:pathLst>
            </a:custGeom>
            <a:solidFill>
              <a:srgbClr val="C1C1C1"/>
            </a:solidFill>
            <a:ln>
              <a:noFill/>
            </a:ln>
          </p:spPr>
        </p:sp>
        <p:sp>
          <p:nvSpPr>
            <p:cNvPr id="191" name="Google Shape;191;p27"/>
            <p:cNvSpPr/>
            <p:nvPr/>
          </p:nvSpPr>
          <p:spPr>
            <a:xfrm>
              <a:off x="7294680" y="6024600"/>
              <a:ext cx="360360" cy="160200"/>
            </a:xfrm>
            <a:custGeom>
              <a:avLst/>
              <a:gdLst/>
              <a:ahLst/>
              <a:cxnLst/>
              <a:rect l="l" t="t" r="r" b="b"/>
              <a:pathLst>
                <a:path w="454" h="202" extrusionOk="0">
                  <a:moveTo>
                    <a:pt x="454" y="0"/>
                  </a:moveTo>
                  <a:lnTo>
                    <a:pt x="448" y="103"/>
                  </a:lnTo>
                  <a:lnTo>
                    <a:pt x="16" y="202"/>
                  </a:lnTo>
                  <a:lnTo>
                    <a:pt x="0" y="89"/>
                  </a:lnTo>
                  <a:lnTo>
                    <a:pt x="454" y="0"/>
                  </a:lnTo>
                  <a:close/>
                </a:path>
              </a:pathLst>
            </a:custGeom>
            <a:solidFill>
              <a:srgbClr val="C1C1C1"/>
            </a:solidFill>
            <a:ln>
              <a:noFill/>
            </a:ln>
          </p:spPr>
        </p:sp>
        <p:sp>
          <p:nvSpPr>
            <p:cNvPr id="192" name="Google Shape;192;p27"/>
            <p:cNvSpPr/>
            <p:nvPr/>
          </p:nvSpPr>
          <p:spPr>
            <a:xfrm>
              <a:off x="6958080" y="5411880"/>
              <a:ext cx="582480" cy="409320"/>
            </a:xfrm>
            <a:custGeom>
              <a:avLst/>
              <a:gdLst/>
              <a:ahLst/>
              <a:cxnLst/>
              <a:rect l="l" t="t" r="r" b="b"/>
              <a:pathLst>
                <a:path w="734" h="518" extrusionOk="0">
                  <a:moveTo>
                    <a:pt x="342" y="495"/>
                  </a:moveTo>
                  <a:lnTo>
                    <a:pt x="734" y="64"/>
                  </a:lnTo>
                  <a:lnTo>
                    <a:pt x="532" y="0"/>
                  </a:lnTo>
                  <a:lnTo>
                    <a:pt x="0" y="518"/>
                  </a:lnTo>
                  <a:lnTo>
                    <a:pt x="342" y="495"/>
                  </a:lnTo>
                  <a:close/>
                </a:path>
              </a:pathLst>
            </a:custGeom>
            <a:solidFill>
              <a:srgbClr val="C1C1C1"/>
            </a:solidFill>
            <a:ln>
              <a:noFill/>
            </a:ln>
          </p:spPr>
        </p:sp>
        <p:sp>
          <p:nvSpPr>
            <p:cNvPr id="193" name="Google Shape;193;p27"/>
            <p:cNvSpPr/>
            <p:nvPr/>
          </p:nvSpPr>
          <p:spPr>
            <a:xfrm>
              <a:off x="7377120" y="5931000"/>
              <a:ext cx="142920" cy="31680"/>
            </a:xfrm>
            <a:custGeom>
              <a:avLst/>
              <a:gdLst/>
              <a:ahLst/>
              <a:cxnLst/>
              <a:rect l="l" t="t" r="r" b="b"/>
              <a:pathLst>
                <a:path w="181" h="40" extrusionOk="0">
                  <a:moveTo>
                    <a:pt x="175" y="16"/>
                  </a:moveTo>
                  <a:lnTo>
                    <a:pt x="170" y="13"/>
                  </a:lnTo>
                  <a:lnTo>
                    <a:pt x="165" y="12"/>
                  </a:lnTo>
                  <a:lnTo>
                    <a:pt x="159" y="11"/>
                  </a:lnTo>
                  <a:lnTo>
                    <a:pt x="155" y="10"/>
                  </a:lnTo>
                  <a:lnTo>
                    <a:pt x="149" y="10"/>
                  </a:lnTo>
                  <a:lnTo>
                    <a:pt x="143" y="9"/>
                  </a:lnTo>
                  <a:lnTo>
                    <a:pt x="139" y="9"/>
                  </a:lnTo>
                  <a:lnTo>
                    <a:pt x="133" y="9"/>
                  </a:lnTo>
                  <a:lnTo>
                    <a:pt x="128" y="13"/>
                  </a:lnTo>
                  <a:lnTo>
                    <a:pt x="125" y="18"/>
                  </a:lnTo>
                  <a:lnTo>
                    <a:pt x="120" y="23"/>
                  </a:lnTo>
                  <a:lnTo>
                    <a:pt x="116" y="27"/>
                  </a:lnTo>
                  <a:lnTo>
                    <a:pt x="110" y="32"/>
                  </a:lnTo>
                  <a:lnTo>
                    <a:pt x="105" y="35"/>
                  </a:lnTo>
                  <a:lnTo>
                    <a:pt x="99" y="38"/>
                  </a:lnTo>
                  <a:lnTo>
                    <a:pt x="92" y="39"/>
                  </a:lnTo>
                  <a:lnTo>
                    <a:pt x="83" y="39"/>
                  </a:lnTo>
                  <a:lnTo>
                    <a:pt x="75" y="37"/>
                  </a:lnTo>
                  <a:lnTo>
                    <a:pt x="66" y="34"/>
                  </a:lnTo>
                  <a:lnTo>
                    <a:pt x="58" y="32"/>
                  </a:lnTo>
                  <a:lnTo>
                    <a:pt x="49" y="28"/>
                  </a:lnTo>
                  <a:lnTo>
                    <a:pt x="41" y="26"/>
                  </a:lnTo>
                  <a:lnTo>
                    <a:pt x="31" y="24"/>
                  </a:lnTo>
                  <a:lnTo>
                    <a:pt x="23" y="22"/>
                  </a:lnTo>
                  <a:lnTo>
                    <a:pt x="19" y="25"/>
                  </a:lnTo>
                  <a:lnTo>
                    <a:pt x="14" y="30"/>
                  </a:lnTo>
                  <a:lnTo>
                    <a:pt x="11" y="34"/>
                  </a:lnTo>
                  <a:lnTo>
                    <a:pt x="8" y="39"/>
                  </a:lnTo>
                  <a:lnTo>
                    <a:pt x="7" y="40"/>
                  </a:lnTo>
                  <a:lnTo>
                    <a:pt x="6" y="40"/>
                  </a:lnTo>
                  <a:lnTo>
                    <a:pt x="4" y="40"/>
                  </a:lnTo>
                  <a:lnTo>
                    <a:pt x="3" y="40"/>
                  </a:lnTo>
                  <a:lnTo>
                    <a:pt x="1" y="38"/>
                  </a:lnTo>
                  <a:lnTo>
                    <a:pt x="0" y="37"/>
                  </a:lnTo>
                  <a:lnTo>
                    <a:pt x="0" y="34"/>
                  </a:lnTo>
                  <a:lnTo>
                    <a:pt x="1" y="33"/>
                  </a:lnTo>
                  <a:lnTo>
                    <a:pt x="6" y="26"/>
                  </a:lnTo>
                  <a:lnTo>
                    <a:pt x="11" y="20"/>
                  </a:lnTo>
                  <a:lnTo>
                    <a:pt x="16" y="16"/>
                  </a:lnTo>
                  <a:lnTo>
                    <a:pt x="24" y="15"/>
                  </a:lnTo>
                  <a:lnTo>
                    <a:pt x="33" y="16"/>
                  </a:lnTo>
                  <a:lnTo>
                    <a:pt x="42" y="17"/>
                  </a:lnTo>
                  <a:lnTo>
                    <a:pt x="50" y="19"/>
                  </a:lnTo>
                  <a:lnTo>
                    <a:pt x="58" y="23"/>
                  </a:lnTo>
                  <a:lnTo>
                    <a:pt x="65" y="25"/>
                  </a:lnTo>
                  <a:lnTo>
                    <a:pt x="73" y="27"/>
                  </a:lnTo>
                  <a:lnTo>
                    <a:pt x="82" y="30"/>
                  </a:lnTo>
                  <a:lnTo>
                    <a:pt x="90" y="30"/>
                  </a:lnTo>
                  <a:lnTo>
                    <a:pt x="101" y="27"/>
                  </a:lnTo>
                  <a:lnTo>
                    <a:pt x="110" y="22"/>
                  </a:lnTo>
                  <a:lnTo>
                    <a:pt x="117" y="13"/>
                  </a:lnTo>
                  <a:lnTo>
                    <a:pt x="124" y="4"/>
                  </a:lnTo>
                  <a:lnTo>
                    <a:pt x="131" y="2"/>
                  </a:lnTo>
                  <a:lnTo>
                    <a:pt x="137" y="0"/>
                  </a:lnTo>
                  <a:lnTo>
                    <a:pt x="144" y="0"/>
                  </a:lnTo>
                  <a:lnTo>
                    <a:pt x="152" y="1"/>
                  </a:lnTo>
                  <a:lnTo>
                    <a:pt x="159" y="2"/>
                  </a:lnTo>
                  <a:lnTo>
                    <a:pt x="166" y="4"/>
                  </a:lnTo>
                  <a:lnTo>
                    <a:pt x="173" y="7"/>
                  </a:lnTo>
                  <a:lnTo>
                    <a:pt x="180" y="9"/>
                  </a:lnTo>
                  <a:lnTo>
                    <a:pt x="181" y="10"/>
                  </a:lnTo>
                  <a:lnTo>
                    <a:pt x="181" y="11"/>
                  </a:lnTo>
                  <a:lnTo>
                    <a:pt x="181" y="13"/>
                  </a:lnTo>
                  <a:lnTo>
                    <a:pt x="181" y="15"/>
                  </a:lnTo>
                  <a:lnTo>
                    <a:pt x="180" y="16"/>
                  </a:lnTo>
                  <a:lnTo>
                    <a:pt x="179" y="17"/>
                  </a:lnTo>
                  <a:lnTo>
                    <a:pt x="177" y="17"/>
                  </a:lnTo>
                  <a:lnTo>
                    <a:pt x="175" y="16"/>
                  </a:lnTo>
                  <a:lnTo>
                    <a:pt x="175" y="16"/>
                  </a:lnTo>
                  <a:close/>
                </a:path>
              </a:pathLst>
            </a:custGeom>
            <a:solidFill>
              <a:srgbClr val="FFFFFF"/>
            </a:solidFill>
            <a:ln>
              <a:noFill/>
            </a:ln>
          </p:spPr>
        </p:sp>
        <p:sp>
          <p:nvSpPr>
            <p:cNvPr id="194" name="Google Shape;194;p27"/>
            <p:cNvSpPr/>
            <p:nvPr/>
          </p:nvSpPr>
          <p:spPr>
            <a:xfrm>
              <a:off x="7381800" y="5959440"/>
              <a:ext cx="144360" cy="31680"/>
            </a:xfrm>
            <a:custGeom>
              <a:avLst/>
              <a:gdLst/>
              <a:ahLst/>
              <a:cxnLst/>
              <a:rect l="l" t="t" r="r" b="b"/>
              <a:pathLst>
                <a:path w="182" h="40" extrusionOk="0">
                  <a:moveTo>
                    <a:pt x="175" y="16"/>
                  </a:moveTo>
                  <a:lnTo>
                    <a:pt x="171" y="13"/>
                  </a:lnTo>
                  <a:lnTo>
                    <a:pt x="165" y="12"/>
                  </a:lnTo>
                  <a:lnTo>
                    <a:pt x="160" y="11"/>
                  </a:lnTo>
                  <a:lnTo>
                    <a:pt x="155" y="10"/>
                  </a:lnTo>
                  <a:lnTo>
                    <a:pt x="150" y="9"/>
                  </a:lnTo>
                  <a:lnTo>
                    <a:pt x="144" y="8"/>
                  </a:lnTo>
                  <a:lnTo>
                    <a:pt x="138" y="8"/>
                  </a:lnTo>
                  <a:lnTo>
                    <a:pt x="133" y="8"/>
                  </a:lnTo>
                  <a:lnTo>
                    <a:pt x="128" y="12"/>
                  </a:lnTo>
                  <a:lnTo>
                    <a:pt x="125" y="18"/>
                  </a:lnTo>
                  <a:lnTo>
                    <a:pt x="120" y="23"/>
                  </a:lnTo>
                  <a:lnTo>
                    <a:pt x="115" y="27"/>
                  </a:lnTo>
                  <a:lnTo>
                    <a:pt x="110" y="32"/>
                  </a:lnTo>
                  <a:lnTo>
                    <a:pt x="105" y="35"/>
                  </a:lnTo>
                  <a:lnTo>
                    <a:pt x="99" y="38"/>
                  </a:lnTo>
                  <a:lnTo>
                    <a:pt x="92" y="39"/>
                  </a:lnTo>
                  <a:lnTo>
                    <a:pt x="83" y="39"/>
                  </a:lnTo>
                  <a:lnTo>
                    <a:pt x="75" y="36"/>
                  </a:lnTo>
                  <a:lnTo>
                    <a:pt x="66" y="34"/>
                  </a:lnTo>
                  <a:lnTo>
                    <a:pt x="58" y="32"/>
                  </a:lnTo>
                  <a:lnTo>
                    <a:pt x="50" y="28"/>
                  </a:lnTo>
                  <a:lnTo>
                    <a:pt x="41" y="26"/>
                  </a:lnTo>
                  <a:lnTo>
                    <a:pt x="32" y="24"/>
                  </a:lnTo>
                  <a:lnTo>
                    <a:pt x="23" y="21"/>
                  </a:lnTo>
                  <a:lnTo>
                    <a:pt x="19" y="25"/>
                  </a:lnTo>
                  <a:lnTo>
                    <a:pt x="15" y="29"/>
                  </a:lnTo>
                  <a:lnTo>
                    <a:pt x="12" y="33"/>
                  </a:lnTo>
                  <a:lnTo>
                    <a:pt x="8" y="38"/>
                  </a:lnTo>
                  <a:lnTo>
                    <a:pt x="7" y="39"/>
                  </a:lnTo>
                  <a:lnTo>
                    <a:pt x="6" y="40"/>
                  </a:lnTo>
                  <a:lnTo>
                    <a:pt x="4" y="40"/>
                  </a:lnTo>
                  <a:lnTo>
                    <a:pt x="3" y="39"/>
                  </a:lnTo>
                  <a:lnTo>
                    <a:pt x="1" y="38"/>
                  </a:lnTo>
                  <a:lnTo>
                    <a:pt x="0" y="36"/>
                  </a:lnTo>
                  <a:lnTo>
                    <a:pt x="0" y="34"/>
                  </a:lnTo>
                  <a:lnTo>
                    <a:pt x="1" y="33"/>
                  </a:lnTo>
                  <a:lnTo>
                    <a:pt x="6" y="26"/>
                  </a:lnTo>
                  <a:lnTo>
                    <a:pt x="11" y="20"/>
                  </a:lnTo>
                  <a:lnTo>
                    <a:pt x="16" y="16"/>
                  </a:lnTo>
                  <a:lnTo>
                    <a:pt x="24" y="13"/>
                  </a:lnTo>
                  <a:lnTo>
                    <a:pt x="32" y="15"/>
                  </a:lnTo>
                  <a:lnTo>
                    <a:pt x="42" y="17"/>
                  </a:lnTo>
                  <a:lnTo>
                    <a:pt x="50" y="19"/>
                  </a:lnTo>
                  <a:lnTo>
                    <a:pt x="58" y="21"/>
                  </a:lnTo>
                  <a:lnTo>
                    <a:pt x="65" y="25"/>
                  </a:lnTo>
                  <a:lnTo>
                    <a:pt x="73" y="27"/>
                  </a:lnTo>
                  <a:lnTo>
                    <a:pt x="82" y="28"/>
                  </a:lnTo>
                  <a:lnTo>
                    <a:pt x="90" y="29"/>
                  </a:lnTo>
                  <a:lnTo>
                    <a:pt x="96" y="28"/>
                  </a:lnTo>
                  <a:lnTo>
                    <a:pt x="100" y="27"/>
                  </a:lnTo>
                  <a:lnTo>
                    <a:pt x="106" y="25"/>
                  </a:lnTo>
                  <a:lnTo>
                    <a:pt x="110" y="21"/>
                  </a:lnTo>
                  <a:lnTo>
                    <a:pt x="114" y="17"/>
                  </a:lnTo>
                  <a:lnTo>
                    <a:pt x="118" y="13"/>
                  </a:lnTo>
                  <a:lnTo>
                    <a:pt x="121" y="9"/>
                  </a:lnTo>
                  <a:lnTo>
                    <a:pt x="125" y="4"/>
                  </a:lnTo>
                  <a:lnTo>
                    <a:pt x="132" y="2"/>
                  </a:lnTo>
                  <a:lnTo>
                    <a:pt x="137" y="0"/>
                  </a:lnTo>
                  <a:lnTo>
                    <a:pt x="145" y="0"/>
                  </a:lnTo>
                  <a:lnTo>
                    <a:pt x="152" y="0"/>
                  </a:lnTo>
                  <a:lnTo>
                    <a:pt x="159" y="1"/>
                  </a:lnTo>
                  <a:lnTo>
                    <a:pt x="167" y="3"/>
                  </a:lnTo>
                  <a:lnTo>
                    <a:pt x="173" y="5"/>
                  </a:lnTo>
                  <a:lnTo>
                    <a:pt x="180" y="8"/>
                  </a:lnTo>
                  <a:lnTo>
                    <a:pt x="181" y="9"/>
                  </a:lnTo>
                  <a:lnTo>
                    <a:pt x="182" y="10"/>
                  </a:lnTo>
                  <a:lnTo>
                    <a:pt x="182" y="12"/>
                  </a:lnTo>
                  <a:lnTo>
                    <a:pt x="181" y="13"/>
                  </a:lnTo>
                  <a:lnTo>
                    <a:pt x="180" y="15"/>
                  </a:lnTo>
                  <a:lnTo>
                    <a:pt x="179" y="16"/>
                  </a:lnTo>
                  <a:lnTo>
                    <a:pt x="177" y="16"/>
                  </a:lnTo>
                  <a:lnTo>
                    <a:pt x="175" y="16"/>
                  </a:lnTo>
                  <a:lnTo>
                    <a:pt x="175" y="16"/>
                  </a:lnTo>
                  <a:close/>
                </a:path>
              </a:pathLst>
            </a:custGeom>
            <a:solidFill>
              <a:srgbClr val="FFFFFF"/>
            </a:solidFill>
            <a:ln>
              <a:noFill/>
            </a:ln>
          </p:spPr>
        </p:sp>
        <p:sp>
          <p:nvSpPr>
            <p:cNvPr id="195" name="Google Shape;195;p27"/>
            <p:cNvSpPr/>
            <p:nvPr/>
          </p:nvSpPr>
          <p:spPr>
            <a:xfrm>
              <a:off x="7388280" y="5991120"/>
              <a:ext cx="144360" cy="31680"/>
            </a:xfrm>
            <a:custGeom>
              <a:avLst/>
              <a:gdLst/>
              <a:ahLst/>
              <a:cxnLst/>
              <a:rect l="l" t="t" r="r" b="b"/>
              <a:pathLst>
                <a:path w="181" h="40" extrusionOk="0">
                  <a:moveTo>
                    <a:pt x="174" y="16"/>
                  </a:moveTo>
                  <a:lnTo>
                    <a:pt x="170" y="14"/>
                  </a:lnTo>
                  <a:lnTo>
                    <a:pt x="164" y="12"/>
                  </a:lnTo>
                  <a:lnTo>
                    <a:pt x="159" y="11"/>
                  </a:lnTo>
                  <a:lnTo>
                    <a:pt x="154" y="10"/>
                  </a:lnTo>
                  <a:lnTo>
                    <a:pt x="149" y="10"/>
                  </a:lnTo>
                  <a:lnTo>
                    <a:pt x="143" y="9"/>
                  </a:lnTo>
                  <a:lnTo>
                    <a:pt x="137" y="9"/>
                  </a:lnTo>
                  <a:lnTo>
                    <a:pt x="132" y="9"/>
                  </a:lnTo>
                  <a:lnTo>
                    <a:pt x="127" y="14"/>
                  </a:lnTo>
                  <a:lnTo>
                    <a:pt x="124" y="18"/>
                  </a:lnTo>
                  <a:lnTo>
                    <a:pt x="119" y="23"/>
                  </a:lnTo>
                  <a:lnTo>
                    <a:pt x="114" y="27"/>
                  </a:lnTo>
                  <a:lnTo>
                    <a:pt x="110" y="32"/>
                  </a:lnTo>
                  <a:lnTo>
                    <a:pt x="104" y="35"/>
                  </a:lnTo>
                  <a:lnTo>
                    <a:pt x="98" y="38"/>
                  </a:lnTo>
                  <a:lnTo>
                    <a:pt x="91" y="39"/>
                  </a:lnTo>
                  <a:lnTo>
                    <a:pt x="82" y="39"/>
                  </a:lnTo>
                  <a:lnTo>
                    <a:pt x="74" y="37"/>
                  </a:lnTo>
                  <a:lnTo>
                    <a:pt x="65" y="34"/>
                  </a:lnTo>
                  <a:lnTo>
                    <a:pt x="57" y="32"/>
                  </a:lnTo>
                  <a:lnTo>
                    <a:pt x="49" y="29"/>
                  </a:lnTo>
                  <a:lnTo>
                    <a:pt x="39" y="26"/>
                  </a:lnTo>
                  <a:lnTo>
                    <a:pt x="31" y="24"/>
                  </a:lnTo>
                  <a:lnTo>
                    <a:pt x="22" y="22"/>
                  </a:lnTo>
                  <a:lnTo>
                    <a:pt x="18" y="25"/>
                  </a:lnTo>
                  <a:lnTo>
                    <a:pt x="14" y="30"/>
                  </a:lnTo>
                  <a:lnTo>
                    <a:pt x="11" y="33"/>
                  </a:lnTo>
                  <a:lnTo>
                    <a:pt x="8" y="38"/>
                  </a:lnTo>
                  <a:lnTo>
                    <a:pt x="7" y="39"/>
                  </a:lnTo>
                  <a:lnTo>
                    <a:pt x="5" y="40"/>
                  </a:lnTo>
                  <a:lnTo>
                    <a:pt x="4" y="40"/>
                  </a:lnTo>
                  <a:lnTo>
                    <a:pt x="1" y="39"/>
                  </a:lnTo>
                  <a:lnTo>
                    <a:pt x="0" y="38"/>
                  </a:lnTo>
                  <a:lnTo>
                    <a:pt x="0" y="37"/>
                  </a:lnTo>
                  <a:lnTo>
                    <a:pt x="0" y="34"/>
                  </a:lnTo>
                  <a:lnTo>
                    <a:pt x="0" y="33"/>
                  </a:lnTo>
                  <a:lnTo>
                    <a:pt x="5" y="26"/>
                  </a:lnTo>
                  <a:lnTo>
                    <a:pt x="9" y="20"/>
                  </a:lnTo>
                  <a:lnTo>
                    <a:pt x="15" y="16"/>
                  </a:lnTo>
                  <a:lnTo>
                    <a:pt x="23" y="14"/>
                  </a:lnTo>
                  <a:lnTo>
                    <a:pt x="31" y="15"/>
                  </a:lnTo>
                  <a:lnTo>
                    <a:pt x="41" y="17"/>
                  </a:lnTo>
                  <a:lnTo>
                    <a:pt x="49" y="19"/>
                  </a:lnTo>
                  <a:lnTo>
                    <a:pt x="57" y="23"/>
                  </a:lnTo>
                  <a:lnTo>
                    <a:pt x="65" y="25"/>
                  </a:lnTo>
                  <a:lnTo>
                    <a:pt x="73" y="27"/>
                  </a:lnTo>
                  <a:lnTo>
                    <a:pt x="82" y="30"/>
                  </a:lnTo>
                  <a:lnTo>
                    <a:pt x="90" y="30"/>
                  </a:lnTo>
                  <a:lnTo>
                    <a:pt x="101" y="27"/>
                  </a:lnTo>
                  <a:lnTo>
                    <a:pt x="109" y="22"/>
                  </a:lnTo>
                  <a:lnTo>
                    <a:pt x="117" y="14"/>
                  </a:lnTo>
                  <a:lnTo>
                    <a:pt x="124" y="4"/>
                  </a:lnTo>
                  <a:lnTo>
                    <a:pt x="130" y="2"/>
                  </a:lnTo>
                  <a:lnTo>
                    <a:pt x="136" y="0"/>
                  </a:lnTo>
                  <a:lnTo>
                    <a:pt x="144" y="0"/>
                  </a:lnTo>
                  <a:lnTo>
                    <a:pt x="151" y="0"/>
                  </a:lnTo>
                  <a:lnTo>
                    <a:pt x="158" y="1"/>
                  </a:lnTo>
                  <a:lnTo>
                    <a:pt x="166" y="3"/>
                  </a:lnTo>
                  <a:lnTo>
                    <a:pt x="172" y="5"/>
                  </a:lnTo>
                  <a:lnTo>
                    <a:pt x="179" y="8"/>
                  </a:lnTo>
                  <a:lnTo>
                    <a:pt x="180" y="9"/>
                  </a:lnTo>
                  <a:lnTo>
                    <a:pt x="181" y="11"/>
                  </a:lnTo>
                  <a:lnTo>
                    <a:pt x="181" y="12"/>
                  </a:lnTo>
                  <a:lnTo>
                    <a:pt x="181" y="15"/>
                  </a:lnTo>
                  <a:lnTo>
                    <a:pt x="180" y="16"/>
                  </a:lnTo>
                  <a:lnTo>
                    <a:pt x="178" y="16"/>
                  </a:lnTo>
                  <a:lnTo>
                    <a:pt x="177" y="16"/>
                  </a:lnTo>
                  <a:lnTo>
                    <a:pt x="174" y="16"/>
                  </a:lnTo>
                  <a:lnTo>
                    <a:pt x="174" y="16"/>
                  </a:lnTo>
                  <a:close/>
                </a:path>
              </a:pathLst>
            </a:custGeom>
            <a:solidFill>
              <a:srgbClr val="FFFFFF"/>
            </a:solidFill>
            <a:ln>
              <a:noFill/>
            </a:ln>
          </p:spPr>
        </p:sp>
        <p:sp>
          <p:nvSpPr>
            <p:cNvPr id="196" name="Google Shape;196;p27"/>
            <p:cNvSpPr/>
            <p:nvPr/>
          </p:nvSpPr>
          <p:spPr>
            <a:xfrm>
              <a:off x="7319880" y="6043680"/>
              <a:ext cx="316080" cy="120600"/>
            </a:xfrm>
            <a:custGeom>
              <a:avLst/>
              <a:gdLst/>
              <a:ahLst/>
              <a:cxnLst/>
              <a:rect l="l" t="t" r="r" b="b"/>
              <a:pathLst>
                <a:path w="397" h="150" extrusionOk="0">
                  <a:moveTo>
                    <a:pt x="0" y="66"/>
                  </a:moveTo>
                  <a:lnTo>
                    <a:pt x="10" y="150"/>
                  </a:lnTo>
                  <a:lnTo>
                    <a:pt x="394" y="58"/>
                  </a:lnTo>
                  <a:lnTo>
                    <a:pt x="397" y="0"/>
                  </a:lnTo>
                  <a:lnTo>
                    <a:pt x="0" y="66"/>
                  </a:lnTo>
                  <a:close/>
                </a:path>
              </a:pathLst>
            </a:custGeom>
            <a:solidFill>
              <a:srgbClr val="FFFFFF"/>
            </a:solidFill>
            <a:ln>
              <a:noFill/>
            </a:ln>
          </p:spPr>
        </p:sp>
        <p:sp>
          <p:nvSpPr>
            <p:cNvPr id="197" name="Google Shape;197;p27"/>
            <p:cNvSpPr/>
            <p:nvPr/>
          </p:nvSpPr>
          <p:spPr>
            <a:xfrm>
              <a:off x="7329600" y="6054840"/>
              <a:ext cx="295200" cy="98280"/>
            </a:xfrm>
            <a:custGeom>
              <a:avLst/>
              <a:gdLst/>
              <a:ahLst/>
              <a:cxnLst/>
              <a:rect l="l" t="t" r="r" b="b"/>
              <a:pathLst>
                <a:path w="372" h="124" extrusionOk="0">
                  <a:moveTo>
                    <a:pt x="372" y="0"/>
                  </a:moveTo>
                  <a:lnTo>
                    <a:pt x="369" y="36"/>
                  </a:lnTo>
                  <a:lnTo>
                    <a:pt x="8" y="124"/>
                  </a:lnTo>
                  <a:lnTo>
                    <a:pt x="0" y="64"/>
                  </a:lnTo>
                  <a:lnTo>
                    <a:pt x="372" y="0"/>
                  </a:lnTo>
                  <a:close/>
                </a:path>
              </a:pathLst>
            </a:custGeom>
            <a:solidFill>
              <a:srgbClr val="C1C1C1"/>
            </a:solidFill>
            <a:ln>
              <a:noFill/>
            </a:ln>
          </p:spPr>
        </p:sp>
        <p:sp>
          <p:nvSpPr>
            <p:cNvPr id="198" name="Google Shape;198;p27"/>
            <p:cNvSpPr/>
            <p:nvPr/>
          </p:nvSpPr>
          <p:spPr>
            <a:xfrm>
              <a:off x="7461360" y="5608800"/>
              <a:ext cx="191880" cy="223560"/>
            </a:xfrm>
            <a:custGeom>
              <a:avLst/>
              <a:gdLst/>
              <a:ahLst/>
              <a:cxnLst/>
              <a:rect l="l" t="t" r="r" b="b"/>
              <a:pathLst>
                <a:path w="242" h="281" extrusionOk="0">
                  <a:moveTo>
                    <a:pt x="0" y="281"/>
                  </a:moveTo>
                  <a:lnTo>
                    <a:pt x="73" y="167"/>
                  </a:lnTo>
                  <a:lnTo>
                    <a:pt x="72" y="167"/>
                  </a:lnTo>
                  <a:lnTo>
                    <a:pt x="72" y="167"/>
                  </a:lnTo>
                  <a:lnTo>
                    <a:pt x="71" y="167"/>
                  </a:lnTo>
                  <a:lnTo>
                    <a:pt x="71" y="167"/>
                  </a:lnTo>
                  <a:lnTo>
                    <a:pt x="63" y="166"/>
                  </a:lnTo>
                  <a:lnTo>
                    <a:pt x="56" y="165"/>
                  </a:lnTo>
                  <a:lnTo>
                    <a:pt x="50" y="163"/>
                  </a:lnTo>
                  <a:lnTo>
                    <a:pt x="44" y="159"/>
                  </a:lnTo>
                  <a:lnTo>
                    <a:pt x="40" y="155"/>
                  </a:lnTo>
                  <a:lnTo>
                    <a:pt x="36" y="150"/>
                  </a:lnTo>
                  <a:lnTo>
                    <a:pt x="35" y="144"/>
                  </a:lnTo>
                  <a:lnTo>
                    <a:pt x="34" y="138"/>
                  </a:lnTo>
                  <a:lnTo>
                    <a:pt x="35" y="133"/>
                  </a:lnTo>
                  <a:lnTo>
                    <a:pt x="37" y="127"/>
                  </a:lnTo>
                  <a:lnTo>
                    <a:pt x="41" y="121"/>
                  </a:lnTo>
                  <a:lnTo>
                    <a:pt x="47" y="116"/>
                  </a:lnTo>
                  <a:lnTo>
                    <a:pt x="40" y="111"/>
                  </a:lnTo>
                  <a:lnTo>
                    <a:pt x="34" y="103"/>
                  </a:lnTo>
                  <a:lnTo>
                    <a:pt x="30" y="95"/>
                  </a:lnTo>
                  <a:lnTo>
                    <a:pt x="29" y="87"/>
                  </a:lnTo>
                  <a:lnTo>
                    <a:pt x="30" y="78"/>
                  </a:lnTo>
                  <a:lnTo>
                    <a:pt x="34" y="70"/>
                  </a:lnTo>
                  <a:lnTo>
                    <a:pt x="38" y="63"/>
                  </a:lnTo>
                  <a:lnTo>
                    <a:pt x="44" y="57"/>
                  </a:lnTo>
                  <a:lnTo>
                    <a:pt x="52" y="52"/>
                  </a:lnTo>
                  <a:lnTo>
                    <a:pt x="60" y="49"/>
                  </a:lnTo>
                  <a:lnTo>
                    <a:pt x="71" y="46"/>
                  </a:lnTo>
                  <a:lnTo>
                    <a:pt x="81" y="45"/>
                  </a:lnTo>
                  <a:lnTo>
                    <a:pt x="83" y="45"/>
                  </a:lnTo>
                  <a:lnTo>
                    <a:pt x="85" y="45"/>
                  </a:lnTo>
                  <a:lnTo>
                    <a:pt x="87" y="45"/>
                  </a:lnTo>
                  <a:lnTo>
                    <a:pt x="88" y="45"/>
                  </a:lnTo>
                  <a:lnTo>
                    <a:pt x="87" y="43"/>
                  </a:lnTo>
                  <a:lnTo>
                    <a:pt x="87" y="40"/>
                  </a:lnTo>
                  <a:lnTo>
                    <a:pt x="87" y="39"/>
                  </a:lnTo>
                  <a:lnTo>
                    <a:pt x="87" y="37"/>
                  </a:lnTo>
                  <a:lnTo>
                    <a:pt x="88" y="29"/>
                  </a:lnTo>
                  <a:lnTo>
                    <a:pt x="90" y="22"/>
                  </a:lnTo>
                  <a:lnTo>
                    <a:pt x="94" y="16"/>
                  </a:lnTo>
                  <a:lnTo>
                    <a:pt x="100" y="10"/>
                  </a:lnTo>
                  <a:lnTo>
                    <a:pt x="106" y="6"/>
                  </a:lnTo>
                  <a:lnTo>
                    <a:pt x="113" y="2"/>
                  </a:lnTo>
                  <a:lnTo>
                    <a:pt x="121" y="1"/>
                  </a:lnTo>
                  <a:lnTo>
                    <a:pt x="131" y="0"/>
                  </a:lnTo>
                  <a:lnTo>
                    <a:pt x="139" y="1"/>
                  </a:lnTo>
                  <a:lnTo>
                    <a:pt x="147" y="2"/>
                  </a:lnTo>
                  <a:lnTo>
                    <a:pt x="154" y="6"/>
                  </a:lnTo>
                  <a:lnTo>
                    <a:pt x="161" y="10"/>
                  </a:lnTo>
                  <a:lnTo>
                    <a:pt x="166" y="16"/>
                  </a:lnTo>
                  <a:lnTo>
                    <a:pt x="170" y="22"/>
                  </a:lnTo>
                  <a:lnTo>
                    <a:pt x="172" y="29"/>
                  </a:lnTo>
                  <a:lnTo>
                    <a:pt x="173" y="37"/>
                  </a:lnTo>
                  <a:lnTo>
                    <a:pt x="173" y="38"/>
                  </a:lnTo>
                  <a:lnTo>
                    <a:pt x="173" y="40"/>
                  </a:lnTo>
                  <a:lnTo>
                    <a:pt x="173" y="42"/>
                  </a:lnTo>
                  <a:lnTo>
                    <a:pt x="173" y="44"/>
                  </a:lnTo>
                  <a:lnTo>
                    <a:pt x="185" y="45"/>
                  </a:lnTo>
                  <a:lnTo>
                    <a:pt x="195" y="49"/>
                  </a:lnTo>
                  <a:lnTo>
                    <a:pt x="204" y="53"/>
                  </a:lnTo>
                  <a:lnTo>
                    <a:pt x="213" y="59"/>
                  </a:lnTo>
                  <a:lnTo>
                    <a:pt x="219" y="67"/>
                  </a:lnTo>
                  <a:lnTo>
                    <a:pt x="224" y="74"/>
                  </a:lnTo>
                  <a:lnTo>
                    <a:pt x="227" y="83"/>
                  </a:lnTo>
                  <a:lnTo>
                    <a:pt x="229" y="92"/>
                  </a:lnTo>
                  <a:lnTo>
                    <a:pt x="227" y="100"/>
                  </a:lnTo>
                  <a:lnTo>
                    <a:pt x="225" y="108"/>
                  </a:lnTo>
                  <a:lnTo>
                    <a:pt x="222" y="115"/>
                  </a:lnTo>
                  <a:lnTo>
                    <a:pt x="217" y="121"/>
                  </a:lnTo>
                  <a:lnTo>
                    <a:pt x="227" y="129"/>
                  </a:lnTo>
                  <a:lnTo>
                    <a:pt x="236" y="140"/>
                  </a:lnTo>
                  <a:lnTo>
                    <a:pt x="240" y="152"/>
                  </a:lnTo>
                  <a:lnTo>
                    <a:pt x="242" y="166"/>
                  </a:lnTo>
                  <a:lnTo>
                    <a:pt x="241" y="176"/>
                  </a:lnTo>
                  <a:lnTo>
                    <a:pt x="239" y="187"/>
                  </a:lnTo>
                  <a:lnTo>
                    <a:pt x="234" y="195"/>
                  </a:lnTo>
                  <a:lnTo>
                    <a:pt x="229" y="203"/>
                  </a:lnTo>
                  <a:lnTo>
                    <a:pt x="221" y="209"/>
                  </a:lnTo>
                  <a:lnTo>
                    <a:pt x="213" y="213"/>
                  </a:lnTo>
                  <a:lnTo>
                    <a:pt x="203" y="217"/>
                  </a:lnTo>
                  <a:lnTo>
                    <a:pt x="193" y="218"/>
                  </a:lnTo>
                  <a:lnTo>
                    <a:pt x="185" y="217"/>
                  </a:lnTo>
                  <a:lnTo>
                    <a:pt x="177" y="214"/>
                  </a:lnTo>
                  <a:lnTo>
                    <a:pt x="170" y="212"/>
                  </a:lnTo>
                  <a:lnTo>
                    <a:pt x="163" y="208"/>
                  </a:lnTo>
                  <a:lnTo>
                    <a:pt x="158" y="211"/>
                  </a:lnTo>
                  <a:lnTo>
                    <a:pt x="153" y="214"/>
                  </a:lnTo>
                  <a:lnTo>
                    <a:pt x="146" y="216"/>
                  </a:lnTo>
                  <a:lnTo>
                    <a:pt x="139" y="217"/>
                  </a:lnTo>
                  <a:lnTo>
                    <a:pt x="128" y="214"/>
                  </a:lnTo>
                  <a:lnTo>
                    <a:pt x="119" y="210"/>
                  </a:lnTo>
                  <a:lnTo>
                    <a:pt x="112" y="203"/>
                  </a:lnTo>
                  <a:lnTo>
                    <a:pt x="109" y="195"/>
                  </a:lnTo>
                  <a:lnTo>
                    <a:pt x="0" y="281"/>
                  </a:lnTo>
                  <a:close/>
                </a:path>
              </a:pathLst>
            </a:custGeom>
            <a:solidFill>
              <a:srgbClr val="FFFFFF"/>
            </a:solidFill>
            <a:ln>
              <a:noFill/>
            </a:ln>
          </p:spPr>
        </p:sp>
        <p:sp>
          <p:nvSpPr>
            <p:cNvPr id="199" name="Google Shape;199;p27"/>
            <p:cNvSpPr/>
            <p:nvPr/>
          </p:nvSpPr>
          <p:spPr>
            <a:xfrm>
              <a:off x="6864480" y="5832360"/>
              <a:ext cx="398160" cy="163800"/>
            </a:xfrm>
            <a:custGeom>
              <a:avLst/>
              <a:gdLst/>
              <a:ahLst/>
              <a:cxnLst/>
              <a:rect l="l" t="t" r="r" b="b"/>
              <a:pathLst>
                <a:path w="501" h="208" extrusionOk="0">
                  <a:moveTo>
                    <a:pt x="288" y="0"/>
                  </a:moveTo>
                  <a:lnTo>
                    <a:pt x="270" y="3"/>
                  </a:lnTo>
                  <a:lnTo>
                    <a:pt x="251" y="5"/>
                  </a:lnTo>
                  <a:lnTo>
                    <a:pt x="232" y="9"/>
                  </a:lnTo>
                  <a:lnTo>
                    <a:pt x="213" y="16"/>
                  </a:lnTo>
                  <a:lnTo>
                    <a:pt x="195" y="23"/>
                  </a:lnTo>
                  <a:lnTo>
                    <a:pt x="176" y="32"/>
                  </a:lnTo>
                  <a:lnTo>
                    <a:pt x="159" y="43"/>
                  </a:lnTo>
                  <a:lnTo>
                    <a:pt x="141" y="54"/>
                  </a:lnTo>
                  <a:lnTo>
                    <a:pt x="122" y="68"/>
                  </a:lnTo>
                  <a:lnTo>
                    <a:pt x="105" y="82"/>
                  </a:lnTo>
                  <a:lnTo>
                    <a:pt x="86" y="98"/>
                  </a:lnTo>
                  <a:lnTo>
                    <a:pt x="69" y="117"/>
                  </a:lnTo>
                  <a:lnTo>
                    <a:pt x="52" y="135"/>
                  </a:lnTo>
                  <a:lnTo>
                    <a:pt x="35" y="156"/>
                  </a:lnTo>
                  <a:lnTo>
                    <a:pt x="17" y="178"/>
                  </a:lnTo>
                  <a:lnTo>
                    <a:pt x="0" y="201"/>
                  </a:lnTo>
                  <a:lnTo>
                    <a:pt x="9" y="208"/>
                  </a:lnTo>
                  <a:lnTo>
                    <a:pt x="25" y="185"/>
                  </a:lnTo>
                  <a:lnTo>
                    <a:pt x="43" y="164"/>
                  </a:lnTo>
                  <a:lnTo>
                    <a:pt x="60" y="144"/>
                  </a:lnTo>
                  <a:lnTo>
                    <a:pt x="76" y="125"/>
                  </a:lnTo>
                  <a:lnTo>
                    <a:pt x="93" y="107"/>
                  </a:lnTo>
                  <a:lnTo>
                    <a:pt x="111" y="92"/>
                  </a:lnTo>
                  <a:lnTo>
                    <a:pt x="128" y="77"/>
                  </a:lnTo>
                  <a:lnTo>
                    <a:pt x="145" y="65"/>
                  </a:lnTo>
                  <a:lnTo>
                    <a:pt x="164" y="53"/>
                  </a:lnTo>
                  <a:lnTo>
                    <a:pt x="181" y="43"/>
                  </a:lnTo>
                  <a:lnTo>
                    <a:pt x="198" y="34"/>
                  </a:lnTo>
                  <a:lnTo>
                    <a:pt x="217" y="27"/>
                  </a:lnTo>
                  <a:lnTo>
                    <a:pt x="234" y="20"/>
                  </a:lnTo>
                  <a:lnTo>
                    <a:pt x="252" y="15"/>
                  </a:lnTo>
                  <a:lnTo>
                    <a:pt x="270" y="13"/>
                  </a:lnTo>
                  <a:lnTo>
                    <a:pt x="288" y="11"/>
                  </a:lnTo>
                  <a:lnTo>
                    <a:pt x="310" y="11"/>
                  </a:lnTo>
                  <a:lnTo>
                    <a:pt x="331" y="12"/>
                  </a:lnTo>
                  <a:lnTo>
                    <a:pt x="351" y="16"/>
                  </a:lnTo>
                  <a:lnTo>
                    <a:pt x="371" y="21"/>
                  </a:lnTo>
                  <a:lnTo>
                    <a:pt x="388" y="28"/>
                  </a:lnTo>
                  <a:lnTo>
                    <a:pt x="406" y="35"/>
                  </a:lnTo>
                  <a:lnTo>
                    <a:pt x="421" y="43"/>
                  </a:lnTo>
                  <a:lnTo>
                    <a:pt x="436" y="51"/>
                  </a:lnTo>
                  <a:lnTo>
                    <a:pt x="448" y="59"/>
                  </a:lnTo>
                  <a:lnTo>
                    <a:pt x="459" y="67"/>
                  </a:lnTo>
                  <a:lnTo>
                    <a:pt x="469" y="75"/>
                  </a:lnTo>
                  <a:lnTo>
                    <a:pt x="477" y="82"/>
                  </a:lnTo>
                  <a:lnTo>
                    <a:pt x="484" y="88"/>
                  </a:lnTo>
                  <a:lnTo>
                    <a:pt x="489" y="92"/>
                  </a:lnTo>
                  <a:lnTo>
                    <a:pt x="491" y="96"/>
                  </a:lnTo>
                  <a:lnTo>
                    <a:pt x="492" y="97"/>
                  </a:lnTo>
                  <a:lnTo>
                    <a:pt x="501" y="89"/>
                  </a:lnTo>
                  <a:lnTo>
                    <a:pt x="500" y="88"/>
                  </a:lnTo>
                  <a:lnTo>
                    <a:pt x="497" y="84"/>
                  </a:lnTo>
                  <a:lnTo>
                    <a:pt x="492" y="80"/>
                  </a:lnTo>
                  <a:lnTo>
                    <a:pt x="485" y="74"/>
                  </a:lnTo>
                  <a:lnTo>
                    <a:pt x="476" y="66"/>
                  </a:lnTo>
                  <a:lnTo>
                    <a:pt x="467" y="58"/>
                  </a:lnTo>
                  <a:lnTo>
                    <a:pt x="454" y="50"/>
                  </a:lnTo>
                  <a:lnTo>
                    <a:pt x="441" y="41"/>
                  </a:lnTo>
                  <a:lnTo>
                    <a:pt x="426" y="32"/>
                  </a:lnTo>
                  <a:lnTo>
                    <a:pt x="410" y="24"/>
                  </a:lnTo>
                  <a:lnTo>
                    <a:pt x="393" y="18"/>
                  </a:lnTo>
                  <a:lnTo>
                    <a:pt x="373" y="11"/>
                  </a:lnTo>
                  <a:lnTo>
                    <a:pt x="354" y="5"/>
                  </a:lnTo>
                  <a:lnTo>
                    <a:pt x="333" y="1"/>
                  </a:lnTo>
                  <a:lnTo>
                    <a:pt x="311" y="0"/>
                  </a:lnTo>
                  <a:lnTo>
                    <a:pt x="288" y="0"/>
                  </a:lnTo>
                  <a:close/>
                </a:path>
              </a:pathLst>
            </a:custGeom>
            <a:solidFill>
              <a:srgbClr val="FFFFFF"/>
            </a:solidFill>
            <a:ln>
              <a:noFill/>
            </a:ln>
          </p:spPr>
        </p:sp>
        <p:sp>
          <p:nvSpPr>
            <p:cNvPr id="200" name="Google Shape;200;p27"/>
            <p:cNvSpPr/>
            <p:nvPr/>
          </p:nvSpPr>
          <p:spPr>
            <a:xfrm>
              <a:off x="6999120" y="5435640"/>
              <a:ext cx="505080" cy="377640"/>
            </a:xfrm>
            <a:custGeom>
              <a:avLst/>
              <a:gdLst/>
              <a:ahLst/>
              <a:cxnLst/>
              <a:rect l="l" t="t" r="r" b="b"/>
              <a:pathLst>
                <a:path w="638" h="475" extrusionOk="0">
                  <a:moveTo>
                    <a:pt x="497" y="0"/>
                  </a:moveTo>
                  <a:lnTo>
                    <a:pt x="0" y="466"/>
                  </a:lnTo>
                  <a:lnTo>
                    <a:pt x="8" y="475"/>
                  </a:lnTo>
                  <a:lnTo>
                    <a:pt x="500" y="13"/>
                  </a:lnTo>
                  <a:lnTo>
                    <a:pt x="617" y="56"/>
                  </a:lnTo>
                  <a:lnTo>
                    <a:pt x="258" y="440"/>
                  </a:lnTo>
                  <a:lnTo>
                    <a:pt x="267" y="449"/>
                  </a:lnTo>
                  <a:lnTo>
                    <a:pt x="638" y="51"/>
                  </a:lnTo>
                  <a:lnTo>
                    <a:pt x="497" y="0"/>
                  </a:lnTo>
                  <a:close/>
                </a:path>
              </a:pathLst>
            </a:custGeom>
            <a:solidFill>
              <a:srgbClr val="FFFFFF"/>
            </a:solidFill>
            <a:ln>
              <a:noFill/>
            </a:ln>
          </p:spPr>
        </p:sp>
        <p:sp>
          <p:nvSpPr>
            <p:cNvPr id="201" name="Google Shape;201;p27"/>
            <p:cNvSpPr/>
            <p:nvPr/>
          </p:nvSpPr>
          <p:spPr>
            <a:xfrm>
              <a:off x="6967440" y="5934240"/>
              <a:ext cx="276480" cy="330120"/>
            </a:xfrm>
            <a:custGeom>
              <a:avLst/>
              <a:gdLst/>
              <a:ahLst/>
              <a:cxnLst/>
              <a:rect l="l" t="t" r="r" b="b"/>
              <a:pathLst>
                <a:path w="347" h="415" extrusionOk="0">
                  <a:moveTo>
                    <a:pt x="347" y="333"/>
                  </a:moveTo>
                  <a:lnTo>
                    <a:pt x="342" y="329"/>
                  </a:lnTo>
                  <a:lnTo>
                    <a:pt x="339" y="324"/>
                  </a:lnTo>
                  <a:lnTo>
                    <a:pt x="333" y="321"/>
                  </a:lnTo>
                  <a:lnTo>
                    <a:pt x="329" y="317"/>
                  </a:lnTo>
                  <a:lnTo>
                    <a:pt x="323" y="315"/>
                  </a:lnTo>
                  <a:lnTo>
                    <a:pt x="317" y="312"/>
                  </a:lnTo>
                  <a:lnTo>
                    <a:pt x="311" y="310"/>
                  </a:lnTo>
                  <a:lnTo>
                    <a:pt x="306" y="308"/>
                  </a:lnTo>
                  <a:lnTo>
                    <a:pt x="314" y="295"/>
                  </a:lnTo>
                  <a:lnTo>
                    <a:pt x="321" y="283"/>
                  </a:lnTo>
                  <a:lnTo>
                    <a:pt x="326" y="269"/>
                  </a:lnTo>
                  <a:lnTo>
                    <a:pt x="331" y="254"/>
                  </a:lnTo>
                  <a:lnTo>
                    <a:pt x="336" y="239"/>
                  </a:lnTo>
                  <a:lnTo>
                    <a:pt x="338" y="224"/>
                  </a:lnTo>
                  <a:lnTo>
                    <a:pt x="339" y="208"/>
                  </a:lnTo>
                  <a:lnTo>
                    <a:pt x="340" y="192"/>
                  </a:lnTo>
                  <a:lnTo>
                    <a:pt x="337" y="152"/>
                  </a:lnTo>
                  <a:lnTo>
                    <a:pt x="327" y="117"/>
                  </a:lnTo>
                  <a:lnTo>
                    <a:pt x="312" y="84"/>
                  </a:lnTo>
                  <a:lnTo>
                    <a:pt x="293" y="56"/>
                  </a:lnTo>
                  <a:lnTo>
                    <a:pt x="269" y="33"/>
                  </a:lnTo>
                  <a:lnTo>
                    <a:pt x="241" y="15"/>
                  </a:lnTo>
                  <a:lnTo>
                    <a:pt x="211" y="4"/>
                  </a:lnTo>
                  <a:lnTo>
                    <a:pt x="179" y="0"/>
                  </a:lnTo>
                  <a:lnTo>
                    <a:pt x="147" y="4"/>
                  </a:lnTo>
                  <a:lnTo>
                    <a:pt x="115" y="15"/>
                  </a:lnTo>
                  <a:lnTo>
                    <a:pt x="88" y="33"/>
                  </a:lnTo>
                  <a:lnTo>
                    <a:pt x="64" y="56"/>
                  </a:lnTo>
                  <a:lnTo>
                    <a:pt x="44" y="84"/>
                  </a:lnTo>
                  <a:lnTo>
                    <a:pt x="29" y="117"/>
                  </a:lnTo>
                  <a:lnTo>
                    <a:pt x="20" y="152"/>
                  </a:lnTo>
                  <a:lnTo>
                    <a:pt x="16" y="192"/>
                  </a:lnTo>
                  <a:lnTo>
                    <a:pt x="17" y="209"/>
                  </a:lnTo>
                  <a:lnTo>
                    <a:pt x="19" y="225"/>
                  </a:lnTo>
                  <a:lnTo>
                    <a:pt x="22" y="241"/>
                  </a:lnTo>
                  <a:lnTo>
                    <a:pt x="27" y="256"/>
                  </a:lnTo>
                  <a:lnTo>
                    <a:pt x="31" y="271"/>
                  </a:lnTo>
                  <a:lnTo>
                    <a:pt x="38" y="285"/>
                  </a:lnTo>
                  <a:lnTo>
                    <a:pt x="45" y="299"/>
                  </a:lnTo>
                  <a:lnTo>
                    <a:pt x="53" y="311"/>
                  </a:lnTo>
                  <a:lnTo>
                    <a:pt x="52" y="312"/>
                  </a:lnTo>
                  <a:lnTo>
                    <a:pt x="52" y="312"/>
                  </a:lnTo>
                  <a:lnTo>
                    <a:pt x="52" y="314"/>
                  </a:lnTo>
                  <a:lnTo>
                    <a:pt x="51" y="314"/>
                  </a:lnTo>
                  <a:lnTo>
                    <a:pt x="45" y="318"/>
                  </a:lnTo>
                  <a:lnTo>
                    <a:pt x="39" y="323"/>
                  </a:lnTo>
                  <a:lnTo>
                    <a:pt x="32" y="326"/>
                  </a:lnTo>
                  <a:lnTo>
                    <a:pt x="27" y="330"/>
                  </a:lnTo>
                  <a:lnTo>
                    <a:pt x="20" y="334"/>
                  </a:lnTo>
                  <a:lnTo>
                    <a:pt x="13" y="338"/>
                  </a:lnTo>
                  <a:lnTo>
                    <a:pt x="6" y="342"/>
                  </a:lnTo>
                  <a:lnTo>
                    <a:pt x="0" y="347"/>
                  </a:lnTo>
                  <a:lnTo>
                    <a:pt x="0" y="349"/>
                  </a:lnTo>
                  <a:lnTo>
                    <a:pt x="0" y="352"/>
                  </a:lnTo>
                  <a:lnTo>
                    <a:pt x="0" y="354"/>
                  </a:lnTo>
                  <a:lnTo>
                    <a:pt x="0" y="356"/>
                  </a:lnTo>
                  <a:lnTo>
                    <a:pt x="6" y="359"/>
                  </a:lnTo>
                  <a:lnTo>
                    <a:pt x="11" y="360"/>
                  </a:lnTo>
                  <a:lnTo>
                    <a:pt x="16" y="360"/>
                  </a:lnTo>
                  <a:lnTo>
                    <a:pt x="21" y="360"/>
                  </a:lnTo>
                  <a:lnTo>
                    <a:pt x="27" y="360"/>
                  </a:lnTo>
                  <a:lnTo>
                    <a:pt x="31" y="360"/>
                  </a:lnTo>
                  <a:lnTo>
                    <a:pt x="37" y="360"/>
                  </a:lnTo>
                  <a:lnTo>
                    <a:pt x="42" y="361"/>
                  </a:lnTo>
                  <a:lnTo>
                    <a:pt x="47" y="362"/>
                  </a:lnTo>
                  <a:lnTo>
                    <a:pt x="53" y="363"/>
                  </a:lnTo>
                  <a:lnTo>
                    <a:pt x="59" y="364"/>
                  </a:lnTo>
                  <a:lnTo>
                    <a:pt x="64" y="365"/>
                  </a:lnTo>
                  <a:lnTo>
                    <a:pt x="68" y="367"/>
                  </a:lnTo>
                  <a:lnTo>
                    <a:pt x="73" y="368"/>
                  </a:lnTo>
                  <a:lnTo>
                    <a:pt x="76" y="371"/>
                  </a:lnTo>
                  <a:lnTo>
                    <a:pt x="80" y="375"/>
                  </a:lnTo>
                  <a:lnTo>
                    <a:pt x="82" y="379"/>
                  </a:lnTo>
                  <a:lnTo>
                    <a:pt x="82" y="385"/>
                  </a:lnTo>
                  <a:lnTo>
                    <a:pt x="81" y="393"/>
                  </a:lnTo>
                  <a:lnTo>
                    <a:pt x="82" y="400"/>
                  </a:lnTo>
                  <a:lnTo>
                    <a:pt x="87" y="407"/>
                  </a:lnTo>
                  <a:lnTo>
                    <a:pt x="92" y="412"/>
                  </a:lnTo>
                  <a:lnTo>
                    <a:pt x="99" y="415"/>
                  </a:lnTo>
                  <a:lnTo>
                    <a:pt x="107" y="415"/>
                  </a:lnTo>
                  <a:lnTo>
                    <a:pt x="115" y="415"/>
                  </a:lnTo>
                  <a:lnTo>
                    <a:pt x="125" y="415"/>
                  </a:lnTo>
                  <a:lnTo>
                    <a:pt x="133" y="414"/>
                  </a:lnTo>
                  <a:lnTo>
                    <a:pt x="140" y="414"/>
                  </a:lnTo>
                  <a:lnTo>
                    <a:pt x="148" y="410"/>
                  </a:lnTo>
                  <a:lnTo>
                    <a:pt x="155" y="405"/>
                  </a:lnTo>
                  <a:lnTo>
                    <a:pt x="160" y="399"/>
                  </a:lnTo>
                  <a:lnTo>
                    <a:pt x="166" y="395"/>
                  </a:lnTo>
                  <a:lnTo>
                    <a:pt x="172" y="393"/>
                  </a:lnTo>
                  <a:lnTo>
                    <a:pt x="179" y="392"/>
                  </a:lnTo>
                  <a:lnTo>
                    <a:pt x="186" y="391"/>
                  </a:lnTo>
                  <a:lnTo>
                    <a:pt x="193" y="391"/>
                  </a:lnTo>
                  <a:lnTo>
                    <a:pt x="200" y="391"/>
                  </a:lnTo>
                  <a:lnTo>
                    <a:pt x="208" y="392"/>
                  </a:lnTo>
                  <a:lnTo>
                    <a:pt x="215" y="392"/>
                  </a:lnTo>
                  <a:lnTo>
                    <a:pt x="221" y="393"/>
                  </a:lnTo>
                  <a:lnTo>
                    <a:pt x="232" y="394"/>
                  </a:lnTo>
                  <a:lnTo>
                    <a:pt x="242" y="395"/>
                  </a:lnTo>
                  <a:lnTo>
                    <a:pt x="253" y="397"/>
                  </a:lnTo>
                  <a:lnTo>
                    <a:pt x="263" y="398"/>
                  </a:lnTo>
                  <a:lnTo>
                    <a:pt x="273" y="399"/>
                  </a:lnTo>
                  <a:lnTo>
                    <a:pt x="284" y="398"/>
                  </a:lnTo>
                  <a:lnTo>
                    <a:pt x="294" y="398"/>
                  </a:lnTo>
                  <a:lnTo>
                    <a:pt x="304" y="395"/>
                  </a:lnTo>
                  <a:lnTo>
                    <a:pt x="311" y="389"/>
                  </a:lnTo>
                  <a:lnTo>
                    <a:pt x="308" y="377"/>
                  </a:lnTo>
                  <a:lnTo>
                    <a:pt x="300" y="367"/>
                  </a:lnTo>
                  <a:lnTo>
                    <a:pt x="295" y="356"/>
                  </a:lnTo>
                  <a:lnTo>
                    <a:pt x="300" y="353"/>
                  </a:lnTo>
                  <a:lnTo>
                    <a:pt x="308" y="351"/>
                  </a:lnTo>
                  <a:lnTo>
                    <a:pt x="317" y="348"/>
                  </a:lnTo>
                  <a:lnTo>
                    <a:pt x="325" y="345"/>
                  </a:lnTo>
                  <a:lnTo>
                    <a:pt x="332" y="341"/>
                  </a:lnTo>
                  <a:lnTo>
                    <a:pt x="340" y="339"/>
                  </a:lnTo>
                  <a:lnTo>
                    <a:pt x="347" y="337"/>
                  </a:lnTo>
                  <a:lnTo>
                    <a:pt x="347" y="333"/>
                  </a:lnTo>
                  <a:close/>
                </a:path>
              </a:pathLst>
            </a:custGeom>
            <a:solidFill>
              <a:srgbClr val="000000"/>
            </a:solidFill>
            <a:ln>
              <a:noFill/>
            </a:ln>
          </p:spPr>
        </p:sp>
        <p:sp>
          <p:nvSpPr>
            <p:cNvPr id="202" name="Google Shape;202;p27"/>
            <p:cNvSpPr/>
            <p:nvPr/>
          </p:nvSpPr>
          <p:spPr>
            <a:xfrm>
              <a:off x="7058160" y="6018120"/>
              <a:ext cx="96840" cy="128520"/>
            </a:xfrm>
            <a:custGeom>
              <a:avLst/>
              <a:gdLst/>
              <a:ahLst/>
              <a:cxnLst/>
              <a:rect l="l" t="t" r="r" b="b"/>
              <a:pathLst>
                <a:path w="122" h="164" extrusionOk="0">
                  <a:moveTo>
                    <a:pt x="61" y="164"/>
                  </a:moveTo>
                  <a:lnTo>
                    <a:pt x="49" y="163"/>
                  </a:lnTo>
                  <a:lnTo>
                    <a:pt x="37" y="157"/>
                  </a:lnTo>
                  <a:lnTo>
                    <a:pt x="27" y="150"/>
                  </a:lnTo>
                  <a:lnTo>
                    <a:pt x="19" y="140"/>
                  </a:lnTo>
                  <a:lnTo>
                    <a:pt x="11" y="128"/>
                  </a:lnTo>
                  <a:lnTo>
                    <a:pt x="5" y="114"/>
                  </a:lnTo>
                  <a:lnTo>
                    <a:pt x="1" y="98"/>
                  </a:lnTo>
                  <a:lnTo>
                    <a:pt x="0" y="82"/>
                  </a:lnTo>
                  <a:lnTo>
                    <a:pt x="1" y="66"/>
                  </a:lnTo>
                  <a:lnTo>
                    <a:pt x="5" y="50"/>
                  </a:lnTo>
                  <a:lnTo>
                    <a:pt x="11" y="36"/>
                  </a:lnTo>
                  <a:lnTo>
                    <a:pt x="19" y="24"/>
                  </a:lnTo>
                  <a:lnTo>
                    <a:pt x="27" y="14"/>
                  </a:lnTo>
                  <a:lnTo>
                    <a:pt x="37" y="7"/>
                  </a:lnTo>
                  <a:lnTo>
                    <a:pt x="49" y="1"/>
                  </a:lnTo>
                  <a:lnTo>
                    <a:pt x="61" y="0"/>
                  </a:lnTo>
                  <a:lnTo>
                    <a:pt x="74" y="1"/>
                  </a:lnTo>
                  <a:lnTo>
                    <a:pt x="86" y="7"/>
                  </a:lnTo>
                  <a:lnTo>
                    <a:pt x="96" y="14"/>
                  </a:lnTo>
                  <a:lnTo>
                    <a:pt x="105" y="24"/>
                  </a:lnTo>
                  <a:lnTo>
                    <a:pt x="112" y="36"/>
                  </a:lnTo>
                  <a:lnTo>
                    <a:pt x="118" y="50"/>
                  </a:lnTo>
                  <a:lnTo>
                    <a:pt x="121" y="66"/>
                  </a:lnTo>
                  <a:lnTo>
                    <a:pt x="122" y="82"/>
                  </a:lnTo>
                  <a:lnTo>
                    <a:pt x="121" y="98"/>
                  </a:lnTo>
                  <a:lnTo>
                    <a:pt x="118" y="114"/>
                  </a:lnTo>
                  <a:lnTo>
                    <a:pt x="112" y="128"/>
                  </a:lnTo>
                  <a:lnTo>
                    <a:pt x="105" y="140"/>
                  </a:lnTo>
                  <a:lnTo>
                    <a:pt x="96" y="150"/>
                  </a:lnTo>
                  <a:lnTo>
                    <a:pt x="86" y="157"/>
                  </a:lnTo>
                  <a:lnTo>
                    <a:pt x="74" y="163"/>
                  </a:lnTo>
                  <a:lnTo>
                    <a:pt x="61" y="164"/>
                  </a:lnTo>
                  <a:close/>
                </a:path>
              </a:pathLst>
            </a:custGeom>
            <a:solidFill>
              <a:srgbClr val="C1C1C1"/>
            </a:solidFill>
            <a:ln>
              <a:noFill/>
            </a:ln>
          </p:spPr>
        </p:sp>
        <p:sp>
          <p:nvSpPr>
            <p:cNvPr id="203" name="Google Shape;203;p27"/>
            <p:cNvSpPr/>
            <p:nvPr/>
          </p:nvSpPr>
          <p:spPr>
            <a:xfrm>
              <a:off x="7102440" y="6032520"/>
              <a:ext cx="11160" cy="12600"/>
            </a:xfrm>
            <a:custGeom>
              <a:avLst/>
              <a:gdLst/>
              <a:ahLst/>
              <a:cxnLst/>
              <a:rect l="l" t="t" r="r" b="b"/>
              <a:pathLst>
                <a:path w="15" h="17" extrusionOk="0">
                  <a:moveTo>
                    <a:pt x="6" y="17"/>
                  </a:moveTo>
                  <a:lnTo>
                    <a:pt x="4" y="16"/>
                  </a:lnTo>
                  <a:lnTo>
                    <a:pt x="2" y="15"/>
                  </a:lnTo>
                  <a:lnTo>
                    <a:pt x="1" y="12"/>
                  </a:lnTo>
                  <a:lnTo>
                    <a:pt x="0" y="9"/>
                  </a:lnTo>
                  <a:lnTo>
                    <a:pt x="1" y="5"/>
                  </a:lnTo>
                  <a:lnTo>
                    <a:pt x="2" y="2"/>
                  </a:lnTo>
                  <a:lnTo>
                    <a:pt x="4" y="1"/>
                  </a:lnTo>
                  <a:lnTo>
                    <a:pt x="6" y="0"/>
                  </a:lnTo>
                  <a:lnTo>
                    <a:pt x="10" y="1"/>
                  </a:lnTo>
                  <a:lnTo>
                    <a:pt x="12" y="2"/>
                  </a:lnTo>
                  <a:lnTo>
                    <a:pt x="13" y="5"/>
                  </a:lnTo>
                  <a:lnTo>
                    <a:pt x="15" y="9"/>
                  </a:lnTo>
                  <a:lnTo>
                    <a:pt x="13" y="12"/>
                  </a:lnTo>
                  <a:lnTo>
                    <a:pt x="12" y="15"/>
                  </a:lnTo>
                  <a:lnTo>
                    <a:pt x="10" y="16"/>
                  </a:lnTo>
                  <a:lnTo>
                    <a:pt x="6" y="17"/>
                  </a:lnTo>
                  <a:close/>
                </a:path>
              </a:pathLst>
            </a:custGeom>
            <a:solidFill>
              <a:srgbClr val="FFFFFF"/>
            </a:solidFill>
            <a:ln>
              <a:noFill/>
            </a:ln>
          </p:spPr>
        </p:sp>
        <p:sp>
          <p:nvSpPr>
            <p:cNvPr id="204" name="Google Shape;204;p27"/>
            <p:cNvSpPr/>
            <p:nvPr/>
          </p:nvSpPr>
          <p:spPr>
            <a:xfrm>
              <a:off x="7095960" y="6119640"/>
              <a:ext cx="11160" cy="14400"/>
            </a:xfrm>
            <a:custGeom>
              <a:avLst/>
              <a:gdLst/>
              <a:ahLst/>
              <a:cxnLst/>
              <a:rect l="l" t="t" r="r" b="b"/>
              <a:pathLst>
                <a:path w="14" h="17" extrusionOk="0">
                  <a:moveTo>
                    <a:pt x="8" y="17"/>
                  </a:moveTo>
                  <a:lnTo>
                    <a:pt x="4" y="16"/>
                  </a:lnTo>
                  <a:lnTo>
                    <a:pt x="2" y="14"/>
                  </a:lnTo>
                  <a:lnTo>
                    <a:pt x="1" y="12"/>
                  </a:lnTo>
                  <a:lnTo>
                    <a:pt x="0" y="8"/>
                  </a:lnTo>
                  <a:lnTo>
                    <a:pt x="1" y="5"/>
                  </a:lnTo>
                  <a:lnTo>
                    <a:pt x="2" y="2"/>
                  </a:lnTo>
                  <a:lnTo>
                    <a:pt x="4" y="1"/>
                  </a:lnTo>
                  <a:lnTo>
                    <a:pt x="8" y="0"/>
                  </a:lnTo>
                  <a:lnTo>
                    <a:pt x="10" y="1"/>
                  </a:lnTo>
                  <a:lnTo>
                    <a:pt x="12" y="2"/>
                  </a:lnTo>
                  <a:lnTo>
                    <a:pt x="13" y="5"/>
                  </a:lnTo>
                  <a:lnTo>
                    <a:pt x="14" y="8"/>
                  </a:lnTo>
                  <a:lnTo>
                    <a:pt x="13" y="12"/>
                  </a:lnTo>
                  <a:lnTo>
                    <a:pt x="12" y="14"/>
                  </a:lnTo>
                  <a:lnTo>
                    <a:pt x="10" y="16"/>
                  </a:lnTo>
                  <a:lnTo>
                    <a:pt x="8" y="17"/>
                  </a:lnTo>
                  <a:close/>
                </a:path>
              </a:pathLst>
            </a:custGeom>
            <a:solidFill>
              <a:srgbClr val="FFFFFF"/>
            </a:solidFill>
            <a:ln>
              <a:noFill/>
            </a:ln>
          </p:spPr>
        </p:sp>
        <p:sp>
          <p:nvSpPr>
            <p:cNvPr id="205" name="Google Shape;205;p27"/>
            <p:cNvSpPr/>
            <p:nvPr/>
          </p:nvSpPr>
          <p:spPr>
            <a:xfrm>
              <a:off x="7128000" y="6097680"/>
              <a:ext cx="12600" cy="12600"/>
            </a:xfrm>
            <a:custGeom>
              <a:avLst/>
              <a:gdLst/>
              <a:ahLst/>
              <a:cxnLst/>
              <a:rect l="l" t="t" r="r" b="b"/>
              <a:pathLst>
                <a:path w="15" h="16" extrusionOk="0">
                  <a:moveTo>
                    <a:pt x="8" y="16"/>
                  </a:moveTo>
                  <a:lnTo>
                    <a:pt x="5" y="15"/>
                  </a:lnTo>
                  <a:lnTo>
                    <a:pt x="2" y="14"/>
                  </a:lnTo>
                  <a:lnTo>
                    <a:pt x="1" y="12"/>
                  </a:lnTo>
                  <a:lnTo>
                    <a:pt x="0" y="8"/>
                  </a:lnTo>
                  <a:lnTo>
                    <a:pt x="1" y="5"/>
                  </a:lnTo>
                  <a:lnTo>
                    <a:pt x="2" y="3"/>
                  </a:lnTo>
                  <a:lnTo>
                    <a:pt x="5" y="2"/>
                  </a:lnTo>
                  <a:lnTo>
                    <a:pt x="8" y="0"/>
                  </a:lnTo>
                  <a:lnTo>
                    <a:pt x="10" y="2"/>
                  </a:lnTo>
                  <a:lnTo>
                    <a:pt x="13" y="3"/>
                  </a:lnTo>
                  <a:lnTo>
                    <a:pt x="14" y="5"/>
                  </a:lnTo>
                  <a:lnTo>
                    <a:pt x="15" y="8"/>
                  </a:lnTo>
                  <a:lnTo>
                    <a:pt x="14" y="12"/>
                  </a:lnTo>
                  <a:lnTo>
                    <a:pt x="13" y="14"/>
                  </a:lnTo>
                  <a:lnTo>
                    <a:pt x="10" y="15"/>
                  </a:lnTo>
                  <a:lnTo>
                    <a:pt x="8" y="16"/>
                  </a:lnTo>
                  <a:close/>
                </a:path>
              </a:pathLst>
            </a:custGeom>
            <a:solidFill>
              <a:srgbClr val="FFFFFF"/>
            </a:solidFill>
            <a:ln>
              <a:noFill/>
            </a:ln>
          </p:spPr>
        </p:sp>
        <p:sp>
          <p:nvSpPr>
            <p:cNvPr id="206" name="Google Shape;206;p27"/>
            <p:cNvSpPr/>
            <p:nvPr/>
          </p:nvSpPr>
          <p:spPr>
            <a:xfrm>
              <a:off x="7128000" y="6054840"/>
              <a:ext cx="12600" cy="14040"/>
            </a:xfrm>
            <a:custGeom>
              <a:avLst/>
              <a:gdLst/>
              <a:ahLst/>
              <a:cxnLst/>
              <a:rect l="l" t="t" r="r" b="b"/>
              <a:pathLst>
                <a:path w="15" h="18" extrusionOk="0">
                  <a:moveTo>
                    <a:pt x="7" y="18"/>
                  </a:moveTo>
                  <a:lnTo>
                    <a:pt x="5" y="16"/>
                  </a:lnTo>
                  <a:lnTo>
                    <a:pt x="2" y="14"/>
                  </a:lnTo>
                  <a:lnTo>
                    <a:pt x="1" y="12"/>
                  </a:lnTo>
                  <a:lnTo>
                    <a:pt x="0" y="8"/>
                  </a:lnTo>
                  <a:lnTo>
                    <a:pt x="1" y="6"/>
                  </a:lnTo>
                  <a:lnTo>
                    <a:pt x="2" y="3"/>
                  </a:lnTo>
                  <a:lnTo>
                    <a:pt x="5" y="2"/>
                  </a:lnTo>
                  <a:lnTo>
                    <a:pt x="7" y="0"/>
                  </a:lnTo>
                  <a:lnTo>
                    <a:pt x="10" y="2"/>
                  </a:lnTo>
                  <a:lnTo>
                    <a:pt x="13" y="3"/>
                  </a:lnTo>
                  <a:lnTo>
                    <a:pt x="14" y="6"/>
                  </a:lnTo>
                  <a:lnTo>
                    <a:pt x="15" y="8"/>
                  </a:lnTo>
                  <a:lnTo>
                    <a:pt x="14" y="12"/>
                  </a:lnTo>
                  <a:lnTo>
                    <a:pt x="13" y="14"/>
                  </a:lnTo>
                  <a:lnTo>
                    <a:pt x="10" y="16"/>
                  </a:lnTo>
                  <a:lnTo>
                    <a:pt x="7" y="18"/>
                  </a:lnTo>
                  <a:close/>
                </a:path>
              </a:pathLst>
            </a:custGeom>
            <a:solidFill>
              <a:srgbClr val="FFFFFF"/>
            </a:solidFill>
            <a:ln>
              <a:noFill/>
            </a:ln>
          </p:spPr>
        </p:sp>
        <p:sp>
          <p:nvSpPr>
            <p:cNvPr id="207" name="Google Shape;207;p27"/>
            <p:cNvSpPr/>
            <p:nvPr/>
          </p:nvSpPr>
          <p:spPr>
            <a:xfrm>
              <a:off x="7070760" y="6051600"/>
              <a:ext cx="12600" cy="14400"/>
            </a:xfrm>
            <a:custGeom>
              <a:avLst/>
              <a:gdLst/>
              <a:ahLst/>
              <a:cxnLst/>
              <a:rect l="l" t="t" r="r" b="b"/>
              <a:pathLst>
                <a:path w="17" h="16" extrusionOk="0">
                  <a:moveTo>
                    <a:pt x="8" y="16"/>
                  </a:moveTo>
                  <a:lnTo>
                    <a:pt x="5" y="15"/>
                  </a:lnTo>
                  <a:lnTo>
                    <a:pt x="3" y="14"/>
                  </a:lnTo>
                  <a:lnTo>
                    <a:pt x="2" y="11"/>
                  </a:lnTo>
                  <a:lnTo>
                    <a:pt x="0" y="8"/>
                  </a:lnTo>
                  <a:lnTo>
                    <a:pt x="2" y="5"/>
                  </a:lnTo>
                  <a:lnTo>
                    <a:pt x="3" y="2"/>
                  </a:lnTo>
                  <a:lnTo>
                    <a:pt x="5" y="1"/>
                  </a:lnTo>
                  <a:lnTo>
                    <a:pt x="8" y="0"/>
                  </a:lnTo>
                  <a:lnTo>
                    <a:pt x="12" y="1"/>
                  </a:lnTo>
                  <a:lnTo>
                    <a:pt x="14" y="2"/>
                  </a:lnTo>
                  <a:lnTo>
                    <a:pt x="15" y="5"/>
                  </a:lnTo>
                  <a:lnTo>
                    <a:pt x="17" y="8"/>
                  </a:lnTo>
                  <a:lnTo>
                    <a:pt x="15" y="11"/>
                  </a:lnTo>
                  <a:lnTo>
                    <a:pt x="14" y="14"/>
                  </a:lnTo>
                  <a:lnTo>
                    <a:pt x="12" y="15"/>
                  </a:lnTo>
                  <a:lnTo>
                    <a:pt x="8" y="16"/>
                  </a:lnTo>
                  <a:close/>
                </a:path>
              </a:pathLst>
            </a:custGeom>
            <a:solidFill>
              <a:srgbClr val="FFFFFF"/>
            </a:solidFill>
            <a:ln>
              <a:noFill/>
            </a:ln>
          </p:spPr>
        </p:sp>
        <p:sp>
          <p:nvSpPr>
            <p:cNvPr id="208" name="Google Shape;208;p27"/>
            <p:cNvSpPr/>
            <p:nvPr/>
          </p:nvSpPr>
          <p:spPr>
            <a:xfrm>
              <a:off x="7067520" y="6091200"/>
              <a:ext cx="12600" cy="12600"/>
            </a:xfrm>
            <a:custGeom>
              <a:avLst/>
              <a:gdLst/>
              <a:ahLst/>
              <a:cxnLst/>
              <a:rect l="l" t="t" r="r" b="b"/>
              <a:pathLst>
                <a:path w="15" h="16" extrusionOk="0">
                  <a:moveTo>
                    <a:pt x="8" y="16"/>
                  </a:moveTo>
                  <a:lnTo>
                    <a:pt x="5" y="15"/>
                  </a:lnTo>
                  <a:lnTo>
                    <a:pt x="2" y="14"/>
                  </a:lnTo>
                  <a:lnTo>
                    <a:pt x="1" y="12"/>
                  </a:lnTo>
                  <a:lnTo>
                    <a:pt x="0" y="8"/>
                  </a:lnTo>
                  <a:lnTo>
                    <a:pt x="1" y="5"/>
                  </a:lnTo>
                  <a:lnTo>
                    <a:pt x="2" y="3"/>
                  </a:lnTo>
                  <a:lnTo>
                    <a:pt x="5" y="1"/>
                  </a:lnTo>
                  <a:lnTo>
                    <a:pt x="8" y="0"/>
                  </a:lnTo>
                  <a:lnTo>
                    <a:pt x="10" y="1"/>
                  </a:lnTo>
                  <a:lnTo>
                    <a:pt x="13" y="3"/>
                  </a:lnTo>
                  <a:lnTo>
                    <a:pt x="14" y="5"/>
                  </a:lnTo>
                  <a:lnTo>
                    <a:pt x="15" y="8"/>
                  </a:lnTo>
                  <a:lnTo>
                    <a:pt x="14" y="12"/>
                  </a:lnTo>
                  <a:lnTo>
                    <a:pt x="13" y="14"/>
                  </a:lnTo>
                  <a:lnTo>
                    <a:pt x="10" y="15"/>
                  </a:lnTo>
                  <a:lnTo>
                    <a:pt x="8" y="16"/>
                  </a:lnTo>
                  <a:close/>
                </a:path>
              </a:pathLst>
            </a:custGeom>
            <a:solidFill>
              <a:srgbClr val="FFFFFF"/>
            </a:solidFill>
            <a:ln>
              <a:noFill/>
            </a:ln>
          </p:spPr>
        </p:sp>
        <p:sp>
          <p:nvSpPr>
            <p:cNvPr id="209" name="Google Shape;209;p27"/>
            <p:cNvSpPr/>
            <p:nvPr/>
          </p:nvSpPr>
          <p:spPr>
            <a:xfrm>
              <a:off x="7383600" y="5705640"/>
              <a:ext cx="82440" cy="122040"/>
            </a:xfrm>
            <a:custGeom>
              <a:avLst/>
              <a:gdLst/>
              <a:ahLst/>
              <a:cxnLst/>
              <a:rect l="l" t="t" r="r" b="b"/>
              <a:pathLst>
                <a:path w="103" h="156" extrusionOk="0">
                  <a:moveTo>
                    <a:pt x="42" y="154"/>
                  </a:moveTo>
                  <a:lnTo>
                    <a:pt x="31" y="143"/>
                  </a:lnTo>
                  <a:lnTo>
                    <a:pt x="19" y="129"/>
                  </a:lnTo>
                  <a:lnTo>
                    <a:pt x="11" y="115"/>
                  </a:lnTo>
                  <a:lnTo>
                    <a:pt x="4" y="99"/>
                  </a:lnTo>
                  <a:lnTo>
                    <a:pt x="1" y="83"/>
                  </a:lnTo>
                  <a:lnTo>
                    <a:pt x="0" y="67"/>
                  </a:lnTo>
                  <a:lnTo>
                    <a:pt x="3" y="51"/>
                  </a:lnTo>
                  <a:lnTo>
                    <a:pt x="10" y="35"/>
                  </a:lnTo>
                  <a:lnTo>
                    <a:pt x="13" y="29"/>
                  </a:lnTo>
                  <a:lnTo>
                    <a:pt x="18" y="23"/>
                  </a:lnTo>
                  <a:lnTo>
                    <a:pt x="23" y="17"/>
                  </a:lnTo>
                  <a:lnTo>
                    <a:pt x="28" y="12"/>
                  </a:lnTo>
                  <a:lnTo>
                    <a:pt x="34" y="7"/>
                  </a:lnTo>
                  <a:lnTo>
                    <a:pt x="41" y="4"/>
                  </a:lnTo>
                  <a:lnTo>
                    <a:pt x="48" y="1"/>
                  </a:lnTo>
                  <a:lnTo>
                    <a:pt x="55" y="0"/>
                  </a:lnTo>
                  <a:lnTo>
                    <a:pt x="65" y="1"/>
                  </a:lnTo>
                  <a:lnTo>
                    <a:pt x="74" y="5"/>
                  </a:lnTo>
                  <a:lnTo>
                    <a:pt x="84" y="10"/>
                  </a:lnTo>
                  <a:lnTo>
                    <a:pt x="92" y="19"/>
                  </a:lnTo>
                  <a:lnTo>
                    <a:pt x="97" y="27"/>
                  </a:lnTo>
                  <a:lnTo>
                    <a:pt x="102" y="37"/>
                  </a:lnTo>
                  <a:lnTo>
                    <a:pt x="103" y="47"/>
                  </a:lnTo>
                  <a:lnTo>
                    <a:pt x="103" y="58"/>
                  </a:lnTo>
                  <a:lnTo>
                    <a:pt x="101" y="67"/>
                  </a:lnTo>
                  <a:lnTo>
                    <a:pt x="95" y="74"/>
                  </a:lnTo>
                  <a:lnTo>
                    <a:pt x="87" y="80"/>
                  </a:lnTo>
                  <a:lnTo>
                    <a:pt x="79" y="83"/>
                  </a:lnTo>
                  <a:lnTo>
                    <a:pt x="69" y="85"/>
                  </a:lnTo>
                  <a:lnTo>
                    <a:pt x="59" y="84"/>
                  </a:lnTo>
                  <a:lnTo>
                    <a:pt x="49" y="83"/>
                  </a:lnTo>
                  <a:lnTo>
                    <a:pt x="41" y="78"/>
                  </a:lnTo>
                  <a:lnTo>
                    <a:pt x="38" y="75"/>
                  </a:lnTo>
                  <a:lnTo>
                    <a:pt x="38" y="74"/>
                  </a:lnTo>
                  <a:lnTo>
                    <a:pt x="38" y="74"/>
                  </a:lnTo>
                  <a:lnTo>
                    <a:pt x="36" y="74"/>
                  </a:lnTo>
                  <a:lnTo>
                    <a:pt x="36" y="73"/>
                  </a:lnTo>
                  <a:lnTo>
                    <a:pt x="34" y="66"/>
                  </a:lnTo>
                  <a:lnTo>
                    <a:pt x="35" y="61"/>
                  </a:lnTo>
                  <a:lnTo>
                    <a:pt x="35" y="58"/>
                  </a:lnTo>
                  <a:lnTo>
                    <a:pt x="35" y="55"/>
                  </a:lnTo>
                  <a:lnTo>
                    <a:pt x="35" y="54"/>
                  </a:lnTo>
                  <a:lnTo>
                    <a:pt x="35" y="53"/>
                  </a:lnTo>
                  <a:lnTo>
                    <a:pt x="35" y="53"/>
                  </a:lnTo>
                  <a:lnTo>
                    <a:pt x="35" y="53"/>
                  </a:lnTo>
                  <a:lnTo>
                    <a:pt x="35" y="52"/>
                  </a:lnTo>
                  <a:lnTo>
                    <a:pt x="39" y="47"/>
                  </a:lnTo>
                  <a:lnTo>
                    <a:pt x="44" y="44"/>
                  </a:lnTo>
                  <a:lnTo>
                    <a:pt x="51" y="43"/>
                  </a:lnTo>
                  <a:lnTo>
                    <a:pt x="58" y="43"/>
                  </a:lnTo>
                  <a:lnTo>
                    <a:pt x="65" y="43"/>
                  </a:lnTo>
                  <a:lnTo>
                    <a:pt x="66" y="43"/>
                  </a:lnTo>
                  <a:lnTo>
                    <a:pt x="68" y="44"/>
                  </a:lnTo>
                  <a:lnTo>
                    <a:pt x="69" y="46"/>
                  </a:lnTo>
                  <a:lnTo>
                    <a:pt x="69" y="47"/>
                  </a:lnTo>
                  <a:lnTo>
                    <a:pt x="69" y="48"/>
                  </a:lnTo>
                  <a:lnTo>
                    <a:pt x="68" y="50"/>
                  </a:lnTo>
                  <a:lnTo>
                    <a:pt x="66" y="51"/>
                  </a:lnTo>
                  <a:lnTo>
                    <a:pt x="65" y="51"/>
                  </a:lnTo>
                  <a:lnTo>
                    <a:pt x="61" y="51"/>
                  </a:lnTo>
                  <a:lnTo>
                    <a:pt x="57" y="51"/>
                  </a:lnTo>
                  <a:lnTo>
                    <a:pt x="53" y="51"/>
                  </a:lnTo>
                  <a:lnTo>
                    <a:pt x="49" y="51"/>
                  </a:lnTo>
                  <a:lnTo>
                    <a:pt x="43" y="57"/>
                  </a:lnTo>
                  <a:lnTo>
                    <a:pt x="43" y="54"/>
                  </a:lnTo>
                  <a:lnTo>
                    <a:pt x="43" y="61"/>
                  </a:lnTo>
                  <a:lnTo>
                    <a:pt x="43" y="61"/>
                  </a:lnTo>
                  <a:lnTo>
                    <a:pt x="43" y="61"/>
                  </a:lnTo>
                  <a:lnTo>
                    <a:pt x="43" y="61"/>
                  </a:lnTo>
                  <a:lnTo>
                    <a:pt x="43" y="61"/>
                  </a:lnTo>
                  <a:lnTo>
                    <a:pt x="44" y="70"/>
                  </a:lnTo>
                  <a:lnTo>
                    <a:pt x="43" y="68"/>
                  </a:lnTo>
                  <a:lnTo>
                    <a:pt x="50" y="74"/>
                  </a:lnTo>
                  <a:lnTo>
                    <a:pt x="56" y="75"/>
                  </a:lnTo>
                  <a:lnTo>
                    <a:pt x="63" y="76"/>
                  </a:lnTo>
                  <a:lnTo>
                    <a:pt x="70" y="76"/>
                  </a:lnTo>
                  <a:lnTo>
                    <a:pt x="77" y="75"/>
                  </a:lnTo>
                  <a:lnTo>
                    <a:pt x="82" y="73"/>
                  </a:lnTo>
                  <a:lnTo>
                    <a:pt x="88" y="69"/>
                  </a:lnTo>
                  <a:lnTo>
                    <a:pt x="93" y="63"/>
                  </a:lnTo>
                  <a:lnTo>
                    <a:pt x="95" y="58"/>
                  </a:lnTo>
                  <a:lnTo>
                    <a:pt x="96" y="50"/>
                  </a:lnTo>
                  <a:lnTo>
                    <a:pt x="95" y="43"/>
                  </a:lnTo>
                  <a:lnTo>
                    <a:pt x="92" y="35"/>
                  </a:lnTo>
                  <a:lnTo>
                    <a:pt x="87" y="28"/>
                  </a:lnTo>
                  <a:lnTo>
                    <a:pt x="82" y="22"/>
                  </a:lnTo>
                  <a:lnTo>
                    <a:pt x="76" y="17"/>
                  </a:lnTo>
                  <a:lnTo>
                    <a:pt x="69" y="13"/>
                  </a:lnTo>
                  <a:lnTo>
                    <a:pt x="62" y="9"/>
                  </a:lnTo>
                  <a:lnTo>
                    <a:pt x="55" y="8"/>
                  </a:lnTo>
                  <a:lnTo>
                    <a:pt x="48" y="9"/>
                  </a:lnTo>
                  <a:lnTo>
                    <a:pt x="42" y="12"/>
                  </a:lnTo>
                  <a:lnTo>
                    <a:pt x="36" y="16"/>
                  </a:lnTo>
                  <a:lnTo>
                    <a:pt x="31" y="21"/>
                  </a:lnTo>
                  <a:lnTo>
                    <a:pt x="26" y="27"/>
                  </a:lnTo>
                  <a:lnTo>
                    <a:pt x="21" y="32"/>
                  </a:lnTo>
                  <a:lnTo>
                    <a:pt x="18" y="38"/>
                  </a:lnTo>
                  <a:lnTo>
                    <a:pt x="11" y="53"/>
                  </a:lnTo>
                  <a:lnTo>
                    <a:pt x="9" y="68"/>
                  </a:lnTo>
                  <a:lnTo>
                    <a:pt x="10" y="83"/>
                  </a:lnTo>
                  <a:lnTo>
                    <a:pt x="13" y="98"/>
                  </a:lnTo>
                  <a:lnTo>
                    <a:pt x="19" y="112"/>
                  </a:lnTo>
                  <a:lnTo>
                    <a:pt x="27" y="126"/>
                  </a:lnTo>
                  <a:lnTo>
                    <a:pt x="38" y="138"/>
                  </a:lnTo>
                  <a:lnTo>
                    <a:pt x="48" y="149"/>
                  </a:lnTo>
                  <a:lnTo>
                    <a:pt x="49" y="150"/>
                  </a:lnTo>
                  <a:lnTo>
                    <a:pt x="50" y="151"/>
                  </a:lnTo>
                  <a:lnTo>
                    <a:pt x="49" y="153"/>
                  </a:lnTo>
                  <a:lnTo>
                    <a:pt x="48" y="154"/>
                  </a:lnTo>
                  <a:lnTo>
                    <a:pt x="47" y="156"/>
                  </a:lnTo>
                  <a:lnTo>
                    <a:pt x="46" y="156"/>
                  </a:lnTo>
                  <a:lnTo>
                    <a:pt x="43" y="156"/>
                  </a:lnTo>
                  <a:lnTo>
                    <a:pt x="42" y="154"/>
                  </a:lnTo>
                  <a:lnTo>
                    <a:pt x="42" y="154"/>
                  </a:lnTo>
                  <a:close/>
                </a:path>
              </a:pathLst>
            </a:custGeom>
            <a:solidFill>
              <a:srgbClr val="FFFFFF"/>
            </a:solidFill>
            <a:ln>
              <a:noFill/>
            </a:ln>
          </p:spPr>
        </p:sp>
        <p:sp>
          <p:nvSpPr>
            <p:cNvPr id="210" name="Google Shape;210;p27"/>
            <p:cNvSpPr/>
            <p:nvPr/>
          </p:nvSpPr>
          <p:spPr>
            <a:xfrm>
              <a:off x="7435800" y="5665680"/>
              <a:ext cx="9720" cy="9720"/>
            </a:xfrm>
            <a:custGeom>
              <a:avLst/>
              <a:gdLst/>
              <a:ahLst/>
              <a:cxnLst/>
              <a:rect l="l" t="t" r="r" b="b"/>
              <a:pathLst>
                <a:path w="12" h="11" extrusionOk="0">
                  <a:moveTo>
                    <a:pt x="12" y="5"/>
                  </a:moveTo>
                  <a:lnTo>
                    <a:pt x="12" y="8"/>
                  </a:lnTo>
                  <a:lnTo>
                    <a:pt x="11" y="10"/>
                  </a:lnTo>
                  <a:lnTo>
                    <a:pt x="8" y="11"/>
                  </a:lnTo>
                  <a:lnTo>
                    <a:pt x="6" y="11"/>
                  </a:lnTo>
                  <a:lnTo>
                    <a:pt x="4" y="11"/>
                  </a:lnTo>
                  <a:lnTo>
                    <a:pt x="1" y="10"/>
                  </a:lnTo>
                  <a:lnTo>
                    <a:pt x="0" y="8"/>
                  </a:lnTo>
                  <a:lnTo>
                    <a:pt x="0" y="5"/>
                  </a:lnTo>
                  <a:lnTo>
                    <a:pt x="0" y="3"/>
                  </a:lnTo>
                  <a:lnTo>
                    <a:pt x="1" y="1"/>
                  </a:lnTo>
                  <a:lnTo>
                    <a:pt x="4" y="0"/>
                  </a:lnTo>
                  <a:lnTo>
                    <a:pt x="6" y="0"/>
                  </a:lnTo>
                  <a:lnTo>
                    <a:pt x="8" y="0"/>
                  </a:lnTo>
                  <a:lnTo>
                    <a:pt x="11" y="1"/>
                  </a:lnTo>
                  <a:lnTo>
                    <a:pt x="12" y="3"/>
                  </a:lnTo>
                  <a:lnTo>
                    <a:pt x="12" y="5"/>
                  </a:lnTo>
                  <a:lnTo>
                    <a:pt x="12" y="5"/>
                  </a:lnTo>
                  <a:close/>
                </a:path>
              </a:pathLst>
            </a:custGeom>
            <a:solidFill>
              <a:srgbClr val="FFFFFF"/>
            </a:solidFill>
            <a:ln>
              <a:noFill/>
            </a:ln>
          </p:spPr>
        </p:sp>
        <p:sp>
          <p:nvSpPr>
            <p:cNvPr id="211" name="Google Shape;211;p27"/>
            <p:cNvSpPr/>
            <p:nvPr/>
          </p:nvSpPr>
          <p:spPr>
            <a:xfrm>
              <a:off x="7545240" y="5802480"/>
              <a:ext cx="7920" cy="7920"/>
            </a:xfrm>
            <a:custGeom>
              <a:avLst/>
              <a:gdLst/>
              <a:ahLst/>
              <a:cxnLst/>
              <a:rect l="l" t="t" r="r" b="b"/>
              <a:pathLst>
                <a:path w="12" h="12" extrusionOk="0">
                  <a:moveTo>
                    <a:pt x="12" y="6"/>
                  </a:moveTo>
                  <a:lnTo>
                    <a:pt x="12" y="8"/>
                  </a:lnTo>
                  <a:lnTo>
                    <a:pt x="11" y="11"/>
                  </a:lnTo>
                  <a:lnTo>
                    <a:pt x="8" y="12"/>
                  </a:lnTo>
                  <a:lnTo>
                    <a:pt x="6" y="12"/>
                  </a:lnTo>
                  <a:lnTo>
                    <a:pt x="4" y="12"/>
                  </a:lnTo>
                  <a:lnTo>
                    <a:pt x="1" y="11"/>
                  </a:lnTo>
                  <a:lnTo>
                    <a:pt x="0" y="8"/>
                  </a:lnTo>
                  <a:lnTo>
                    <a:pt x="0" y="6"/>
                  </a:lnTo>
                  <a:lnTo>
                    <a:pt x="0" y="4"/>
                  </a:lnTo>
                  <a:lnTo>
                    <a:pt x="1" y="3"/>
                  </a:lnTo>
                  <a:lnTo>
                    <a:pt x="4" y="0"/>
                  </a:lnTo>
                  <a:lnTo>
                    <a:pt x="6" y="0"/>
                  </a:lnTo>
                  <a:lnTo>
                    <a:pt x="8" y="0"/>
                  </a:lnTo>
                  <a:lnTo>
                    <a:pt x="11" y="3"/>
                  </a:lnTo>
                  <a:lnTo>
                    <a:pt x="12" y="4"/>
                  </a:lnTo>
                  <a:lnTo>
                    <a:pt x="12" y="6"/>
                  </a:lnTo>
                  <a:lnTo>
                    <a:pt x="12" y="6"/>
                  </a:lnTo>
                  <a:close/>
                </a:path>
              </a:pathLst>
            </a:custGeom>
            <a:solidFill>
              <a:srgbClr val="FFFFFF"/>
            </a:solidFill>
            <a:ln>
              <a:noFill/>
            </a:ln>
          </p:spPr>
        </p:sp>
        <p:sp>
          <p:nvSpPr>
            <p:cNvPr id="212" name="Google Shape;212;p27"/>
            <p:cNvSpPr/>
            <p:nvPr/>
          </p:nvSpPr>
          <p:spPr>
            <a:xfrm>
              <a:off x="7319880" y="5729400"/>
              <a:ext cx="65160" cy="117360"/>
            </a:xfrm>
            <a:custGeom>
              <a:avLst/>
              <a:gdLst/>
              <a:ahLst/>
              <a:cxnLst/>
              <a:rect l="l" t="t" r="r" b="b"/>
              <a:pathLst>
                <a:path w="81" h="150" extrusionOk="0">
                  <a:moveTo>
                    <a:pt x="80" y="138"/>
                  </a:moveTo>
                  <a:lnTo>
                    <a:pt x="16" y="5"/>
                  </a:lnTo>
                  <a:lnTo>
                    <a:pt x="16" y="5"/>
                  </a:lnTo>
                  <a:lnTo>
                    <a:pt x="14" y="2"/>
                  </a:lnTo>
                  <a:lnTo>
                    <a:pt x="12" y="0"/>
                  </a:lnTo>
                  <a:lnTo>
                    <a:pt x="8" y="0"/>
                  </a:lnTo>
                  <a:lnTo>
                    <a:pt x="5" y="1"/>
                  </a:lnTo>
                  <a:lnTo>
                    <a:pt x="2" y="2"/>
                  </a:lnTo>
                  <a:lnTo>
                    <a:pt x="1" y="6"/>
                  </a:lnTo>
                  <a:lnTo>
                    <a:pt x="0" y="8"/>
                  </a:lnTo>
                  <a:lnTo>
                    <a:pt x="1" y="12"/>
                  </a:lnTo>
                  <a:lnTo>
                    <a:pt x="1" y="12"/>
                  </a:lnTo>
                  <a:lnTo>
                    <a:pt x="66" y="145"/>
                  </a:lnTo>
                  <a:lnTo>
                    <a:pt x="66" y="145"/>
                  </a:lnTo>
                  <a:lnTo>
                    <a:pt x="67" y="148"/>
                  </a:lnTo>
                  <a:lnTo>
                    <a:pt x="69" y="150"/>
                  </a:lnTo>
                  <a:lnTo>
                    <a:pt x="73" y="150"/>
                  </a:lnTo>
                  <a:lnTo>
                    <a:pt x="76" y="150"/>
                  </a:lnTo>
                  <a:lnTo>
                    <a:pt x="78" y="148"/>
                  </a:lnTo>
                  <a:lnTo>
                    <a:pt x="81" y="145"/>
                  </a:lnTo>
                  <a:lnTo>
                    <a:pt x="81" y="142"/>
                  </a:lnTo>
                  <a:lnTo>
                    <a:pt x="80" y="138"/>
                  </a:lnTo>
                  <a:lnTo>
                    <a:pt x="80" y="138"/>
                  </a:lnTo>
                  <a:close/>
                </a:path>
              </a:pathLst>
            </a:custGeom>
            <a:solidFill>
              <a:srgbClr val="FFFFFF"/>
            </a:solidFill>
            <a:ln>
              <a:noFill/>
            </a:ln>
          </p:spPr>
        </p:sp>
        <p:sp>
          <p:nvSpPr>
            <p:cNvPr id="213" name="Google Shape;213;p27"/>
            <p:cNvSpPr/>
            <p:nvPr/>
          </p:nvSpPr>
          <p:spPr>
            <a:xfrm>
              <a:off x="7289640" y="5803920"/>
              <a:ext cx="63720" cy="50760"/>
            </a:xfrm>
            <a:custGeom>
              <a:avLst/>
              <a:gdLst/>
              <a:ahLst/>
              <a:cxnLst/>
              <a:rect l="l" t="t" r="r" b="b"/>
              <a:pathLst>
                <a:path w="78" h="63" extrusionOk="0">
                  <a:moveTo>
                    <a:pt x="75" y="48"/>
                  </a:moveTo>
                  <a:lnTo>
                    <a:pt x="14" y="2"/>
                  </a:lnTo>
                  <a:lnTo>
                    <a:pt x="14" y="2"/>
                  </a:lnTo>
                  <a:lnTo>
                    <a:pt x="10" y="0"/>
                  </a:lnTo>
                  <a:lnTo>
                    <a:pt x="8" y="0"/>
                  </a:lnTo>
                  <a:lnTo>
                    <a:pt x="5" y="1"/>
                  </a:lnTo>
                  <a:lnTo>
                    <a:pt x="2" y="3"/>
                  </a:lnTo>
                  <a:lnTo>
                    <a:pt x="0" y="7"/>
                  </a:lnTo>
                  <a:lnTo>
                    <a:pt x="0" y="9"/>
                  </a:lnTo>
                  <a:lnTo>
                    <a:pt x="1" y="12"/>
                  </a:lnTo>
                  <a:lnTo>
                    <a:pt x="3" y="15"/>
                  </a:lnTo>
                  <a:lnTo>
                    <a:pt x="3" y="15"/>
                  </a:lnTo>
                  <a:lnTo>
                    <a:pt x="65" y="62"/>
                  </a:lnTo>
                  <a:lnTo>
                    <a:pt x="65" y="62"/>
                  </a:lnTo>
                  <a:lnTo>
                    <a:pt x="68" y="63"/>
                  </a:lnTo>
                  <a:lnTo>
                    <a:pt x="70" y="63"/>
                  </a:lnTo>
                  <a:lnTo>
                    <a:pt x="74" y="62"/>
                  </a:lnTo>
                  <a:lnTo>
                    <a:pt x="76" y="60"/>
                  </a:lnTo>
                  <a:lnTo>
                    <a:pt x="78" y="57"/>
                  </a:lnTo>
                  <a:lnTo>
                    <a:pt x="78" y="54"/>
                  </a:lnTo>
                  <a:lnTo>
                    <a:pt x="77" y="50"/>
                  </a:lnTo>
                  <a:lnTo>
                    <a:pt x="75" y="48"/>
                  </a:lnTo>
                  <a:lnTo>
                    <a:pt x="75" y="48"/>
                  </a:lnTo>
                  <a:close/>
                </a:path>
              </a:pathLst>
            </a:custGeom>
            <a:solidFill>
              <a:srgbClr val="FFFFFF"/>
            </a:solidFill>
            <a:ln>
              <a:noFill/>
            </a:ln>
          </p:spPr>
        </p:sp>
        <p:sp>
          <p:nvSpPr>
            <p:cNvPr id="214" name="Google Shape;214;p27"/>
            <p:cNvSpPr/>
            <p:nvPr/>
          </p:nvSpPr>
          <p:spPr>
            <a:xfrm>
              <a:off x="7596360" y="5823000"/>
              <a:ext cx="14040" cy="14400"/>
            </a:xfrm>
            <a:custGeom>
              <a:avLst/>
              <a:gdLst/>
              <a:ahLst/>
              <a:cxnLst/>
              <a:rect l="l" t="t" r="r" b="b"/>
              <a:pathLst>
                <a:path w="17" h="17" extrusionOk="0">
                  <a:moveTo>
                    <a:pt x="17" y="9"/>
                  </a:moveTo>
                  <a:lnTo>
                    <a:pt x="16" y="12"/>
                  </a:lnTo>
                  <a:lnTo>
                    <a:pt x="15" y="15"/>
                  </a:lnTo>
                  <a:lnTo>
                    <a:pt x="11" y="16"/>
                  </a:lnTo>
                  <a:lnTo>
                    <a:pt x="8" y="17"/>
                  </a:lnTo>
                  <a:lnTo>
                    <a:pt x="4" y="16"/>
                  </a:lnTo>
                  <a:lnTo>
                    <a:pt x="2" y="15"/>
                  </a:lnTo>
                  <a:lnTo>
                    <a:pt x="1" y="12"/>
                  </a:lnTo>
                  <a:lnTo>
                    <a:pt x="0" y="9"/>
                  </a:lnTo>
                  <a:lnTo>
                    <a:pt x="1" y="5"/>
                  </a:lnTo>
                  <a:lnTo>
                    <a:pt x="2" y="2"/>
                  </a:lnTo>
                  <a:lnTo>
                    <a:pt x="4" y="1"/>
                  </a:lnTo>
                  <a:lnTo>
                    <a:pt x="8" y="0"/>
                  </a:lnTo>
                  <a:lnTo>
                    <a:pt x="11" y="1"/>
                  </a:lnTo>
                  <a:lnTo>
                    <a:pt x="15" y="2"/>
                  </a:lnTo>
                  <a:lnTo>
                    <a:pt x="16" y="5"/>
                  </a:lnTo>
                  <a:lnTo>
                    <a:pt x="17" y="9"/>
                  </a:lnTo>
                  <a:lnTo>
                    <a:pt x="17" y="9"/>
                  </a:lnTo>
                  <a:close/>
                </a:path>
              </a:pathLst>
            </a:custGeom>
            <a:solidFill>
              <a:srgbClr val="FFFFFF"/>
            </a:solidFill>
            <a:ln>
              <a:noFill/>
            </a:ln>
          </p:spPr>
        </p:sp>
        <p:sp>
          <p:nvSpPr>
            <p:cNvPr id="215" name="Google Shape;215;p27"/>
            <p:cNvSpPr/>
            <p:nvPr/>
          </p:nvSpPr>
          <p:spPr>
            <a:xfrm>
              <a:off x="7407360" y="6338880"/>
              <a:ext cx="36360" cy="36360"/>
            </a:xfrm>
            <a:custGeom>
              <a:avLst/>
              <a:gdLst/>
              <a:ahLst/>
              <a:cxnLst/>
              <a:rect l="l" t="t" r="r" b="b"/>
              <a:pathLst>
                <a:path w="45" h="46" extrusionOk="0">
                  <a:moveTo>
                    <a:pt x="35" y="46"/>
                  </a:moveTo>
                  <a:lnTo>
                    <a:pt x="45" y="10"/>
                  </a:lnTo>
                  <a:lnTo>
                    <a:pt x="11" y="0"/>
                  </a:lnTo>
                  <a:lnTo>
                    <a:pt x="0" y="34"/>
                  </a:lnTo>
                  <a:lnTo>
                    <a:pt x="35" y="46"/>
                  </a:lnTo>
                  <a:close/>
                </a:path>
              </a:pathLst>
            </a:custGeom>
            <a:solidFill>
              <a:srgbClr val="FFFFFF"/>
            </a:solidFill>
            <a:ln>
              <a:noFill/>
            </a:ln>
          </p:spPr>
        </p:sp>
        <p:sp>
          <p:nvSpPr>
            <p:cNvPr id="216" name="Google Shape;216;p27"/>
            <p:cNvSpPr/>
            <p:nvPr/>
          </p:nvSpPr>
          <p:spPr>
            <a:xfrm>
              <a:off x="7354800" y="6326280"/>
              <a:ext cx="33480" cy="34920"/>
            </a:xfrm>
            <a:custGeom>
              <a:avLst/>
              <a:gdLst/>
              <a:ahLst/>
              <a:cxnLst/>
              <a:rect l="l" t="t" r="r" b="b"/>
              <a:pathLst>
                <a:path w="42" h="42" extrusionOk="0">
                  <a:moveTo>
                    <a:pt x="34" y="42"/>
                  </a:moveTo>
                  <a:lnTo>
                    <a:pt x="42" y="6"/>
                  </a:lnTo>
                  <a:lnTo>
                    <a:pt x="7" y="0"/>
                  </a:lnTo>
                  <a:lnTo>
                    <a:pt x="0" y="35"/>
                  </a:lnTo>
                  <a:lnTo>
                    <a:pt x="34" y="42"/>
                  </a:lnTo>
                  <a:close/>
                </a:path>
              </a:pathLst>
            </a:custGeom>
            <a:solidFill>
              <a:srgbClr val="FFFFFF"/>
            </a:solidFill>
            <a:ln>
              <a:noFill/>
            </a:ln>
          </p:spPr>
        </p:sp>
        <p:sp>
          <p:nvSpPr>
            <p:cNvPr id="217" name="Google Shape;217;p27"/>
            <p:cNvSpPr/>
            <p:nvPr/>
          </p:nvSpPr>
          <p:spPr>
            <a:xfrm>
              <a:off x="7299360" y="6318360"/>
              <a:ext cx="31680" cy="31680"/>
            </a:xfrm>
            <a:custGeom>
              <a:avLst/>
              <a:gdLst/>
              <a:ahLst/>
              <a:cxnLst/>
              <a:rect l="l" t="t" r="r" b="b"/>
              <a:pathLst>
                <a:path w="41" h="40" extrusionOk="0">
                  <a:moveTo>
                    <a:pt x="36" y="40"/>
                  </a:moveTo>
                  <a:lnTo>
                    <a:pt x="41" y="5"/>
                  </a:lnTo>
                  <a:lnTo>
                    <a:pt x="4" y="0"/>
                  </a:lnTo>
                  <a:lnTo>
                    <a:pt x="0" y="36"/>
                  </a:lnTo>
                  <a:lnTo>
                    <a:pt x="36" y="40"/>
                  </a:lnTo>
                  <a:close/>
                </a:path>
              </a:pathLst>
            </a:custGeom>
            <a:solidFill>
              <a:srgbClr val="FFFFFF"/>
            </a:solidFill>
            <a:ln>
              <a:noFill/>
            </a:ln>
          </p:spPr>
        </p:sp>
        <p:sp>
          <p:nvSpPr>
            <p:cNvPr id="218" name="Google Shape;218;p27"/>
            <p:cNvSpPr/>
            <p:nvPr/>
          </p:nvSpPr>
          <p:spPr>
            <a:xfrm>
              <a:off x="7243920" y="6316560"/>
              <a:ext cx="29880" cy="2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7184880" y="6318360"/>
              <a:ext cx="32040" cy="31680"/>
            </a:xfrm>
            <a:custGeom>
              <a:avLst/>
              <a:gdLst/>
              <a:ahLst/>
              <a:cxnLst/>
              <a:rect l="l" t="t" r="r" b="b"/>
              <a:pathLst>
                <a:path w="41" h="40" extrusionOk="0">
                  <a:moveTo>
                    <a:pt x="41" y="36"/>
                  </a:moveTo>
                  <a:lnTo>
                    <a:pt x="37" y="0"/>
                  </a:lnTo>
                  <a:lnTo>
                    <a:pt x="0" y="5"/>
                  </a:lnTo>
                  <a:lnTo>
                    <a:pt x="5" y="40"/>
                  </a:lnTo>
                  <a:lnTo>
                    <a:pt x="41" y="36"/>
                  </a:lnTo>
                  <a:close/>
                </a:path>
              </a:pathLst>
            </a:custGeom>
            <a:solidFill>
              <a:srgbClr val="FFFFFF"/>
            </a:solidFill>
            <a:ln>
              <a:noFill/>
            </a:ln>
          </p:spPr>
        </p:sp>
        <p:sp>
          <p:nvSpPr>
            <p:cNvPr id="220" name="Google Shape;220;p27"/>
            <p:cNvSpPr/>
            <p:nvPr/>
          </p:nvSpPr>
          <p:spPr>
            <a:xfrm>
              <a:off x="7707240" y="5857920"/>
              <a:ext cx="409680" cy="379440"/>
            </a:xfrm>
            <a:custGeom>
              <a:avLst/>
              <a:gdLst/>
              <a:ahLst/>
              <a:cxnLst/>
              <a:rect l="l" t="t" r="r" b="b"/>
              <a:pathLst>
                <a:path w="517" h="478" extrusionOk="0">
                  <a:moveTo>
                    <a:pt x="507" y="99"/>
                  </a:moveTo>
                  <a:lnTo>
                    <a:pt x="509" y="85"/>
                  </a:lnTo>
                  <a:lnTo>
                    <a:pt x="503" y="78"/>
                  </a:lnTo>
                  <a:lnTo>
                    <a:pt x="495" y="77"/>
                  </a:lnTo>
                  <a:lnTo>
                    <a:pt x="491" y="77"/>
                  </a:lnTo>
                  <a:lnTo>
                    <a:pt x="177" y="0"/>
                  </a:lnTo>
                  <a:lnTo>
                    <a:pt x="169" y="13"/>
                  </a:lnTo>
                  <a:lnTo>
                    <a:pt x="167" y="12"/>
                  </a:lnTo>
                  <a:lnTo>
                    <a:pt x="165" y="11"/>
                  </a:lnTo>
                  <a:lnTo>
                    <a:pt x="164" y="11"/>
                  </a:lnTo>
                  <a:lnTo>
                    <a:pt x="162" y="10"/>
                  </a:lnTo>
                  <a:lnTo>
                    <a:pt x="156" y="16"/>
                  </a:lnTo>
                  <a:lnTo>
                    <a:pt x="139" y="33"/>
                  </a:lnTo>
                  <a:lnTo>
                    <a:pt x="116" y="58"/>
                  </a:lnTo>
                  <a:lnTo>
                    <a:pt x="88" y="92"/>
                  </a:lnTo>
                  <a:lnTo>
                    <a:pt x="59" y="131"/>
                  </a:lnTo>
                  <a:lnTo>
                    <a:pt x="33" y="174"/>
                  </a:lnTo>
                  <a:lnTo>
                    <a:pt x="12" y="219"/>
                  </a:lnTo>
                  <a:lnTo>
                    <a:pt x="0" y="263"/>
                  </a:lnTo>
                  <a:lnTo>
                    <a:pt x="22" y="276"/>
                  </a:lnTo>
                  <a:lnTo>
                    <a:pt x="23" y="275"/>
                  </a:lnTo>
                  <a:lnTo>
                    <a:pt x="28" y="269"/>
                  </a:lnTo>
                  <a:lnTo>
                    <a:pt x="35" y="262"/>
                  </a:lnTo>
                  <a:lnTo>
                    <a:pt x="43" y="254"/>
                  </a:lnTo>
                  <a:lnTo>
                    <a:pt x="54" y="244"/>
                  </a:lnTo>
                  <a:lnTo>
                    <a:pt x="66" y="234"/>
                  </a:lnTo>
                  <a:lnTo>
                    <a:pt x="80" y="222"/>
                  </a:lnTo>
                  <a:lnTo>
                    <a:pt x="96" y="212"/>
                  </a:lnTo>
                  <a:lnTo>
                    <a:pt x="111" y="202"/>
                  </a:lnTo>
                  <a:lnTo>
                    <a:pt x="128" y="196"/>
                  </a:lnTo>
                  <a:lnTo>
                    <a:pt x="146" y="190"/>
                  </a:lnTo>
                  <a:lnTo>
                    <a:pt x="163" y="187"/>
                  </a:lnTo>
                  <a:lnTo>
                    <a:pt x="179" y="189"/>
                  </a:lnTo>
                  <a:lnTo>
                    <a:pt x="196" y="193"/>
                  </a:lnTo>
                  <a:lnTo>
                    <a:pt x="212" y="202"/>
                  </a:lnTo>
                  <a:lnTo>
                    <a:pt x="227" y="217"/>
                  </a:lnTo>
                  <a:lnTo>
                    <a:pt x="234" y="231"/>
                  </a:lnTo>
                  <a:lnTo>
                    <a:pt x="235" y="250"/>
                  </a:lnTo>
                  <a:lnTo>
                    <a:pt x="234" y="273"/>
                  </a:lnTo>
                  <a:lnTo>
                    <a:pt x="228" y="299"/>
                  </a:lnTo>
                  <a:lnTo>
                    <a:pt x="222" y="331"/>
                  </a:lnTo>
                  <a:lnTo>
                    <a:pt x="214" y="367"/>
                  </a:lnTo>
                  <a:lnTo>
                    <a:pt x="207" y="406"/>
                  </a:lnTo>
                  <a:lnTo>
                    <a:pt x="200" y="450"/>
                  </a:lnTo>
                  <a:lnTo>
                    <a:pt x="242" y="478"/>
                  </a:lnTo>
                  <a:lnTo>
                    <a:pt x="243" y="475"/>
                  </a:lnTo>
                  <a:lnTo>
                    <a:pt x="245" y="470"/>
                  </a:lnTo>
                  <a:lnTo>
                    <a:pt x="248" y="460"/>
                  </a:lnTo>
                  <a:lnTo>
                    <a:pt x="253" y="449"/>
                  </a:lnTo>
                  <a:lnTo>
                    <a:pt x="258" y="435"/>
                  </a:lnTo>
                  <a:lnTo>
                    <a:pt x="267" y="419"/>
                  </a:lnTo>
                  <a:lnTo>
                    <a:pt x="276" y="402"/>
                  </a:lnTo>
                  <a:lnTo>
                    <a:pt x="286" y="383"/>
                  </a:lnTo>
                  <a:lnTo>
                    <a:pt x="299" y="364"/>
                  </a:lnTo>
                  <a:lnTo>
                    <a:pt x="313" y="345"/>
                  </a:lnTo>
                  <a:lnTo>
                    <a:pt x="329" y="327"/>
                  </a:lnTo>
                  <a:lnTo>
                    <a:pt x="347" y="310"/>
                  </a:lnTo>
                  <a:lnTo>
                    <a:pt x="367" y="293"/>
                  </a:lnTo>
                  <a:lnTo>
                    <a:pt x="388" y="278"/>
                  </a:lnTo>
                  <a:lnTo>
                    <a:pt x="412" y="267"/>
                  </a:lnTo>
                  <a:lnTo>
                    <a:pt x="437" y="258"/>
                  </a:lnTo>
                  <a:lnTo>
                    <a:pt x="442" y="255"/>
                  </a:lnTo>
                  <a:lnTo>
                    <a:pt x="454" y="250"/>
                  </a:lnTo>
                  <a:lnTo>
                    <a:pt x="470" y="239"/>
                  </a:lnTo>
                  <a:lnTo>
                    <a:pt x="489" y="223"/>
                  </a:lnTo>
                  <a:lnTo>
                    <a:pt x="504" y="202"/>
                  </a:lnTo>
                  <a:lnTo>
                    <a:pt x="515" y="175"/>
                  </a:lnTo>
                  <a:lnTo>
                    <a:pt x="517" y="140"/>
                  </a:lnTo>
                  <a:lnTo>
                    <a:pt x="507" y="99"/>
                  </a:lnTo>
                  <a:close/>
                </a:path>
              </a:pathLst>
            </a:custGeom>
            <a:solidFill>
              <a:srgbClr val="000000"/>
            </a:solidFill>
            <a:ln>
              <a:noFill/>
            </a:ln>
          </p:spPr>
        </p:sp>
        <p:sp>
          <p:nvSpPr>
            <p:cNvPr id="221" name="Google Shape;221;p27"/>
            <p:cNvSpPr/>
            <p:nvPr/>
          </p:nvSpPr>
          <p:spPr>
            <a:xfrm>
              <a:off x="7721640" y="5316480"/>
              <a:ext cx="291960" cy="363600"/>
            </a:xfrm>
            <a:custGeom>
              <a:avLst/>
              <a:gdLst/>
              <a:ahLst/>
              <a:cxnLst/>
              <a:rect l="l" t="t" r="r" b="b"/>
              <a:pathLst>
                <a:path w="366" h="457" extrusionOk="0">
                  <a:moveTo>
                    <a:pt x="17" y="307"/>
                  </a:moveTo>
                  <a:lnTo>
                    <a:pt x="21" y="310"/>
                  </a:lnTo>
                  <a:lnTo>
                    <a:pt x="24" y="311"/>
                  </a:lnTo>
                  <a:lnTo>
                    <a:pt x="28" y="311"/>
                  </a:lnTo>
                  <a:lnTo>
                    <a:pt x="30" y="311"/>
                  </a:lnTo>
                  <a:lnTo>
                    <a:pt x="44" y="311"/>
                  </a:lnTo>
                  <a:lnTo>
                    <a:pt x="56" y="310"/>
                  </a:lnTo>
                  <a:lnTo>
                    <a:pt x="67" y="308"/>
                  </a:lnTo>
                  <a:lnTo>
                    <a:pt x="76" y="307"/>
                  </a:lnTo>
                  <a:lnTo>
                    <a:pt x="84" y="307"/>
                  </a:lnTo>
                  <a:lnTo>
                    <a:pt x="90" y="306"/>
                  </a:lnTo>
                  <a:lnTo>
                    <a:pt x="96" y="305"/>
                  </a:lnTo>
                  <a:lnTo>
                    <a:pt x="100" y="304"/>
                  </a:lnTo>
                  <a:lnTo>
                    <a:pt x="149" y="457"/>
                  </a:lnTo>
                  <a:lnTo>
                    <a:pt x="366" y="338"/>
                  </a:lnTo>
                  <a:lnTo>
                    <a:pt x="361" y="313"/>
                  </a:lnTo>
                  <a:lnTo>
                    <a:pt x="351" y="274"/>
                  </a:lnTo>
                  <a:lnTo>
                    <a:pt x="339" y="225"/>
                  </a:lnTo>
                  <a:lnTo>
                    <a:pt x="323" y="172"/>
                  </a:lnTo>
                  <a:lnTo>
                    <a:pt x="302" y="119"/>
                  </a:lnTo>
                  <a:lnTo>
                    <a:pt x="278" y="71"/>
                  </a:lnTo>
                  <a:lnTo>
                    <a:pt x="250" y="32"/>
                  </a:lnTo>
                  <a:lnTo>
                    <a:pt x="219" y="7"/>
                  </a:lnTo>
                  <a:lnTo>
                    <a:pt x="212" y="3"/>
                  </a:lnTo>
                  <a:lnTo>
                    <a:pt x="205" y="1"/>
                  </a:lnTo>
                  <a:lnTo>
                    <a:pt x="198" y="0"/>
                  </a:lnTo>
                  <a:lnTo>
                    <a:pt x="190" y="0"/>
                  </a:lnTo>
                  <a:lnTo>
                    <a:pt x="183" y="0"/>
                  </a:lnTo>
                  <a:lnTo>
                    <a:pt x="176" y="1"/>
                  </a:lnTo>
                  <a:lnTo>
                    <a:pt x="168" y="3"/>
                  </a:lnTo>
                  <a:lnTo>
                    <a:pt x="161" y="7"/>
                  </a:lnTo>
                  <a:lnTo>
                    <a:pt x="135" y="23"/>
                  </a:lnTo>
                  <a:lnTo>
                    <a:pt x="109" y="43"/>
                  </a:lnTo>
                  <a:lnTo>
                    <a:pt x="86" y="68"/>
                  </a:lnTo>
                  <a:lnTo>
                    <a:pt x="67" y="95"/>
                  </a:lnTo>
                  <a:lnTo>
                    <a:pt x="48" y="124"/>
                  </a:lnTo>
                  <a:lnTo>
                    <a:pt x="33" y="153"/>
                  </a:lnTo>
                  <a:lnTo>
                    <a:pt x="21" y="183"/>
                  </a:lnTo>
                  <a:lnTo>
                    <a:pt x="11" y="210"/>
                  </a:lnTo>
                  <a:lnTo>
                    <a:pt x="10" y="214"/>
                  </a:lnTo>
                  <a:lnTo>
                    <a:pt x="7" y="223"/>
                  </a:lnTo>
                  <a:lnTo>
                    <a:pt x="3" y="236"/>
                  </a:lnTo>
                  <a:lnTo>
                    <a:pt x="1" y="251"/>
                  </a:lnTo>
                  <a:lnTo>
                    <a:pt x="0" y="268"/>
                  </a:lnTo>
                  <a:lnTo>
                    <a:pt x="1" y="283"/>
                  </a:lnTo>
                  <a:lnTo>
                    <a:pt x="7" y="297"/>
                  </a:lnTo>
                  <a:lnTo>
                    <a:pt x="17" y="307"/>
                  </a:lnTo>
                  <a:close/>
                </a:path>
              </a:pathLst>
            </a:custGeom>
            <a:solidFill>
              <a:srgbClr val="000000"/>
            </a:solidFill>
            <a:ln>
              <a:noFill/>
            </a:ln>
          </p:spPr>
        </p:sp>
        <p:sp>
          <p:nvSpPr>
            <p:cNvPr id="222" name="Google Shape;222;p27"/>
            <p:cNvSpPr/>
            <p:nvPr/>
          </p:nvSpPr>
          <p:spPr>
            <a:xfrm>
              <a:off x="7736040" y="5327640"/>
              <a:ext cx="264960" cy="338040"/>
            </a:xfrm>
            <a:custGeom>
              <a:avLst/>
              <a:gdLst/>
              <a:ahLst/>
              <a:cxnLst/>
              <a:rect l="l" t="t" r="r" b="b"/>
              <a:pathLst>
                <a:path w="334" h="427" extrusionOk="0">
                  <a:moveTo>
                    <a:pt x="2" y="231"/>
                  </a:moveTo>
                  <a:lnTo>
                    <a:pt x="1" y="242"/>
                  </a:lnTo>
                  <a:lnTo>
                    <a:pt x="0" y="254"/>
                  </a:lnTo>
                  <a:lnTo>
                    <a:pt x="0" y="264"/>
                  </a:lnTo>
                  <a:lnTo>
                    <a:pt x="2" y="272"/>
                  </a:lnTo>
                  <a:lnTo>
                    <a:pt x="5" y="279"/>
                  </a:lnTo>
                  <a:lnTo>
                    <a:pt x="8" y="283"/>
                  </a:lnTo>
                  <a:lnTo>
                    <a:pt x="12" y="284"/>
                  </a:lnTo>
                  <a:lnTo>
                    <a:pt x="14" y="284"/>
                  </a:lnTo>
                  <a:lnTo>
                    <a:pt x="32" y="283"/>
                  </a:lnTo>
                  <a:lnTo>
                    <a:pt x="48" y="282"/>
                  </a:lnTo>
                  <a:lnTo>
                    <a:pt x="62" y="280"/>
                  </a:lnTo>
                  <a:lnTo>
                    <a:pt x="74" y="279"/>
                  </a:lnTo>
                  <a:lnTo>
                    <a:pt x="83" y="278"/>
                  </a:lnTo>
                  <a:lnTo>
                    <a:pt x="90" y="277"/>
                  </a:lnTo>
                  <a:lnTo>
                    <a:pt x="93" y="276"/>
                  </a:lnTo>
                  <a:lnTo>
                    <a:pt x="95" y="276"/>
                  </a:lnTo>
                  <a:lnTo>
                    <a:pt x="142" y="427"/>
                  </a:lnTo>
                  <a:lnTo>
                    <a:pt x="334" y="314"/>
                  </a:lnTo>
                  <a:lnTo>
                    <a:pt x="330" y="292"/>
                  </a:lnTo>
                  <a:lnTo>
                    <a:pt x="322" y="256"/>
                  </a:lnTo>
                  <a:lnTo>
                    <a:pt x="309" y="211"/>
                  </a:lnTo>
                  <a:lnTo>
                    <a:pt x="294" y="162"/>
                  </a:lnTo>
                  <a:lnTo>
                    <a:pt x="274" y="112"/>
                  </a:lnTo>
                  <a:lnTo>
                    <a:pt x="252" y="66"/>
                  </a:lnTo>
                  <a:lnTo>
                    <a:pt x="226" y="29"/>
                  </a:lnTo>
                  <a:lnTo>
                    <a:pt x="197" y="6"/>
                  </a:lnTo>
                  <a:lnTo>
                    <a:pt x="191" y="4"/>
                  </a:lnTo>
                  <a:lnTo>
                    <a:pt x="186" y="2"/>
                  </a:lnTo>
                  <a:lnTo>
                    <a:pt x="180" y="0"/>
                  </a:lnTo>
                  <a:lnTo>
                    <a:pt x="174" y="0"/>
                  </a:lnTo>
                  <a:lnTo>
                    <a:pt x="168" y="2"/>
                  </a:lnTo>
                  <a:lnTo>
                    <a:pt x="163" y="2"/>
                  </a:lnTo>
                  <a:lnTo>
                    <a:pt x="157" y="4"/>
                  </a:lnTo>
                  <a:lnTo>
                    <a:pt x="151" y="6"/>
                  </a:lnTo>
                  <a:lnTo>
                    <a:pt x="125" y="22"/>
                  </a:lnTo>
                  <a:lnTo>
                    <a:pt x="99" y="44"/>
                  </a:lnTo>
                  <a:lnTo>
                    <a:pt x="77" y="70"/>
                  </a:lnTo>
                  <a:lnTo>
                    <a:pt x="58" y="97"/>
                  </a:lnTo>
                  <a:lnTo>
                    <a:pt x="40" y="127"/>
                  </a:lnTo>
                  <a:lnTo>
                    <a:pt x="25" y="157"/>
                  </a:lnTo>
                  <a:lnTo>
                    <a:pt x="14" y="186"/>
                  </a:lnTo>
                  <a:lnTo>
                    <a:pt x="6" y="214"/>
                  </a:lnTo>
                  <a:lnTo>
                    <a:pt x="2" y="231"/>
                  </a:lnTo>
                  <a:close/>
                </a:path>
              </a:pathLst>
            </a:custGeom>
            <a:solidFill>
              <a:srgbClr val="FFFFFF"/>
            </a:solidFill>
            <a:ln>
              <a:noFill/>
            </a:ln>
          </p:spPr>
        </p:sp>
        <p:sp>
          <p:nvSpPr>
            <p:cNvPr id="223" name="Google Shape;223;p27"/>
            <p:cNvSpPr/>
            <p:nvPr/>
          </p:nvSpPr>
          <p:spPr>
            <a:xfrm>
              <a:off x="7786800" y="5400720"/>
              <a:ext cx="33120" cy="57240"/>
            </a:xfrm>
            <a:custGeom>
              <a:avLst/>
              <a:gdLst/>
              <a:ahLst/>
              <a:cxnLst/>
              <a:rect l="l" t="t" r="r" b="b"/>
              <a:pathLst>
                <a:path w="41" h="73" extrusionOk="0">
                  <a:moveTo>
                    <a:pt x="26" y="0"/>
                  </a:moveTo>
                  <a:lnTo>
                    <a:pt x="0" y="66"/>
                  </a:lnTo>
                  <a:lnTo>
                    <a:pt x="15" y="73"/>
                  </a:lnTo>
                  <a:lnTo>
                    <a:pt x="41" y="7"/>
                  </a:lnTo>
                  <a:lnTo>
                    <a:pt x="26" y="0"/>
                  </a:lnTo>
                  <a:close/>
                </a:path>
              </a:pathLst>
            </a:custGeom>
            <a:solidFill>
              <a:srgbClr val="000000"/>
            </a:solidFill>
            <a:ln>
              <a:noFill/>
            </a:ln>
          </p:spPr>
        </p:sp>
        <p:sp>
          <p:nvSpPr>
            <p:cNvPr id="224" name="Google Shape;224;p27"/>
            <p:cNvSpPr/>
            <p:nvPr/>
          </p:nvSpPr>
          <p:spPr>
            <a:xfrm>
              <a:off x="7866000" y="5262480"/>
              <a:ext cx="28800" cy="88920"/>
            </a:xfrm>
            <a:custGeom>
              <a:avLst/>
              <a:gdLst/>
              <a:ahLst/>
              <a:cxnLst/>
              <a:rect l="l" t="t" r="r" b="b"/>
              <a:pathLst>
                <a:path w="37" h="110" extrusionOk="0">
                  <a:moveTo>
                    <a:pt x="25" y="2"/>
                  </a:moveTo>
                  <a:lnTo>
                    <a:pt x="29" y="5"/>
                  </a:lnTo>
                  <a:lnTo>
                    <a:pt x="31" y="10"/>
                  </a:lnTo>
                  <a:lnTo>
                    <a:pt x="33" y="13"/>
                  </a:lnTo>
                  <a:lnTo>
                    <a:pt x="36" y="18"/>
                  </a:lnTo>
                  <a:lnTo>
                    <a:pt x="37" y="22"/>
                  </a:lnTo>
                  <a:lnTo>
                    <a:pt x="37" y="23"/>
                  </a:lnTo>
                  <a:lnTo>
                    <a:pt x="37" y="23"/>
                  </a:lnTo>
                  <a:lnTo>
                    <a:pt x="37" y="24"/>
                  </a:lnTo>
                  <a:lnTo>
                    <a:pt x="37" y="24"/>
                  </a:lnTo>
                  <a:lnTo>
                    <a:pt x="33" y="31"/>
                  </a:lnTo>
                  <a:lnTo>
                    <a:pt x="26" y="42"/>
                  </a:lnTo>
                  <a:lnTo>
                    <a:pt x="19" y="53"/>
                  </a:lnTo>
                  <a:lnTo>
                    <a:pt x="13" y="63"/>
                  </a:lnTo>
                  <a:lnTo>
                    <a:pt x="8" y="75"/>
                  </a:lnTo>
                  <a:lnTo>
                    <a:pt x="11" y="83"/>
                  </a:lnTo>
                  <a:lnTo>
                    <a:pt x="17" y="91"/>
                  </a:lnTo>
                  <a:lnTo>
                    <a:pt x="23" y="96"/>
                  </a:lnTo>
                  <a:lnTo>
                    <a:pt x="30" y="103"/>
                  </a:lnTo>
                  <a:lnTo>
                    <a:pt x="31" y="104"/>
                  </a:lnTo>
                  <a:lnTo>
                    <a:pt x="31" y="106"/>
                  </a:lnTo>
                  <a:lnTo>
                    <a:pt x="31" y="108"/>
                  </a:lnTo>
                  <a:lnTo>
                    <a:pt x="30" y="109"/>
                  </a:lnTo>
                  <a:lnTo>
                    <a:pt x="29" y="110"/>
                  </a:lnTo>
                  <a:lnTo>
                    <a:pt x="26" y="110"/>
                  </a:lnTo>
                  <a:lnTo>
                    <a:pt x="25" y="110"/>
                  </a:lnTo>
                  <a:lnTo>
                    <a:pt x="23" y="109"/>
                  </a:lnTo>
                  <a:lnTo>
                    <a:pt x="15" y="101"/>
                  </a:lnTo>
                  <a:lnTo>
                    <a:pt x="7" y="93"/>
                  </a:lnTo>
                  <a:lnTo>
                    <a:pt x="1" y="84"/>
                  </a:lnTo>
                  <a:lnTo>
                    <a:pt x="0" y="72"/>
                  </a:lnTo>
                  <a:lnTo>
                    <a:pt x="2" y="61"/>
                  </a:lnTo>
                  <a:lnTo>
                    <a:pt x="8" y="51"/>
                  </a:lnTo>
                  <a:lnTo>
                    <a:pt x="15" y="42"/>
                  </a:lnTo>
                  <a:lnTo>
                    <a:pt x="22" y="33"/>
                  </a:lnTo>
                  <a:lnTo>
                    <a:pt x="27" y="20"/>
                  </a:lnTo>
                  <a:lnTo>
                    <a:pt x="27" y="24"/>
                  </a:lnTo>
                  <a:lnTo>
                    <a:pt x="26" y="19"/>
                  </a:lnTo>
                  <a:lnTo>
                    <a:pt x="24" y="16"/>
                  </a:lnTo>
                  <a:lnTo>
                    <a:pt x="23" y="13"/>
                  </a:lnTo>
                  <a:lnTo>
                    <a:pt x="21" y="10"/>
                  </a:lnTo>
                  <a:lnTo>
                    <a:pt x="18" y="8"/>
                  </a:lnTo>
                  <a:lnTo>
                    <a:pt x="17" y="5"/>
                  </a:lnTo>
                  <a:lnTo>
                    <a:pt x="17" y="4"/>
                  </a:lnTo>
                  <a:lnTo>
                    <a:pt x="17" y="2"/>
                  </a:lnTo>
                  <a:lnTo>
                    <a:pt x="18" y="1"/>
                  </a:lnTo>
                  <a:lnTo>
                    <a:pt x="21" y="0"/>
                  </a:lnTo>
                  <a:lnTo>
                    <a:pt x="22" y="0"/>
                  </a:lnTo>
                  <a:lnTo>
                    <a:pt x="24" y="1"/>
                  </a:lnTo>
                  <a:lnTo>
                    <a:pt x="25" y="2"/>
                  </a:lnTo>
                  <a:lnTo>
                    <a:pt x="25" y="2"/>
                  </a:lnTo>
                  <a:close/>
                </a:path>
              </a:pathLst>
            </a:custGeom>
            <a:solidFill>
              <a:srgbClr val="000000"/>
            </a:solidFill>
            <a:ln>
              <a:noFill/>
            </a:ln>
          </p:spPr>
        </p:sp>
        <p:sp>
          <p:nvSpPr>
            <p:cNvPr id="225" name="Google Shape;225;p27"/>
            <p:cNvSpPr/>
            <p:nvPr/>
          </p:nvSpPr>
          <p:spPr>
            <a:xfrm>
              <a:off x="7900920" y="5264280"/>
              <a:ext cx="28800" cy="88920"/>
            </a:xfrm>
            <a:custGeom>
              <a:avLst/>
              <a:gdLst/>
              <a:ahLst/>
              <a:cxnLst/>
              <a:rect l="l" t="t" r="r" b="b"/>
              <a:pathLst>
                <a:path w="37" h="111" extrusionOk="0">
                  <a:moveTo>
                    <a:pt x="25" y="2"/>
                  </a:moveTo>
                  <a:lnTo>
                    <a:pt x="27" y="6"/>
                  </a:lnTo>
                  <a:lnTo>
                    <a:pt x="31" y="9"/>
                  </a:lnTo>
                  <a:lnTo>
                    <a:pt x="33" y="14"/>
                  </a:lnTo>
                  <a:lnTo>
                    <a:pt x="35" y="18"/>
                  </a:lnTo>
                  <a:lnTo>
                    <a:pt x="37" y="21"/>
                  </a:lnTo>
                  <a:lnTo>
                    <a:pt x="37" y="22"/>
                  </a:lnTo>
                  <a:lnTo>
                    <a:pt x="37" y="22"/>
                  </a:lnTo>
                  <a:lnTo>
                    <a:pt x="37" y="23"/>
                  </a:lnTo>
                  <a:lnTo>
                    <a:pt x="35" y="24"/>
                  </a:lnTo>
                  <a:lnTo>
                    <a:pt x="33" y="31"/>
                  </a:lnTo>
                  <a:lnTo>
                    <a:pt x="26" y="43"/>
                  </a:lnTo>
                  <a:lnTo>
                    <a:pt x="19" y="53"/>
                  </a:lnTo>
                  <a:lnTo>
                    <a:pt x="12" y="63"/>
                  </a:lnTo>
                  <a:lnTo>
                    <a:pt x="8" y="75"/>
                  </a:lnTo>
                  <a:lnTo>
                    <a:pt x="11" y="83"/>
                  </a:lnTo>
                  <a:lnTo>
                    <a:pt x="17" y="90"/>
                  </a:lnTo>
                  <a:lnTo>
                    <a:pt x="23" y="97"/>
                  </a:lnTo>
                  <a:lnTo>
                    <a:pt x="30" y="104"/>
                  </a:lnTo>
                  <a:lnTo>
                    <a:pt x="31" y="105"/>
                  </a:lnTo>
                  <a:lnTo>
                    <a:pt x="31" y="106"/>
                  </a:lnTo>
                  <a:lnTo>
                    <a:pt x="30" y="108"/>
                  </a:lnTo>
                  <a:lnTo>
                    <a:pt x="28" y="109"/>
                  </a:lnTo>
                  <a:lnTo>
                    <a:pt x="27" y="111"/>
                  </a:lnTo>
                  <a:lnTo>
                    <a:pt x="26" y="111"/>
                  </a:lnTo>
                  <a:lnTo>
                    <a:pt x="24" y="111"/>
                  </a:lnTo>
                  <a:lnTo>
                    <a:pt x="23" y="109"/>
                  </a:lnTo>
                  <a:lnTo>
                    <a:pt x="15" y="101"/>
                  </a:lnTo>
                  <a:lnTo>
                    <a:pt x="7" y="93"/>
                  </a:lnTo>
                  <a:lnTo>
                    <a:pt x="1" y="83"/>
                  </a:lnTo>
                  <a:lnTo>
                    <a:pt x="0" y="71"/>
                  </a:lnTo>
                  <a:lnTo>
                    <a:pt x="2" y="60"/>
                  </a:lnTo>
                  <a:lnTo>
                    <a:pt x="8" y="51"/>
                  </a:lnTo>
                  <a:lnTo>
                    <a:pt x="15" y="43"/>
                  </a:lnTo>
                  <a:lnTo>
                    <a:pt x="22" y="33"/>
                  </a:lnTo>
                  <a:lnTo>
                    <a:pt x="27" y="21"/>
                  </a:lnTo>
                  <a:lnTo>
                    <a:pt x="27" y="24"/>
                  </a:lnTo>
                  <a:lnTo>
                    <a:pt x="26" y="18"/>
                  </a:lnTo>
                  <a:lnTo>
                    <a:pt x="24" y="16"/>
                  </a:lnTo>
                  <a:lnTo>
                    <a:pt x="23" y="13"/>
                  </a:lnTo>
                  <a:lnTo>
                    <a:pt x="20" y="10"/>
                  </a:lnTo>
                  <a:lnTo>
                    <a:pt x="18" y="8"/>
                  </a:lnTo>
                  <a:lnTo>
                    <a:pt x="17" y="6"/>
                  </a:lnTo>
                  <a:lnTo>
                    <a:pt x="17" y="5"/>
                  </a:lnTo>
                  <a:lnTo>
                    <a:pt x="17" y="2"/>
                  </a:lnTo>
                  <a:lnTo>
                    <a:pt x="18" y="1"/>
                  </a:lnTo>
                  <a:lnTo>
                    <a:pt x="20" y="0"/>
                  </a:lnTo>
                  <a:lnTo>
                    <a:pt x="22" y="0"/>
                  </a:lnTo>
                  <a:lnTo>
                    <a:pt x="24" y="1"/>
                  </a:lnTo>
                  <a:lnTo>
                    <a:pt x="25" y="2"/>
                  </a:lnTo>
                  <a:lnTo>
                    <a:pt x="25" y="2"/>
                  </a:lnTo>
                  <a:close/>
                </a:path>
              </a:pathLst>
            </a:custGeom>
            <a:solidFill>
              <a:srgbClr val="000000"/>
            </a:solidFill>
            <a:ln>
              <a:noFill/>
            </a:ln>
          </p:spPr>
        </p:sp>
        <p:sp>
          <p:nvSpPr>
            <p:cNvPr id="226" name="Google Shape;226;p27"/>
            <p:cNvSpPr/>
            <p:nvPr/>
          </p:nvSpPr>
          <p:spPr>
            <a:xfrm>
              <a:off x="7866000" y="5262480"/>
              <a:ext cx="28800" cy="88920"/>
            </a:xfrm>
            <a:custGeom>
              <a:avLst/>
              <a:gdLst/>
              <a:ahLst/>
              <a:cxnLst/>
              <a:rect l="l" t="t" r="r" b="b"/>
              <a:pathLst>
                <a:path w="37" h="110" extrusionOk="0">
                  <a:moveTo>
                    <a:pt x="25" y="2"/>
                  </a:moveTo>
                  <a:lnTo>
                    <a:pt x="29" y="5"/>
                  </a:lnTo>
                  <a:lnTo>
                    <a:pt x="31" y="10"/>
                  </a:lnTo>
                  <a:lnTo>
                    <a:pt x="33" y="13"/>
                  </a:lnTo>
                  <a:lnTo>
                    <a:pt x="36" y="18"/>
                  </a:lnTo>
                  <a:lnTo>
                    <a:pt x="37" y="22"/>
                  </a:lnTo>
                  <a:lnTo>
                    <a:pt x="37" y="23"/>
                  </a:lnTo>
                  <a:lnTo>
                    <a:pt x="37" y="23"/>
                  </a:lnTo>
                  <a:lnTo>
                    <a:pt x="37" y="24"/>
                  </a:lnTo>
                  <a:lnTo>
                    <a:pt x="37" y="24"/>
                  </a:lnTo>
                  <a:lnTo>
                    <a:pt x="33" y="31"/>
                  </a:lnTo>
                  <a:lnTo>
                    <a:pt x="26" y="42"/>
                  </a:lnTo>
                  <a:lnTo>
                    <a:pt x="19" y="53"/>
                  </a:lnTo>
                  <a:lnTo>
                    <a:pt x="13" y="63"/>
                  </a:lnTo>
                  <a:lnTo>
                    <a:pt x="8" y="75"/>
                  </a:lnTo>
                  <a:lnTo>
                    <a:pt x="11" y="83"/>
                  </a:lnTo>
                  <a:lnTo>
                    <a:pt x="17" y="91"/>
                  </a:lnTo>
                  <a:lnTo>
                    <a:pt x="23" y="96"/>
                  </a:lnTo>
                  <a:lnTo>
                    <a:pt x="30" y="103"/>
                  </a:lnTo>
                  <a:lnTo>
                    <a:pt x="31" y="104"/>
                  </a:lnTo>
                  <a:lnTo>
                    <a:pt x="31" y="106"/>
                  </a:lnTo>
                  <a:lnTo>
                    <a:pt x="31" y="108"/>
                  </a:lnTo>
                  <a:lnTo>
                    <a:pt x="30" y="109"/>
                  </a:lnTo>
                  <a:lnTo>
                    <a:pt x="29" y="110"/>
                  </a:lnTo>
                  <a:lnTo>
                    <a:pt x="26" y="110"/>
                  </a:lnTo>
                  <a:lnTo>
                    <a:pt x="25" y="110"/>
                  </a:lnTo>
                  <a:lnTo>
                    <a:pt x="23" y="109"/>
                  </a:lnTo>
                  <a:lnTo>
                    <a:pt x="15" y="101"/>
                  </a:lnTo>
                  <a:lnTo>
                    <a:pt x="7" y="93"/>
                  </a:lnTo>
                  <a:lnTo>
                    <a:pt x="1" y="84"/>
                  </a:lnTo>
                  <a:lnTo>
                    <a:pt x="0" y="72"/>
                  </a:lnTo>
                  <a:lnTo>
                    <a:pt x="2" y="61"/>
                  </a:lnTo>
                  <a:lnTo>
                    <a:pt x="8" y="51"/>
                  </a:lnTo>
                  <a:lnTo>
                    <a:pt x="15" y="42"/>
                  </a:lnTo>
                  <a:lnTo>
                    <a:pt x="22" y="33"/>
                  </a:lnTo>
                  <a:lnTo>
                    <a:pt x="27" y="20"/>
                  </a:lnTo>
                  <a:lnTo>
                    <a:pt x="27" y="24"/>
                  </a:lnTo>
                  <a:lnTo>
                    <a:pt x="26" y="19"/>
                  </a:lnTo>
                  <a:lnTo>
                    <a:pt x="24" y="16"/>
                  </a:lnTo>
                  <a:lnTo>
                    <a:pt x="23" y="13"/>
                  </a:lnTo>
                  <a:lnTo>
                    <a:pt x="21" y="10"/>
                  </a:lnTo>
                  <a:lnTo>
                    <a:pt x="18" y="8"/>
                  </a:lnTo>
                  <a:lnTo>
                    <a:pt x="17" y="5"/>
                  </a:lnTo>
                  <a:lnTo>
                    <a:pt x="17" y="4"/>
                  </a:lnTo>
                  <a:lnTo>
                    <a:pt x="17" y="2"/>
                  </a:lnTo>
                  <a:lnTo>
                    <a:pt x="18" y="1"/>
                  </a:lnTo>
                  <a:lnTo>
                    <a:pt x="21" y="0"/>
                  </a:lnTo>
                  <a:lnTo>
                    <a:pt x="22" y="0"/>
                  </a:lnTo>
                  <a:lnTo>
                    <a:pt x="24" y="1"/>
                  </a:lnTo>
                  <a:lnTo>
                    <a:pt x="25" y="2"/>
                  </a:lnTo>
                  <a:lnTo>
                    <a:pt x="25" y="2"/>
                  </a:lnTo>
                  <a:close/>
                </a:path>
              </a:pathLst>
            </a:custGeom>
            <a:solidFill>
              <a:srgbClr val="000000"/>
            </a:solidFill>
            <a:ln>
              <a:noFill/>
            </a:ln>
          </p:spPr>
        </p:sp>
        <p:sp>
          <p:nvSpPr>
            <p:cNvPr id="227" name="Google Shape;227;p27"/>
            <p:cNvSpPr/>
            <p:nvPr/>
          </p:nvSpPr>
          <p:spPr>
            <a:xfrm>
              <a:off x="7842240" y="5383080"/>
              <a:ext cx="142920" cy="93960"/>
            </a:xfrm>
            <a:custGeom>
              <a:avLst/>
              <a:gdLst/>
              <a:ahLst/>
              <a:cxnLst/>
              <a:rect l="l" t="t" r="r" b="b"/>
              <a:pathLst>
                <a:path w="180" h="116" extrusionOk="0">
                  <a:moveTo>
                    <a:pt x="172" y="0"/>
                  </a:moveTo>
                  <a:lnTo>
                    <a:pt x="0" y="102"/>
                  </a:lnTo>
                  <a:lnTo>
                    <a:pt x="8" y="116"/>
                  </a:lnTo>
                  <a:lnTo>
                    <a:pt x="180" y="14"/>
                  </a:lnTo>
                  <a:lnTo>
                    <a:pt x="172" y="0"/>
                  </a:lnTo>
                  <a:close/>
                </a:path>
              </a:pathLst>
            </a:custGeom>
            <a:solidFill>
              <a:srgbClr val="000000"/>
            </a:solidFill>
            <a:ln>
              <a:noFill/>
            </a:ln>
          </p:spPr>
        </p:sp>
        <p:sp>
          <p:nvSpPr>
            <p:cNvPr id="228" name="Google Shape;228;p27"/>
            <p:cNvSpPr/>
            <p:nvPr/>
          </p:nvSpPr>
          <p:spPr>
            <a:xfrm>
              <a:off x="7775640" y="5450040"/>
              <a:ext cx="84240" cy="82440"/>
            </a:xfrm>
            <a:custGeom>
              <a:avLst/>
              <a:gdLst/>
              <a:ahLst/>
              <a:cxnLst/>
              <a:rect l="l" t="t" r="r" b="b"/>
              <a:pathLst>
                <a:path w="105" h="103" extrusionOk="0">
                  <a:moveTo>
                    <a:pt x="99" y="28"/>
                  </a:moveTo>
                  <a:lnTo>
                    <a:pt x="94" y="19"/>
                  </a:lnTo>
                  <a:lnTo>
                    <a:pt x="87" y="12"/>
                  </a:lnTo>
                  <a:lnTo>
                    <a:pt x="78" y="7"/>
                  </a:lnTo>
                  <a:lnTo>
                    <a:pt x="69" y="2"/>
                  </a:lnTo>
                  <a:lnTo>
                    <a:pt x="64" y="1"/>
                  </a:lnTo>
                  <a:lnTo>
                    <a:pt x="59" y="0"/>
                  </a:lnTo>
                  <a:lnTo>
                    <a:pt x="54" y="0"/>
                  </a:lnTo>
                  <a:lnTo>
                    <a:pt x="48" y="0"/>
                  </a:lnTo>
                  <a:lnTo>
                    <a:pt x="44" y="0"/>
                  </a:lnTo>
                  <a:lnTo>
                    <a:pt x="38" y="1"/>
                  </a:lnTo>
                  <a:lnTo>
                    <a:pt x="33" y="2"/>
                  </a:lnTo>
                  <a:lnTo>
                    <a:pt x="29" y="4"/>
                  </a:lnTo>
                  <a:lnTo>
                    <a:pt x="19" y="10"/>
                  </a:lnTo>
                  <a:lnTo>
                    <a:pt x="13" y="17"/>
                  </a:lnTo>
                  <a:lnTo>
                    <a:pt x="7" y="25"/>
                  </a:lnTo>
                  <a:lnTo>
                    <a:pt x="2" y="34"/>
                  </a:lnTo>
                  <a:lnTo>
                    <a:pt x="0" y="45"/>
                  </a:lnTo>
                  <a:lnTo>
                    <a:pt x="0" y="55"/>
                  </a:lnTo>
                  <a:lnTo>
                    <a:pt x="1" y="65"/>
                  </a:lnTo>
                  <a:lnTo>
                    <a:pt x="6" y="75"/>
                  </a:lnTo>
                  <a:lnTo>
                    <a:pt x="10" y="84"/>
                  </a:lnTo>
                  <a:lnTo>
                    <a:pt x="17" y="91"/>
                  </a:lnTo>
                  <a:lnTo>
                    <a:pt x="26" y="96"/>
                  </a:lnTo>
                  <a:lnTo>
                    <a:pt x="36" y="101"/>
                  </a:lnTo>
                  <a:lnTo>
                    <a:pt x="40" y="102"/>
                  </a:lnTo>
                  <a:lnTo>
                    <a:pt x="46" y="103"/>
                  </a:lnTo>
                  <a:lnTo>
                    <a:pt x="51" y="103"/>
                  </a:lnTo>
                  <a:lnTo>
                    <a:pt x="56" y="103"/>
                  </a:lnTo>
                  <a:lnTo>
                    <a:pt x="61" y="103"/>
                  </a:lnTo>
                  <a:lnTo>
                    <a:pt x="66" y="102"/>
                  </a:lnTo>
                  <a:lnTo>
                    <a:pt x="71" y="101"/>
                  </a:lnTo>
                  <a:lnTo>
                    <a:pt x="76" y="99"/>
                  </a:lnTo>
                  <a:lnTo>
                    <a:pt x="85" y="93"/>
                  </a:lnTo>
                  <a:lnTo>
                    <a:pt x="92" y="86"/>
                  </a:lnTo>
                  <a:lnTo>
                    <a:pt x="98" y="78"/>
                  </a:lnTo>
                  <a:lnTo>
                    <a:pt x="102" y="69"/>
                  </a:lnTo>
                  <a:lnTo>
                    <a:pt x="105" y="58"/>
                  </a:lnTo>
                  <a:lnTo>
                    <a:pt x="105" y="48"/>
                  </a:lnTo>
                  <a:lnTo>
                    <a:pt x="104" y="38"/>
                  </a:lnTo>
                  <a:lnTo>
                    <a:pt x="99" y="28"/>
                  </a:lnTo>
                  <a:close/>
                </a:path>
              </a:pathLst>
            </a:custGeom>
            <a:solidFill>
              <a:srgbClr val="000000"/>
            </a:solidFill>
            <a:ln>
              <a:noFill/>
            </a:ln>
          </p:spPr>
        </p:sp>
        <p:sp>
          <p:nvSpPr>
            <p:cNvPr id="229" name="Google Shape;229;p27"/>
            <p:cNvSpPr/>
            <p:nvPr/>
          </p:nvSpPr>
          <p:spPr>
            <a:xfrm>
              <a:off x="7920000" y="5448240"/>
              <a:ext cx="41400" cy="55800"/>
            </a:xfrm>
            <a:custGeom>
              <a:avLst/>
              <a:gdLst/>
              <a:ahLst/>
              <a:cxnLst/>
              <a:rect l="l" t="t" r="r" b="b"/>
              <a:pathLst>
                <a:path w="51" h="71" extrusionOk="0">
                  <a:moveTo>
                    <a:pt x="9" y="18"/>
                  </a:moveTo>
                  <a:lnTo>
                    <a:pt x="9" y="18"/>
                  </a:lnTo>
                  <a:lnTo>
                    <a:pt x="15" y="16"/>
                  </a:lnTo>
                  <a:lnTo>
                    <a:pt x="22" y="18"/>
                  </a:lnTo>
                  <a:lnTo>
                    <a:pt x="29" y="19"/>
                  </a:lnTo>
                  <a:lnTo>
                    <a:pt x="33" y="22"/>
                  </a:lnTo>
                  <a:lnTo>
                    <a:pt x="35" y="26"/>
                  </a:lnTo>
                  <a:lnTo>
                    <a:pt x="33" y="31"/>
                  </a:lnTo>
                  <a:lnTo>
                    <a:pt x="30" y="42"/>
                  </a:lnTo>
                  <a:lnTo>
                    <a:pt x="21" y="58"/>
                  </a:lnTo>
                  <a:lnTo>
                    <a:pt x="21" y="58"/>
                  </a:lnTo>
                  <a:lnTo>
                    <a:pt x="20" y="60"/>
                  </a:lnTo>
                  <a:lnTo>
                    <a:pt x="20" y="64"/>
                  </a:lnTo>
                  <a:lnTo>
                    <a:pt x="21" y="66"/>
                  </a:lnTo>
                  <a:lnTo>
                    <a:pt x="23" y="68"/>
                  </a:lnTo>
                  <a:lnTo>
                    <a:pt x="26" y="71"/>
                  </a:lnTo>
                  <a:lnTo>
                    <a:pt x="29" y="71"/>
                  </a:lnTo>
                  <a:lnTo>
                    <a:pt x="32" y="68"/>
                  </a:lnTo>
                  <a:lnTo>
                    <a:pt x="35" y="66"/>
                  </a:lnTo>
                  <a:lnTo>
                    <a:pt x="35" y="66"/>
                  </a:lnTo>
                  <a:lnTo>
                    <a:pt x="44" y="50"/>
                  </a:lnTo>
                  <a:lnTo>
                    <a:pt x="50" y="36"/>
                  </a:lnTo>
                  <a:lnTo>
                    <a:pt x="51" y="23"/>
                  </a:lnTo>
                  <a:lnTo>
                    <a:pt x="47" y="13"/>
                  </a:lnTo>
                  <a:lnTo>
                    <a:pt x="43" y="8"/>
                  </a:lnTo>
                  <a:lnTo>
                    <a:pt x="37" y="4"/>
                  </a:lnTo>
                  <a:lnTo>
                    <a:pt x="30" y="2"/>
                  </a:lnTo>
                  <a:lnTo>
                    <a:pt x="24" y="0"/>
                  </a:lnTo>
                  <a:lnTo>
                    <a:pt x="17" y="0"/>
                  </a:lnTo>
                  <a:lnTo>
                    <a:pt x="13" y="0"/>
                  </a:lnTo>
                  <a:lnTo>
                    <a:pt x="9" y="2"/>
                  </a:lnTo>
                  <a:lnTo>
                    <a:pt x="7" y="2"/>
                  </a:lnTo>
                  <a:lnTo>
                    <a:pt x="7" y="2"/>
                  </a:lnTo>
                  <a:lnTo>
                    <a:pt x="3" y="3"/>
                  </a:lnTo>
                  <a:lnTo>
                    <a:pt x="1" y="4"/>
                  </a:lnTo>
                  <a:lnTo>
                    <a:pt x="0" y="7"/>
                  </a:lnTo>
                  <a:lnTo>
                    <a:pt x="0" y="11"/>
                  </a:lnTo>
                  <a:lnTo>
                    <a:pt x="1" y="14"/>
                  </a:lnTo>
                  <a:lnTo>
                    <a:pt x="3" y="15"/>
                  </a:lnTo>
                  <a:lnTo>
                    <a:pt x="6" y="18"/>
                  </a:lnTo>
                  <a:lnTo>
                    <a:pt x="9" y="18"/>
                  </a:lnTo>
                  <a:lnTo>
                    <a:pt x="9" y="18"/>
                  </a:lnTo>
                  <a:close/>
                </a:path>
              </a:pathLst>
            </a:custGeom>
            <a:solidFill>
              <a:srgbClr val="000000"/>
            </a:solidFill>
            <a:ln>
              <a:noFill/>
            </a:ln>
          </p:spPr>
        </p:sp>
        <p:sp>
          <p:nvSpPr>
            <p:cNvPr id="230" name="Google Shape;230;p27"/>
            <p:cNvSpPr/>
            <p:nvPr/>
          </p:nvSpPr>
          <p:spPr>
            <a:xfrm>
              <a:off x="7829640" y="5262480"/>
              <a:ext cx="30240" cy="87480"/>
            </a:xfrm>
            <a:custGeom>
              <a:avLst/>
              <a:gdLst/>
              <a:ahLst/>
              <a:cxnLst/>
              <a:rect l="l" t="t" r="r" b="b"/>
              <a:pathLst>
                <a:path w="37" h="111" extrusionOk="0">
                  <a:moveTo>
                    <a:pt x="25" y="2"/>
                  </a:moveTo>
                  <a:lnTo>
                    <a:pt x="29" y="6"/>
                  </a:lnTo>
                  <a:lnTo>
                    <a:pt x="31" y="10"/>
                  </a:lnTo>
                  <a:lnTo>
                    <a:pt x="33" y="14"/>
                  </a:lnTo>
                  <a:lnTo>
                    <a:pt x="36" y="19"/>
                  </a:lnTo>
                  <a:lnTo>
                    <a:pt x="37" y="21"/>
                  </a:lnTo>
                  <a:lnTo>
                    <a:pt x="37" y="22"/>
                  </a:lnTo>
                  <a:lnTo>
                    <a:pt x="37" y="22"/>
                  </a:lnTo>
                  <a:lnTo>
                    <a:pt x="37" y="24"/>
                  </a:lnTo>
                  <a:lnTo>
                    <a:pt x="37" y="25"/>
                  </a:lnTo>
                  <a:lnTo>
                    <a:pt x="33" y="32"/>
                  </a:lnTo>
                  <a:lnTo>
                    <a:pt x="26" y="43"/>
                  </a:lnTo>
                  <a:lnTo>
                    <a:pt x="19" y="52"/>
                  </a:lnTo>
                  <a:lnTo>
                    <a:pt x="13" y="63"/>
                  </a:lnTo>
                  <a:lnTo>
                    <a:pt x="8" y="74"/>
                  </a:lnTo>
                  <a:lnTo>
                    <a:pt x="11" y="82"/>
                  </a:lnTo>
                  <a:lnTo>
                    <a:pt x="17" y="90"/>
                  </a:lnTo>
                  <a:lnTo>
                    <a:pt x="23" y="96"/>
                  </a:lnTo>
                  <a:lnTo>
                    <a:pt x="30" y="103"/>
                  </a:lnTo>
                  <a:lnTo>
                    <a:pt x="31" y="104"/>
                  </a:lnTo>
                  <a:lnTo>
                    <a:pt x="31" y="106"/>
                  </a:lnTo>
                  <a:lnTo>
                    <a:pt x="31" y="108"/>
                  </a:lnTo>
                  <a:lnTo>
                    <a:pt x="30" y="110"/>
                  </a:lnTo>
                  <a:lnTo>
                    <a:pt x="29" y="111"/>
                  </a:lnTo>
                  <a:lnTo>
                    <a:pt x="26" y="111"/>
                  </a:lnTo>
                  <a:lnTo>
                    <a:pt x="25" y="111"/>
                  </a:lnTo>
                  <a:lnTo>
                    <a:pt x="23" y="110"/>
                  </a:lnTo>
                  <a:lnTo>
                    <a:pt x="15" y="102"/>
                  </a:lnTo>
                  <a:lnTo>
                    <a:pt x="7" y="94"/>
                  </a:lnTo>
                  <a:lnTo>
                    <a:pt x="1" y="83"/>
                  </a:lnTo>
                  <a:lnTo>
                    <a:pt x="0" y="72"/>
                  </a:lnTo>
                  <a:lnTo>
                    <a:pt x="2" y="62"/>
                  </a:lnTo>
                  <a:lnTo>
                    <a:pt x="8" y="52"/>
                  </a:lnTo>
                  <a:lnTo>
                    <a:pt x="15" y="43"/>
                  </a:lnTo>
                  <a:lnTo>
                    <a:pt x="22" y="34"/>
                  </a:lnTo>
                  <a:lnTo>
                    <a:pt x="28" y="21"/>
                  </a:lnTo>
                  <a:lnTo>
                    <a:pt x="28" y="24"/>
                  </a:lnTo>
                  <a:lnTo>
                    <a:pt x="26" y="19"/>
                  </a:lnTo>
                  <a:lnTo>
                    <a:pt x="24" y="17"/>
                  </a:lnTo>
                  <a:lnTo>
                    <a:pt x="23" y="13"/>
                  </a:lnTo>
                  <a:lnTo>
                    <a:pt x="21" y="10"/>
                  </a:lnTo>
                  <a:lnTo>
                    <a:pt x="18" y="7"/>
                  </a:lnTo>
                  <a:lnTo>
                    <a:pt x="17" y="6"/>
                  </a:lnTo>
                  <a:lnTo>
                    <a:pt x="17" y="4"/>
                  </a:lnTo>
                  <a:lnTo>
                    <a:pt x="17" y="3"/>
                  </a:lnTo>
                  <a:lnTo>
                    <a:pt x="18" y="2"/>
                  </a:lnTo>
                  <a:lnTo>
                    <a:pt x="21" y="0"/>
                  </a:lnTo>
                  <a:lnTo>
                    <a:pt x="22" y="0"/>
                  </a:lnTo>
                  <a:lnTo>
                    <a:pt x="24" y="0"/>
                  </a:lnTo>
                  <a:lnTo>
                    <a:pt x="25" y="2"/>
                  </a:lnTo>
                  <a:lnTo>
                    <a:pt x="25" y="2"/>
                  </a:lnTo>
                  <a:close/>
                </a:path>
              </a:pathLst>
            </a:custGeom>
            <a:solidFill>
              <a:srgbClr val="000000"/>
            </a:solidFill>
            <a:ln>
              <a:noFill/>
            </a:ln>
          </p:spPr>
        </p:sp>
        <p:sp>
          <p:nvSpPr>
            <p:cNvPr id="231" name="Google Shape;231;p27"/>
            <p:cNvSpPr/>
            <p:nvPr/>
          </p:nvSpPr>
          <p:spPr>
            <a:xfrm>
              <a:off x="7621560" y="5448240"/>
              <a:ext cx="76320" cy="9720"/>
            </a:xfrm>
            <a:custGeom>
              <a:avLst/>
              <a:gdLst/>
              <a:ahLst/>
              <a:cxnLst/>
              <a:rect l="l" t="t" r="r" b="b"/>
              <a:pathLst>
                <a:path w="97" h="11" extrusionOk="0">
                  <a:moveTo>
                    <a:pt x="92" y="11"/>
                  </a:moveTo>
                  <a:lnTo>
                    <a:pt x="4" y="9"/>
                  </a:lnTo>
                  <a:lnTo>
                    <a:pt x="4" y="9"/>
                  </a:lnTo>
                  <a:lnTo>
                    <a:pt x="2" y="9"/>
                  </a:lnTo>
                  <a:lnTo>
                    <a:pt x="0" y="8"/>
                  </a:lnTo>
                  <a:lnTo>
                    <a:pt x="0" y="5"/>
                  </a:lnTo>
                  <a:lnTo>
                    <a:pt x="0" y="3"/>
                  </a:lnTo>
                  <a:lnTo>
                    <a:pt x="0" y="2"/>
                  </a:lnTo>
                  <a:lnTo>
                    <a:pt x="1" y="0"/>
                  </a:lnTo>
                  <a:lnTo>
                    <a:pt x="4" y="0"/>
                  </a:lnTo>
                  <a:lnTo>
                    <a:pt x="5" y="0"/>
                  </a:lnTo>
                  <a:lnTo>
                    <a:pt x="5" y="0"/>
                  </a:lnTo>
                  <a:lnTo>
                    <a:pt x="92" y="2"/>
                  </a:lnTo>
                  <a:lnTo>
                    <a:pt x="92" y="2"/>
                  </a:lnTo>
                  <a:lnTo>
                    <a:pt x="93" y="2"/>
                  </a:lnTo>
                  <a:lnTo>
                    <a:pt x="96" y="3"/>
                  </a:lnTo>
                  <a:lnTo>
                    <a:pt x="97" y="5"/>
                  </a:lnTo>
                  <a:lnTo>
                    <a:pt x="97" y="6"/>
                  </a:lnTo>
                  <a:lnTo>
                    <a:pt x="97" y="9"/>
                  </a:lnTo>
                  <a:lnTo>
                    <a:pt x="96" y="10"/>
                  </a:lnTo>
                  <a:lnTo>
                    <a:pt x="93" y="11"/>
                  </a:lnTo>
                  <a:lnTo>
                    <a:pt x="92" y="11"/>
                  </a:lnTo>
                  <a:lnTo>
                    <a:pt x="92" y="11"/>
                  </a:lnTo>
                  <a:close/>
                </a:path>
              </a:pathLst>
            </a:custGeom>
            <a:solidFill>
              <a:srgbClr val="FFFFFF"/>
            </a:solidFill>
            <a:ln>
              <a:noFill/>
            </a:ln>
          </p:spPr>
        </p:sp>
        <p:sp>
          <p:nvSpPr>
            <p:cNvPr id="232" name="Google Shape;232;p27"/>
            <p:cNvSpPr/>
            <p:nvPr/>
          </p:nvSpPr>
          <p:spPr>
            <a:xfrm>
              <a:off x="7623000" y="5388120"/>
              <a:ext cx="78120" cy="31680"/>
            </a:xfrm>
            <a:custGeom>
              <a:avLst/>
              <a:gdLst/>
              <a:ahLst/>
              <a:cxnLst/>
              <a:rect l="l" t="t" r="r" b="b"/>
              <a:pathLst>
                <a:path w="98" h="42" extrusionOk="0">
                  <a:moveTo>
                    <a:pt x="92" y="42"/>
                  </a:moveTo>
                  <a:lnTo>
                    <a:pt x="4" y="10"/>
                  </a:lnTo>
                  <a:lnTo>
                    <a:pt x="4" y="10"/>
                  </a:lnTo>
                  <a:lnTo>
                    <a:pt x="1" y="8"/>
                  </a:lnTo>
                  <a:lnTo>
                    <a:pt x="0" y="6"/>
                  </a:lnTo>
                  <a:lnTo>
                    <a:pt x="0" y="5"/>
                  </a:lnTo>
                  <a:lnTo>
                    <a:pt x="0" y="3"/>
                  </a:lnTo>
                  <a:lnTo>
                    <a:pt x="1" y="1"/>
                  </a:lnTo>
                  <a:lnTo>
                    <a:pt x="3" y="0"/>
                  </a:lnTo>
                  <a:lnTo>
                    <a:pt x="5" y="0"/>
                  </a:lnTo>
                  <a:lnTo>
                    <a:pt x="6" y="0"/>
                  </a:lnTo>
                  <a:lnTo>
                    <a:pt x="6" y="0"/>
                  </a:lnTo>
                  <a:lnTo>
                    <a:pt x="95" y="34"/>
                  </a:lnTo>
                  <a:lnTo>
                    <a:pt x="95" y="34"/>
                  </a:lnTo>
                  <a:lnTo>
                    <a:pt x="96" y="34"/>
                  </a:lnTo>
                  <a:lnTo>
                    <a:pt x="97" y="36"/>
                  </a:lnTo>
                  <a:lnTo>
                    <a:pt x="98" y="37"/>
                  </a:lnTo>
                  <a:lnTo>
                    <a:pt x="98" y="39"/>
                  </a:lnTo>
                  <a:lnTo>
                    <a:pt x="97" y="41"/>
                  </a:lnTo>
                  <a:lnTo>
                    <a:pt x="96" y="42"/>
                  </a:lnTo>
                  <a:lnTo>
                    <a:pt x="94" y="42"/>
                  </a:lnTo>
                  <a:lnTo>
                    <a:pt x="92" y="42"/>
                  </a:lnTo>
                  <a:lnTo>
                    <a:pt x="92" y="42"/>
                  </a:lnTo>
                  <a:close/>
                </a:path>
              </a:pathLst>
            </a:custGeom>
            <a:solidFill>
              <a:srgbClr val="FFFFFF"/>
            </a:solidFill>
            <a:ln>
              <a:noFill/>
            </a:ln>
          </p:spPr>
        </p:sp>
        <p:sp>
          <p:nvSpPr>
            <p:cNvPr id="233" name="Google Shape;233;p27"/>
            <p:cNvSpPr/>
            <p:nvPr/>
          </p:nvSpPr>
          <p:spPr>
            <a:xfrm>
              <a:off x="7667640" y="5337000"/>
              <a:ext cx="52200" cy="51120"/>
            </a:xfrm>
            <a:custGeom>
              <a:avLst/>
              <a:gdLst/>
              <a:ahLst/>
              <a:cxnLst/>
              <a:rect l="l" t="t" r="r" b="b"/>
              <a:pathLst>
                <a:path w="64" h="63" extrusionOk="0">
                  <a:moveTo>
                    <a:pt x="56" y="62"/>
                  </a:moveTo>
                  <a:lnTo>
                    <a:pt x="1" y="9"/>
                  </a:lnTo>
                  <a:lnTo>
                    <a:pt x="1" y="9"/>
                  </a:lnTo>
                  <a:lnTo>
                    <a:pt x="0" y="7"/>
                  </a:lnTo>
                  <a:lnTo>
                    <a:pt x="0" y="6"/>
                  </a:lnTo>
                  <a:lnTo>
                    <a:pt x="0" y="3"/>
                  </a:lnTo>
                  <a:lnTo>
                    <a:pt x="1" y="2"/>
                  </a:lnTo>
                  <a:lnTo>
                    <a:pt x="3" y="1"/>
                  </a:lnTo>
                  <a:lnTo>
                    <a:pt x="5" y="0"/>
                  </a:lnTo>
                  <a:lnTo>
                    <a:pt x="7" y="1"/>
                  </a:lnTo>
                  <a:lnTo>
                    <a:pt x="8" y="2"/>
                  </a:lnTo>
                  <a:lnTo>
                    <a:pt x="8" y="2"/>
                  </a:lnTo>
                  <a:lnTo>
                    <a:pt x="62" y="55"/>
                  </a:lnTo>
                  <a:lnTo>
                    <a:pt x="62" y="55"/>
                  </a:lnTo>
                  <a:lnTo>
                    <a:pt x="63" y="56"/>
                  </a:lnTo>
                  <a:lnTo>
                    <a:pt x="64" y="59"/>
                  </a:lnTo>
                  <a:lnTo>
                    <a:pt x="63" y="60"/>
                  </a:lnTo>
                  <a:lnTo>
                    <a:pt x="62" y="62"/>
                  </a:lnTo>
                  <a:lnTo>
                    <a:pt x="61" y="63"/>
                  </a:lnTo>
                  <a:lnTo>
                    <a:pt x="60" y="63"/>
                  </a:lnTo>
                  <a:lnTo>
                    <a:pt x="58" y="63"/>
                  </a:lnTo>
                  <a:lnTo>
                    <a:pt x="56" y="62"/>
                  </a:lnTo>
                  <a:lnTo>
                    <a:pt x="56" y="62"/>
                  </a:lnTo>
                  <a:close/>
                </a:path>
              </a:pathLst>
            </a:custGeom>
            <a:solidFill>
              <a:srgbClr val="FFFFFF"/>
            </a:solidFill>
            <a:ln>
              <a:noFill/>
            </a:ln>
          </p:spPr>
        </p:sp>
        <p:sp>
          <p:nvSpPr>
            <p:cNvPr id="234" name="Google Shape;234;p27"/>
            <p:cNvSpPr/>
            <p:nvPr/>
          </p:nvSpPr>
          <p:spPr>
            <a:xfrm>
              <a:off x="7724880" y="5313240"/>
              <a:ext cx="25200" cy="65160"/>
            </a:xfrm>
            <a:custGeom>
              <a:avLst/>
              <a:gdLst/>
              <a:ahLst/>
              <a:cxnLst/>
              <a:rect l="l" t="t" r="r" b="b"/>
              <a:pathLst>
                <a:path w="33" h="82" extrusionOk="0">
                  <a:moveTo>
                    <a:pt x="23" y="78"/>
                  </a:moveTo>
                  <a:lnTo>
                    <a:pt x="0" y="6"/>
                  </a:lnTo>
                  <a:lnTo>
                    <a:pt x="0" y="6"/>
                  </a:lnTo>
                  <a:lnTo>
                    <a:pt x="0" y="5"/>
                  </a:lnTo>
                  <a:lnTo>
                    <a:pt x="2" y="2"/>
                  </a:lnTo>
                  <a:lnTo>
                    <a:pt x="3" y="1"/>
                  </a:lnTo>
                  <a:lnTo>
                    <a:pt x="4" y="0"/>
                  </a:lnTo>
                  <a:lnTo>
                    <a:pt x="6" y="0"/>
                  </a:lnTo>
                  <a:lnTo>
                    <a:pt x="7" y="0"/>
                  </a:lnTo>
                  <a:lnTo>
                    <a:pt x="10" y="1"/>
                  </a:lnTo>
                  <a:lnTo>
                    <a:pt x="10" y="3"/>
                  </a:lnTo>
                  <a:lnTo>
                    <a:pt x="10" y="3"/>
                  </a:lnTo>
                  <a:lnTo>
                    <a:pt x="33" y="76"/>
                  </a:lnTo>
                  <a:lnTo>
                    <a:pt x="33" y="76"/>
                  </a:lnTo>
                  <a:lnTo>
                    <a:pt x="33" y="77"/>
                  </a:lnTo>
                  <a:lnTo>
                    <a:pt x="31" y="79"/>
                  </a:lnTo>
                  <a:lnTo>
                    <a:pt x="30" y="81"/>
                  </a:lnTo>
                  <a:lnTo>
                    <a:pt x="29" y="82"/>
                  </a:lnTo>
                  <a:lnTo>
                    <a:pt x="28" y="82"/>
                  </a:lnTo>
                  <a:lnTo>
                    <a:pt x="26" y="81"/>
                  </a:lnTo>
                  <a:lnTo>
                    <a:pt x="25" y="79"/>
                  </a:lnTo>
                  <a:lnTo>
                    <a:pt x="23" y="78"/>
                  </a:lnTo>
                  <a:lnTo>
                    <a:pt x="23" y="78"/>
                  </a:lnTo>
                  <a:close/>
                </a:path>
              </a:pathLst>
            </a:custGeom>
            <a:solidFill>
              <a:srgbClr val="FFFFFF"/>
            </a:solidFill>
            <a:ln>
              <a:noFill/>
            </a:ln>
          </p:spPr>
        </p:sp>
        <p:sp>
          <p:nvSpPr>
            <p:cNvPr id="235" name="Google Shape;235;p27"/>
            <p:cNvSpPr/>
            <p:nvPr/>
          </p:nvSpPr>
          <p:spPr>
            <a:xfrm>
              <a:off x="7864560" y="5465880"/>
              <a:ext cx="54000" cy="52200"/>
            </a:xfrm>
            <a:custGeom>
              <a:avLst/>
              <a:gdLst/>
              <a:ahLst/>
              <a:cxnLst/>
              <a:rect l="l" t="t" r="r" b="b"/>
              <a:pathLst>
                <a:path w="67" h="67" extrusionOk="0">
                  <a:moveTo>
                    <a:pt x="48" y="64"/>
                  </a:moveTo>
                  <a:lnTo>
                    <a:pt x="41" y="66"/>
                  </a:lnTo>
                  <a:lnTo>
                    <a:pt x="35" y="67"/>
                  </a:lnTo>
                  <a:lnTo>
                    <a:pt x="28" y="67"/>
                  </a:lnTo>
                  <a:lnTo>
                    <a:pt x="23" y="65"/>
                  </a:lnTo>
                  <a:lnTo>
                    <a:pt x="16" y="62"/>
                  </a:lnTo>
                  <a:lnTo>
                    <a:pt x="11" y="59"/>
                  </a:lnTo>
                  <a:lnTo>
                    <a:pt x="7" y="54"/>
                  </a:lnTo>
                  <a:lnTo>
                    <a:pt x="3" y="49"/>
                  </a:lnTo>
                  <a:lnTo>
                    <a:pt x="0" y="36"/>
                  </a:lnTo>
                  <a:lnTo>
                    <a:pt x="2" y="23"/>
                  </a:lnTo>
                  <a:lnTo>
                    <a:pt x="8" y="12"/>
                  </a:lnTo>
                  <a:lnTo>
                    <a:pt x="18" y="4"/>
                  </a:lnTo>
                  <a:lnTo>
                    <a:pt x="24" y="1"/>
                  </a:lnTo>
                  <a:lnTo>
                    <a:pt x="31" y="0"/>
                  </a:lnTo>
                  <a:lnTo>
                    <a:pt x="37" y="0"/>
                  </a:lnTo>
                  <a:lnTo>
                    <a:pt x="43" y="3"/>
                  </a:lnTo>
                  <a:lnTo>
                    <a:pt x="49" y="5"/>
                  </a:lnTo>
                  <a:lnTo>
                    <a:pt x="55" y="8"/>
                  </a:lnTo>
                  <a:lnTo>
                    <a:pt x="60" y="13"/>
                  </a:lnTo>
                  <a:lnTo>
                    <a:pt x="63" y="19"/>
                  </a:lnTo>
                  <a:lnTo>
                    <a:pt x="67" y="31"/>
                  </a:lnTo>
                  <a:lnTo>
                    <a:pt x="64" y="44"/>
                  </a:lnTo>
                  <a:lnTo>
                    <a:pt x="58" y="56"/>
                  </a:lnTo>
                  <a:lnTo>
                    <a:pt x="48" y="64"/>
                  </a:lnTo>
                  <a:close/>
                </a:path>
              </a:pathLst>
            </a:custGeom>
            <a:solidFill>
              <a:srgbClr val="FFFFFF"/>
            </a:solidFill>
            <a:ln>
              <a:noFill/>
            </a:ln>
          </p:spPr>
        </p:sp>
        <p:sp>
          <p:nvSpPr>
            <p:cNvPr id="236" name="Google Shape;236;p27"/>
            <p:cNvSpPr/>
            <p:nvPr/>
          </p:nvSpPr>
          <p:spPr>
            <a:xfrm>
              <a:off x="7866000" y="5465880"/>
              <a:ext cx="50760" cy="50760"/>
            </a:xfrm>
            <a:custGeom>
              <a:avLst/>
              <a:gdLst/>
              <a:ahLst/>
              <a:cxnLst/>
              <a:rect l="l" t="t" r="r" b="b"/>
              <a:pathLst>
                <a:path w="64" h="65" extrusionOk="0">
                  <a:moveTo>
                    <a:pt x="46" y="61"/>
                  </a:moveTo>
                  <a:lnTo>
                    <a:pt x="40" y="64"/>
                  </a:lnTo>
                  <a:lnTo>
                    <a:pt x="33" y="65"/>
                  </a:lnTo>
                  <a:lnTo>
                    <a:pt x="27" y="65"/>
                  </a:lnTo>
                  <a:lnTo>
                    <a:pt x="22" y="64"/>
                  </a:lnTo>
                  <a:lnTo>
                    <a:pt x="16" y="61"/>
                  </a:lnTo>
                  <a:lnTo>
                    <a:pt x="10" y="58"/>
                  </a:lnTo>
                  <a:lnTo>
                    <a:pt x="7" y="53"/>
                  </a:lnTo>
                  <a:lnTo>
                    <a:pt x="3" y="48"/>
                  </a:lnTo>
                  <a:lnTo>
                    <a:pt x="0" y="35"/>
                  </a:lnTo>
                  <a:lnTo>
                    <a:pt x="1" y="22"/>
                  </a:lnTo>
                  <a:lnTo>
                    <a:pt x="7" y="12"/>
                  </a:lnTo>
                  <a:lnTo>
                    <a:pt x="17" y="4"/>
                  </a:lnTo>
                  <a:lnTo>
                    <a:pt x="23" y="2"/>
                  </a:lnTo>
                  <a:lnTo>
                    <a:pt x="30" y="0"/>
                  </a:lnTo>
                  <a:lnTo>
                    <a:pt x="36" y="0"/>
                  </a:lnTo>
                  <a:lnTo>
                    <a:pt x="42" y="3"/>
                  </a:lnTo>
                  <a:lnTo>
                    <a:pt x="48" y="5"/>
                  </a:lnTo>
                  <a:lnTo>
                    <a:pt x="53" y="8"/>
                  </a:lnTo>
                  <a:lnTo>
                    <a:pt x="57" y="13"/>
                  </a:lnTo>
                  <a:lnTo>
                    <a:pt x="61" y="19"/>
                  </a:lnTo>
                  <a:lnTo>
                    <a:pt x="64" y="32"/>
                  </a:lnTo>
                  <a:lnTo>
                    <a:pt x="62" y="43"/>
                  </a:lnTo>
                  <a:lnTo>
                    <a:pt x="56" y="53"/>
                  </a:lnTo>
                  <a:lnTo>
                    <a:pt x="46" y="61"/>
                  </a:lnTo>
                  <a:close/>
                </a:path>
              </a:pathLst>
            </a:custGeom>
            <a:solidFill>
              <a:srgbClr val="FFF9FC"/>
            </a:solidFill>
            <a:ln>
              <a:noFill/>
            </a:ln>
          </p:spPr>
        </p:sp>
        <p:sp>
          <p:nvSpPr>
            <p:cNvPr id="237" name="Google Shape;237;p27"/>
            <p:cNvSpPr/>
            <p:nvPr/>
          </p:nvSpPr>
          <p:spPr>
            <a:xfrm>
              <a:off x="7866000" y="5467320"/>
              <a:ext cx="50760" cy="49320"/>
            </a:xfrm>
            <a:custGeom>
              <a:avLst/>
              <a:gdLst/>
              <a:ahLst/>
              <a:cxnLst/>
              <a:rect l="l" t="t" r="r" b="b"/>
              <a:pathLst>
                <a:path w="62" h="62" extrusionOk="0">
                  <a:moveTo>
                    <a:pt x="45" y="59"/>
                  </a:moveTo>
                  <a:lnTo>
                    <a:pt x="39" y="62"/>
                  </a:lnTo>
                  <a:lnTo>
                    <a:pt x="32" y="62"/>
                  </a:lnTo>
                  <a:lnTo>
                    <a:pt x="26" y="62"/>
                  </a:lnTo>
                  <a:lnTo>
                    <a:pt x="21" y="61"/>
                  </a:lnTo>
                  <a:lnTo>
                    <a:pt x="15" y="58"/>
                  </a:lnTo>
                  <a:lnTo>
                    <a:pt x="10" y="55"/>
                  </a:lnTo>
                  <a:lnTo>
                    <a:pt x="6" y="50"/>
                  </a:lnTo>
                  <a:lnTo>
                    <a:pt x="2" y="44"/>
                  </a:lnTo>
                  <a:lnTo>
                    <a:pt x="0" y="33"/>
                  </a:lnTo>
                  <a:lnTo>
                    <a:pt x="1" y="20"/>
                  </a:lnTo>
                  <a:lnTo>
                    <a:pt x="7" y="10"/>
                  </a:lnTo>
                  <a:lnTo>
                    <a:pt x="17" y="3"/>
                  </a:lnTo>
                  <a:lnTo>
                    <a:pt x="23" y="1"/>
                  </a:lnTo>
                  <a:lnTo>
                    <a:pt x="29" y="0"/>
                  </a:lnTo>
                  <a:lnTo>
                    <a:pt x="35" y="0"/>
                  </a:lnTo>
                  <a:lnTo>
                    <a:pt x="40" y="1"/>
                  </a:lnTo>
                  <a:lnTo>
                    <a:pt x="46" y="4"/>
                  </a:lnTo>
                  <a:lnTo>
                    <a:pt x="51" y="8"/>
                  </a:lnTo>
                  <a:lnTo>
                    <a:pt x="55" y="11"/>
                  </a:lnTo>
                  <a:lnTo>
                    <a:pt x="59" y="17"/>
                  </a:lnTo>
                  <a:lnTo>
                    <a:pt x="62" y="28"/>
                  </a:lnTo>
                  <a:lnTo>
                    <a:pt x="61" y="41"/>
                  </a:lnTo>
                  <a:lnTo>
                    <a:pt x="54" y="51"/>
                  </a:lnTo>
                  <a:lnTo>
                    <a:pt x="45" y="59"/>
                  </a:lnTo>
                  <a:close/>
                </a:path>
              </a:pathLst>
            </a:custGeom>
            <a:solidFill>
              <a:srgbClr val="FFF4F9"/>
            </a:solidFill>
            <a:ln>
              <a:noFill/>
            </a:ln>
          </p:spPr>
        </p:sp>
        <p:sp>
          <p:nvSpPr>
            <p:cNvPr id="238" name="Google Shape;238;p27"/>
            <p:cNvSpPr/>
            <p:nvPr/>
          </p:nvSpPr>
          <p:spPr>
            <a:xfrm>
              <a:off x="7867800" y="5467320"/>
              <a:ext cx="47520" cy="47520"/>
            </a:xfrm>
            <a:custGeom>
              <a:avLst/>
              <a:gdLst/>
              <a:ahLst/>
              <a:cxnLst/>
              <a:rect l="l" t="t" r="r" b="b"/>
              <a:pathLst>
                <a:path w="60" h="60" extrusionOk="0">
                  <a:moveTo>
                    <a:pt x="43" y="57"/>
                  </a:moveTo>
                  <a:lnTo>
                    <a:pt x="37" y="60"/>
                  </a:lnTo>
                  <a:lnTo>
                    <a:pt x="31" y="60"/>
                  </a:lnTo>
                  <a:lnTo>
                    <a:pt x="25" y="60"/>
                  </a:lnTo>
                  <a:lnTo>
                    <a:pt x="20" y="58"/>
                  </a:lnTo>
                  <a:lnTo>
                    <a:pt x="15" y="56"/>
                  </a:lnTo>
                  <a:lnTo>
                    <a:pt x="11" y="53"/>
                  </a:lnTo>
                  <a:lnTo>
                    <a:pt x="6" y="48"/>
                  </a:lnTo>
                  <a:lnTo>
                    <a:pt x="2" y="43"/>
                  </a:lnTo>
                  <a:lnTo>
                    <a:pt x="0" y="32"/>
                  </a:lnTo>
                  <a:lnTo>
                    <a:pt x="1" y="20"/>
                  </a:lnTo>
                  <a:lnTo>
                    <a:pt x="7" y="10"/>
                  </a:lnTo>
                  <a:lnTo>
                    <a:pt x="16" y="2"/>
                  </a:lnTo>
                  <a:lnTo>
                    <a:pt x="22" y="0"/>
                  </a:lnTo>
                  <a:lnTo>
                    <a:pt x="28" y="0"/>
                  </a:lnTo>
                  <a:lnTo>
                    <a:pt x="34" y="0"/>
                  </a:lnTo>
                  <a:lnTo>
                    <a:pt x="39" y="1"/>
                  </a:lnTo>
                  <a:lnTo>
                    <a:pt x="45" y="3"/>
                  </a:lnTo>
                  <a:lnTo>
                    <a:pt x="50" y="7"/>
                  </a:lnTo>
                  <a:lnTo>
                    <a:pt x="53" y="11"/>
                  </a:lnTo>
                  <a:lnTo>
                    <a:pt x="57" y="16"/>
                  </a:lnTo>
                  <a:lnTo>
                    <a:pt x="60" y="27"/>
                  </a:lnTo>
                  <a:lnTo>
                    <a:pt x="59" y="39"/>
                  </a:lnTo>
                  <a:lnTo>
                    <a:pt x="52" y="49"/>
                  </a:lnTo>
                  <a:lnTo>
                    <a:pt x="43" y="57"/>
                  </a:lnTo>
                  <a:close/>
                </a:path>
              </a:pathLst>
            </a:custGeom>
            <a:solidFill>
              <a:srgbClr val="FCF2F7"/>
            </a:solidFill>
            <a:ln>
              <a:noFill/>
            </a:ln>
          </p:spPr>
        </p:sp>
        <p:sp>
          <p:nvSpPr>
            <p:cNvPr id="239" name="Google Shape;239;p27"/>
            <p:cNvSpPr/>
            <p:nvPr/>
          </p:nvSpPr>
          <p:spPr>
            <a:xfrm>
              <a:off x="7867800" y="5468760"/>
              <a:ext cx="45720" cy="46080"/>
            </a:xfrm>
            <a:custGeom>
              <a:avLst/>
              <a:gdLst/>
              <a:ahLst/>
              <a:cxnLst/>
              <a:rect l="l" t="t" r="r" b="b"/>
              <a:pathLst>
                <a:path w="59" h="57" extrusionOk="0">
                  <a:moveTo>
                    <a:pt x="43" y="55"/>
                  </a:moveTo>
                  <a:lnTo>
                    <a:pt x="37" y="57"/>
                  </a:lnTo>
                  <a:lnTo>
                    <a:pt x="31" y="57"/>
                  </a:lnTo>
                  <a:lnTo>
                    <a:pt x="25" y="57"/>
                  </a:lnTo>
                  <a:lnTo>
                    <a:pt x="20" y="56"/>
                  </a:lnTo>
                  <a:lnTo>
                    <a:pt x="15" y="54"/>
                  </a:lnTo>
                  <a:lnTo>
                    <a:pt x="11" y="52"/>
                  </a:lnTo>
                  <a:lnTo>
                    <a:pt x="7" y="47"/>
                  </a:lnTo>
                  <a:lnTo>
                    <a:pt x="4" y="42"/>
                  </a:lnTo>
                  <a:lnTo>
                    <a:pt x="0" y="31"/>
                  </a:lnTo>
                  <a:lnTo>
                    <a:pt x="1" y="19"/>
                  </a:lnTo>
                  <a:lnTo>
                    <a:pt x="7" y="10"/>
                  </a:lnTo>
                  <a:lnTo>
                    <a:pt x="16" y="2"/>
                  </a:lnTo>
                  <a:lnTo>
                    <a:pt x="22" y="0"/>
                  </a:lnTo>
                  <a:lnTo>
                    <a:pt x="28" y="0"/>
                  </a:lnTo>
                  <a:lnTo>
                    <a:pt x="34" y="0"/>
                  </a:lnTo>
                  <a:lnTo>
                    <a:pt x="39" y="1"/>
                  </a:lnTo>
                  <a:lnTo>
                    <a:pt x="44" y="3"/>
                  </a:lnTo>
                  <a:lnTo>
                    <a:pt x="49" y="7"/>
                  </a:lnTo>
                  <a:lnTo>
                    <a:pt x="53" y="11"/>
                  </a:lnTo>
                  <a:lnTo>
                    <a:pt x="57" y="16"/>
                  </a:lnTo>
                  <a:lnTo>
                    <a:pt x="59" y="28"/>
                  </a:lnTo>
                  <a:lnTo>
                    <a:pt x="58" y="38"/>
                  </a:lnTo>
                  <a:lnTo>
                    <a:pt x="52" y="48"/>
                  </a:lnTo>
                  <a:lnTo>
                    <a:pt x="43" y="55"/>
                  </a:lnTo>
                  <a:close/>
                </a:path>
              </a:pathLst>
            </a:custGeom>
            <a:solidFill>
              <a:srgbClr val="FCEDF4"/>
            </a:solidFill>
            <a:ln>
              <a:noFill/>
            </a:ln>
          </p:spPr>
        </p:sp>
        <p:sp>
          <p:nvSpPr>
            <p:cNvPr id="240" name="Google Shape;240;p27"/>
            <p:cNvSpPr/>
            <p:nvPr/>
          </p:nvSpPr>
          <p:spPr>
            <a:xfrm>
              <a:off x="7869240" y="5468760"/>
              <a:ext cx="44280" cy="44640"/>
            </a:xfrm>
            <a:custGeom>
              <a:avLst/>
              <a:gdLst/>
              <a:ahLst/>
              <a:cxnLst/>
              <a:rect l="l" t="t" r="r" b="b"/>
              <a:pathLst>
                <a:path w="58" h="56" extrusionOk="0">
                  <a:moveTo>
                    <a:pt x="42" y="54"/>
                  </a:moveTo>
                  <a:lnTo>
                    <a:pt x="36" y="56"/>
                  </a:lnTo>
                  <a:lnTo>
                    <a:pt x="30" y="56"/>
                  </a:lnTo>
                  <a:lnTo>
                    <a:pt x="24" y="56"/>
                  </a:lnTo>
                  <a:lnTo>
                    <a:pt x="20" y="55"/>
                  </a:lnTo>
                  <a:lnTo>
                    <a:pt x="15" y="53"/>
                  </a:lnTo>
                  <a:lnTo>
                    <a:pt x="11" y="51"/>
                  </a:lnTo>
                  <a:lnTo>
                    <a:pt x="7" y="46"/>
                  </a:lnTo>
                  <a:lnTo>
                    <a:pt x="4" y="41"/>
                  </a:lnTo>
                  <a:lnTo>
                    <a:pt x="0" y="31"/>
                  </a:lnTo>
                  <a:lnTo>
                    <a:pt x="1" y="19"/>
                  </a:lnTo>
                  <a:lnTo>
                    <a:pt x="7" y="10"/>
                  </a:lnTo>
                  <a:lnTo>
                    <a:pt x="16" y="3"/>
                  </a:lnTo>
                  <a:lnTo>
                    <a:pt x="22" y="1"/>
                  </a:lnTo>
                  <a:lnTo>
                    <a:pt x="27" y="0"/>
                  </a:lnTo>
                  <a:lnTo>
                    <a:pt x="33" y="1"/>
                  </a:lnTo>
                  <a:lnTo>
                    <a:pt x="38" y="2"/>
                  </a:lnTo>
                  <a:lnTo>
                    <a:pt x="43" y="4"/>
                  </a:lnTo>
                  <a:lnTo>
                    <a:pt x="48" y="7"/>
                  </a:lnTo>
                  <a:lnTo>
                    <a:pt x="51" y="11"/>
                  </a:lnTo>
                  <a:lnTo>
                    <a:pt x="54" y="16"/>
                  </a:lnTo>
                  <a:lnTo>
                    <a:pt x="58" y="26"/>
                  </a:lnTo>
                  <a:lnTo>
                    <a:pt x="56" y="38"/>
                  </a:lnTo>
                  <a:lnTo>
                    <a:pt x="51" y="47"/>
                  </a:lnTo>
                  <a:lnTo>
                    <a:pt x="42" y="54"/>
                  </a:lnTo>
                  <a:close/>
                </a:path>
              </a:pathLst>
            </a:custGeom>
            <a:solidFill>
              <a:srgbClr val="FCE8F2"/>
            </a:solidFill>
            <a:ln>
              <a:noFill/>
            </a:ln>
          </p:spPr>
        </p:sp>
        <p:sp>
          <p:nvSpPr>
            <p:cNvPr id="241" name="Google Shape;241;p27"/>
            <p:cNvSpPr/>
            <p:nvPr/>
          </p:nvSpPr>
          <p:spPr>
            <a:xfrm>
              <a:off x="7869240" y="5470560"/>
              <a:ext cx="44280" cy="42840"/>
            </a:xfrm>
            <a:custGeom>
              <a:avLst/>
              <a:gdLst/>
              <a:ahLst/>
              <a:cxnLst/>
              <a:rect l="l" t="t" r="r" b="b"/>
              <a:pathLst>
                <a:path w="56" h="55" extrusionOk="0">
                  <a:moveTo>
                    <a:pt x="40" y="53"/>
                  </a:moveTo>
                  <a:lnTo>
                    <a:pt x="34" y="54"/>
                  </a:lnTo>
                  <a:lnTo>
                    <a:pt x="29" y="55"/>
                  </a:lnTo>
                  <a:lnTo>
                    <a:pt x="23" y="55"/>
                  </a:lnTo>
                  <a:lnTo>
                    <a:pt x="19" y="54"/>
                  </a:lnTo>
                  <a:lnTo>
                    <a:pt x="14" y="52"/>
                  </a:lnTo>
                  <a:lnTo>
                    <a:pt x="10" y="48"/>
                  </a:lnTo>
                  <a:lnTo>
                    <a:pt x="6" y="45"/>
                  </a:lnTo>
                  <a:lnTo>
                    <a:pt x="3" y="40"/>
                  </a:lnTo>
                  <a:lnTo>
                    <a:pt x="0" y="30"/>
                  </a:lnTo>
                  <a:lnTo>
                    <a:pt x="2" y="20"/>
                  </a:lnTo>
                  <a:lnTo>
                    <a:pt x="6" y="10"/>
                  </a:lnTo>
                  <a:lnTo>
                    <a:pt x="15" y="3"/>
                  </a:lnTo>
                  <a:lnTo>
                    <a:pt x="21" y="1"/>
                  </a:lnTo>
                  <a:lnTo>
                    <a:pt x="26" y="0"/>
                  </a:lnTo>
                  <a:lnTo>
                    <a:pt x="32" y="1"/>
                  </a:lnTo>
                  <a:lnTo>
                    <a:pt x="36" y="2"/>
                  </a:lnTo>
                  <a:lnTo>
                    <a:pt x="41" y="3"/>
                  </a:lnTo>
                  <a:lnTo>
                    <a:pt x="45" y="7"/>
                  </a:lnTo>
                  <a:lnTo>
                    <a:pt x="49" y="10"/>
                  </a:lnTo>
                  <a:lnTo>
                    <a:pt x="52" y="15"/>
                  </a:lnTo>
                  <a:lnTo>
                    <a:pt x="56" y="25"/>
                  </a:lnTo>
                  <a:lnTo>
                    <a:pt x="53" y="37"/>
                  </a:lnTo>
                  <a:lnTo>
                    <a:pt x="49" y="46"/>
                  </a:lnTo>
                  <a:lnTo>
                    <a:pt x="40" y="53"/>
                  </a:lnTo>
                  <a:close/>
                </a:path>
              </a:pathLst>
            </a:custGeom>
            <a:solidFill>
              <a:srgbClr val="FCE5F2"/>
            </a:solidFill>
            <a:ln>
              <a:noFill/>
            </a:ln>
          </p:spPr>
        </p:sp>
        <p:sp>
          <p:nvSpPr>
            <p:cNvPr id="242" name="Google Shape;242;p27"/>
            <p:cNvSpPr/>
            <p:nvPr/>
          </p:nvSpPr>
          <p:spPr>
            <a:xfrm>
              <a:off x="7869240" y="5470560"/>
              <a:ext cx="42840" cy="42840"/>
            </a:xfrm>
            <a:custGeom>
              <a:avLst/>
              <a:gdLst/>
              <a:ahLst/>
              <a:cxnLst/>
              <a:rect l="l" t="t" r="r" b="b"/>
              <a:pathLst>
                <a:path w="55" h="53" extrusionOk="0">
                  <a:moveTo>
                    <a:pt x="40" y="51"/>
                  </a:moveTo>
                  <a:lnTo>
                    <a:pt x="35" y="52"/>
                  </a:lnTo>
                  <a:lnTo>
                    <a:pt x="29" y="53"/>
                  </a:lnTo>
                  <a:lnTo>
                    <a:pt x="25" y="53"/>
                  </a:lnTo>
                  <a:lnTo>
                    <a:pt x="20" y="52"/>
                  </a:lnTo>
                  <a:lnTo>
                    <a:pt x="15" y="50"/>
                  </a:lnTo>
                  <a:lnTo>
                    <a:pt x="11" y="46"/>
                  </a:lnTo>
                  <a:lnTo>
                    <a:pt x="7" y="43"/>
                  </a:lnTo>
                  <a:lnTo>
                    <a:pt x="4" y="38"/>
                  </a:lnTo>
                  <a:lnTo>
                    <a:pt x="0" y="28"/>
                  </a:lnTo>
                  <a:lnTo>
                    <a:pt x="3" y="19"/>
                  </a:lnTo>
                  <a:lnTo>
                    <a:pt x="7" y="9"/>
                  </a:lnTo>
                  <a:lnTo>
                    <a:pt x="15" y="2"/>
                  </a:lnTo>
                  <a:lnTo>
                    <a:pt x="21" y="1"/>
                  </a:lnTo>
                  <a:lnTo>
                    <a:pt x="26" y="0"/>
                  </a:lnTo>
                  <a:lnTo>
                    <a:pt x="32" y="0"/>
                  </a:lnTo>
                  <a:lnTo>
                    <a:pt x="36" y="1"/>
                  </a:lnTo>
                  <a:lnTo>
                    <a:pt x="41" y="4"/>
                  </a:lnTo>
                  <a:lnTo>
                    <a:pt x="45" y="7"/>
                  </a:lnTo>
                  <a:lnTo>
                    <a:pt x="49" y="11"/>
                  </a:lnTo>
                  <a:lnTo>
                    <a:pt x="51" y="15"/>
                  </a:lnTo>
                  <a:lnTo>
                    <a:pt x="55" y="26"/>
                  </a:lnTo>
                  <a:lnTo>
                    <a:pt x="52" y="35"/>
                  </a:lnTo>
                  <a:lnTo>
                    <a:pt x="48" y="44"/>
                  </a:lnTo>
                  <a:lnTo>
                    <a:pt x="40" y="51"/>
                  </a:lnTo>
                  <a:close/>
                </a:path>
              </a:pathLst>
            </a:custGeom>
            <a:solidFill>
              <a:srgbClr val="F9E0EF"/>
            </a:solidFill>
            <a:ln>
              <a:noFill/>
            </a:ln>
          </p:spPr>
        </p:sp>
        <p:sp>
          <p:nvSpPr>
            <p:cNvPr id="243" name="Google Shape;243;p27"/>
            <p:cNvSpPr/>
            <p:nvPr/>
          </p:nvSpPr>
          <p:spPr>
            <a:xfrm>
              <a:off x="7870680" y="5472000"/>
              <a:ext cx="41400" cy="41400"/>
            </a:xfrm>
            <a:custGeom>
              <a:avLst/>
              <a:gdLst/>
              <a:ahLst/>
              <a:cxnLst/>
              <a:rect l="l" t="t" r="r" b="b"/>
              <a:pathLst>
                <a:path w="51" h="52" extrusionOk="0">
                  <a:moveTo>
                    <a:pt x="38" y="49"/>
                  </a:moveTo>
                  <a:lnTo>
                    <a:pt x="33" y="51"/>
                  </a:lnTo>
                  <a:lnTo>
                    <a:pt x="27" y="52"/>
                  </a:lnTo>
                  <a:lnTo>
                    <a:pt x="23" y="51"/>
                  </a:lnTo>
                  <a:lnTo>
                    <a:pt x="18" y="50"/>
                  </a:lnTo>
                  <a:lnTo>
                    <a:pt x="13" y="49"/>
                  </a:lnTo>
                  <a:lnTo>
                    <a:pt x="9" y="45"/>
                  </a:lnTo>
                  <a:lnTo>
                    <a:pt x="5" y="42"/>
                  </a:lnTo>
                  <a:lnTo>
                    <a:pt x="3" y="37"/>
                  </a:lnTo>
                  <a:lnTo>
                    <a:pt x="0" y="28"/>
                  </a:lnTo>
                  <a:lnTo>
                    <a:pt x="2" y="18"/>
                  </a:lnTo>
                  <a:lnTo>
                    <a:pt x="7" y="10"/>
                  </a:lnTo>
                  <a:lnTo>
                    <a:pt x="15" y="3"/>
                  </a:lnTo>
                  <a:lnTo>
                    <a:pt x="19" y="1"/>
                  </a:lnTo>
                  <a:lnTo>
                    <a:pt x="24" y="0"/>
                  </a:lnTo>
                  <a:lnTo>
                    <a:pt x="30" y="0"/>
                  </a:lnTo>
                  <a:lnTo>
                    <a:pt x="34" y="1"/>
                  </a:lnTo>
                  <a:lnTo>
                    <a:pt x="39" y="4"/>
                  </a:lnTo>
                  <a:lnTo>
                    <a:pt x="42" y="6"/>
                  </a:lnTo>
                  <a:lnTo>
                    <a:pt x="46" y="10"/>
                  </a:lnTo>
                  <a:lnTo>
                    <a:pt x="49" y="14"/>
                  </a:lnTo>
                  <a:lnTo>
                    <a:pt x="51" y="25"/>
                  </a:lnTo>
                  <a:lnTo>
                    <a:pt x="50" y="34"/>
                  </a:lnTo>
                  <a:lnTo>
                    <a:pt x="46" y="43"/>
                  </a:lnTo>
                  <a:lnTo>
                    <a:pt x="38" y="49"/>
                  </a:lnTo>
                  <a:close/>
                </a:path>
              </a:pathLst>
            </a:custGeom>
            <a:solidFill>
              <a:srgbClr val="F9DBED"/>
            </a:solidFill>
            <a:ln>
              <a:noFill/>
            </a:ln>
          </p:spPr>
        </p:sp>
        <p:sp>
          <p:nvSpPr>
            <p:cNvPr id="244" name="Google Shape;244;p27"/>
            <p:cNvSpPr/>
            <p:nvPr/>
          </p:nvSpPr>
          <p:spPr>
            <a:xfrm>
              <a:off x="7870680" y="5472000"/>
              <a:ext cx="39960" cy="39960"/>
            </a:xfrm>
            <a:custGeom>
              <a:avLst/>
              <a:gdLst/>
              <a:ahLst/>
              <a:cxnLst/>
              <a:rect l="l" t="t" r="r" b="b"/>
              <a:pathLst>
                <a:path w="49" h="50" extrusionOk="0">
                  <a:moveTo>
                    <a:pt x="35" y="47"/>
                  </a:moveTo>
                  <a:lnTo>
                    <a:pt x="26" y="50"/>
                  </a:lnTo>
                  <a:lnTo>
                    <a:pt x="17" y="48"/>
                  </a:lnTo>
                  <a:lnTo>
                    <a:pt x="9" y="43"/>
                  </a:lnTo>
                  <a:lnTo>
                    <a:pt x="2" y="36"/>
                  </a:lnTo>
                  <a:lnTo>
                    <a:pt x="0" y="27"/>
                  </a:lnTo>
                  <a:lnTo>
                    <a:pt x="1" y="17"/>
                  </a:lnTo>
                  <a:lnTo>
                    <a:pt x="7" y="9"/>
                  </a:lnTo>
                  <a:lnTo>
                    <a:pt x="14" y="3"/>
                  </a:lnTo>
                  <a:lnTo>
                    <a:pt x="23" y="0"/>
                  </a:lnTo>
                  <a:lnTo>
                    <a:pt x="33" y="2"/>
                  </a:lnTo>
                  <a:lnTo>
                    <a:pt x="41" y="6"/>
                  </a:lnTo>
                  <a:lnTo>
                    <a:pt x="47" y="14"/>
                  </a:lnTo>
                  <a:lnTo>
                    <a:pt x="49" y="24"/>
                  </a:lnTo>
                  <a:lnTo>
                    <a:pt x="48" y="33"/>
                  </a:lnTo>
                  <a:lnTo>
                    <a:pt x="44" y="41"/>
                  </a:lnTo>
                  <a:lnTo>
                    <a:pt x="35" y="47"/>
                  </a:lnTo>
                  <a:close/>
                </a:path>
              </a:pathLst>
            </a:custGeom>
            <a:solidFill>
              <a:srgbClr val="F9D8EA"/>
            </a:solidFill>
            <a:ln>
              <a:noFill/>
            </a:ln>
          </p:spPr>
        </p:sp>
        <p:sp>
          <p:nvSpPr>
            <p:cNvPr id="245" name="Google Shape;245;p27"/>
            <p:cNvSpPr/>
            <p:nvPr/>
          </p:nvSpPr>
          <p:spPr>
            <a:xfrm>
              <a:off x="7872480" y="5473800"/>
              <a:ext cx="38160" cy="36360"/>
            </a:xfrm>
            <a:custGeom>
              <a:avLst/>
              <a:gdLst/>
              <a:ahLst/>
              <a:cxnLst/>
              <a:rect l="l" t="t" r="r" b="b"/>
              <a:pathLst>
                <a:path w="47" h="47" extrusionOk="0">
                  <a:moveTo>
                    <a:pt x="34" y="45"/>
                  </a:moveTo>
                  <a:lnTo>
                    <a:pt x="25" y="47"/>
                  </a:lnTo>
                  <a:lnTo>
                    <a:pt x="16" y="46"/>
                  </a:lnTo>
                  <a:lnTo>
                    <a:pt x="8" y="40"/>
                  </a:lnTo>
                  <a:lnTo>
                    <a:pt x="2" y="33"/>
                  </a:lnTo>
                  <a:lnTo>
                    <a:pt x="0" y="24"/>
                  </a:lnTo>
                  <a:lnTo>
                    <a:pt x="1" y="16"/>
                  </a:lnTo>
                  <a:lnTo>
                    <a:pt x="6" y="8"/>
                  </a:lnTo>
                  <a:lnTo>
                    <a:pt x="14" y="2"/>
                  </a:lnTo>
                  <a:lnTo>
                    <a:pt x="23" y="0"/>
                  </a:lnTo>
                  <a:lnTo>
                    <a:pt x="31" y="1"/>
                  </a:lnTo>
                  <a:lnTo>
                    <a:pt x="39" y="5"/>
                  </a:lnTo>
                  <a:lnTo>
                    <a:pt x="45" y="12"/>
                  </a:lnTo>
                  <a:lnTo>
                    <a:pt x="47" y="22"/>
                  </a:lnTo>
                  <a:lnTo>
                    <a:pt x="46" y="30"/>
                  </a:lnTo>
                  <a:lnTo>
                    <a:pt x="41" y="38"/>
                  </a:lnTo>
                  <a:lnTo>
                    <a:pt x="34" y="45"/>
                  </a:lnTo>
                  <a:close/>
                </a:path>
              </a:pathLst>
            </a:custGeom>
            <a:solidFill>
              <a:srgbClr val="F9D3E8"/>
            </a:solidFill>
            <a:ln>
              <a:noFill/>
            </a:ln>
          </p:spPr>
        </p:sp>
        <p:sp>
          <p:nvSpPr>
            <p:cNvPr id="246" name="Google Shape;246;p27"/>
            <p:cNvSpPr/>
            <p:nvPr/>
          </p:nvSpPr>
          <p:spPr>
            <a:xfrm>
              <a:off x="7873920" y="5473800"/>
              <a:ext cx="34920" cy="36360"/>
            </a:xfrm>
            <a:custGeom>
              <a:avLst/>
              <a:gdLst/>
              <a:ahLst/>
              <a:cxnLst/>
              <a:rect l="l" t="t" r="r" b="b"/>
              <a:pathLst>
                <a:path w="45" h="46" extrusionOk="0">
                  <a:moveTo>
                    <a:pt x="32" y="43"/>
                  </a:moveTo>
                  <a:lnTo>
                    <a:pt x="24" y="46"/>
                  </a:lnTo>
                  <a:lnTo>
                    <a:pt x="16" y="45"/>
                  </a:lnTo>
                  <a:lnTo>
                    <a:pt x="8" y="40"/>
                  </a:lnTo>
                  <a:lnTo>
                    <a:pt x="2" y="33"/>
                  </a:lnTo>
                  <a:lnTo>
                    <a:pt x="0" y="24"/>
                  </a:lnTo>
                  <a:lnTo>
                    <a:pt x="1" y="16"/>
                  </a:lnTo>
                  <a:lnTo>
                    <a:pt x="6" y="8"/>
                  </a:lnTo>
                  <a:lnTo>
                    <a:pt x="13" y="2"/>
                  </a:lnTo>
                  <a:lnTo>
                    <a:pt x="22" y="0"/>
                  </a:lnTo>
                  <a:lnTo>
                    <a:pt x="30" y="2"/>
                  </a:lnTo>
                  <a:lnTo>
                    <a:pt x="37" y="5"/>
                  </a:lnTo>
                  <a:lnTo>
                    <a:pt x="43" y="12"/>
                  </a:lnTo>
                  <a:lnTo>
                    <a:pt x="45" y="22"/>
                  </a:lnTo>
                  <a:lnTo>
                    <a:pt x="44" y="30"/>
                  </a:lnTo>
                  <a:lnTo>
                    <a:pt x="39" y="38"/>
                  </a:lnTo>
                  <a:lnTo>
                    <a:pt x="32" y="43"/>
                  </a:lnTo>
                  <a:close/>
                </a:path>
              </a:pathLst>
            </a:custGeom>
            <a:solidFill>
              <a:srgbClr val="F9D1E5"/>
            </a:solidFill>
            <a:ln>
              <a:noFill/>
            </a:ln>
          </p:spPr>
        </p:sp>
        <p:sp>
          <p:nvSpPr>
            <p:cNvPr id="247" name="Google Shape;247;p27"/>
            <p:cNvSpPr/>
            <p:nvPr/>
          </p:nvSpPr>
          <p:spPr>
            <a:xfrm>
              <a:off x="7873920" y="5473800"/>
              <a:ext cx="34920" cy="34920"/>
            </a:xfrm>
            <a:custGeom>
              <a:avLst/>
              <a:gdLst/>
              <a:ahLst/>
              <a:cxnLst/>
              <a:rect l="l" t="t" r="r" b="b"/>
              <a:pathLst>
                <a:path w="44" h="44" extrusionOk="0">
                  <a:moveTo>
                    <a:pt x="31" y="41"/>
                  </a:moveTo>
                  <a:lnTo>
                    <a:pt x="23" y="44"/>
                  </a:lnTo>
                  <a:lnTo>
                    <a:pt x="15" y="42"/>
                  </a:lnTo>
                  <a:lnTo>
                    <a:pt x="7" y="39"/>
                  </a:lnTo>
                  <a:lnTo>
                    <a:pt x="3" y="32"/>
                  </a:lnTo>
                  <a:lnTo>
                    <a:pt x="0" y="23"/>
                  </a:lnTo>
                  <a:lnTo>
                    <a:pt x="1" y="15"/>
                  </a:lnTo>
                  <a:lnTo>
                    <a:pt x="5" y="8"/>
                  </a:lnTo>
                  <a:lnTo>
                    <a:pt x="12" y="2"/>
                  </a:lnTo>
                  <a:lnTo>
                    <a:pt x="21" y="0"/>
                  </a:lnTo>
                  <a:lnTo>
                    <a:pt x="29" y="1"/>
                  </a:lnTo>
                  <a:lnTo>
                    <a:pt x="36" y="6"/>
                  </a:lnTo>
                  <a:lnTo>
                    <a:pt x="42" y="12"/>
                  </a:lnTo>
                  <a:lnTo>
                    <a:pt x="44" y="21"/>
                  </a:lnTo>
                  <a:lnTo>
                    <a:pt x="42" y="29"/>
                  </a:lnTo>
                  <a:lnTo>
                    <a:pt x="38" y="35"/>
                  </a:lnTo>
                  <a:lnTo>
                    <a:pt x="31" y="41"/>
                  </a:lnTo>
                  <a:close/>
                </a:path>
              </a:pathLst>
            </a:custGeom>
            <a:solidFill>
              <a:srgbClr val="F7CCE2"/>
            </a:solidFill>
            <a:ln>
              <a:noFill/>
            </a:ln>
          </p:spPr>
        </p:sp>
        <p:sp>
          <p:nvSpPr>
            <p:cNvPr id="248" name="Google Shape;248;p27"/>
            <p:cNvSpPr/>
            <p:nvPr/>
          </p:nvSpPr>
          <p:spPr>
            <a:xfrm>
              <a:off x="7873920" y="5475240"/>
              <a:ext cx="33480" cy="33480"/>
            </a:xfrm>
            <a:custGeom>
              <a:avLst/>
              <a:gdLst/>
              <a:ahLst/>
              <a:cxnLst/>
              <a:rect l="l" t="t" r="r" b="b"/>
              <a:pathLst>
                <a:path w="43" h="41" extrusionOk="0">
                  <a:moveTo>
                    <a:pt x="31" y="39"/>
                  </a:moveTo>
                  <a:lnTo>
                    <a:pt x="23" y="41"/>
                  </a:lnTo>
                  <a:lnTo>
                    <a:pt x="15" y="40"/>
                  </a:lnTo>
                  <a:lnTo>
                    <a:pt x="8" y="37"/>
                  </a:lnTo>
                  <a:lnTo>
                    <a:pt x="3" y="30"/>
                  </a:lnTo>
                  <a:lnTo>
                    <a:pt x="0" y="22"/>
                  </a:lnTo>
                  <a:lnTo>
                    <a:pt x="3" y="14"/>
                  </a:lnTo>
                  <a:lnTo>
                    <a:pt x="6" y="7"/>
                  </a:lnTo>
                  <a:lnTo>
                    <a:pt x="13" y="2"/>
                  </a:lnTo>
                  <a:lnTo>
                    <a:pt x="21" y="0"/>
                  </a:lnTo>
                  <a:lnTo>
                    <a:pt x="29" y="1"/>
                  </a:lnTo>
                  <a:lnTo>
                    <a:pt x="35" y="5"/>
                  </a:lnTo>
                  <a:lnTo>
                    <a:pt x="41" y="11"/>
                  </a:lnTo>
                  <a:lnTo>
                    <a:pt x="43" y="20"/>
                  </a:lnTo>
                  <a:lnTo>
                    <a:pt x="42" y="28"/>
                  </a:lnTo>
                  <a:lnTo>
                    <a:pt x="38" y="34"/>
                  </a:lnTo>
                  <a:lnTo>
                    <a:pt x="31" y="39"/>
                  </a:lnTo>
                  <a:close/>
                </a:path>
              </a:pathLst>
            </a:custGeom>
            <a:solidFill>
              <a:srgbClr val="F7C6E0"/>
            </a:solidFill>
            <a:ln>
              <a:noFill/>
            </a:ln>
          </p:spPr>
        </p:sp>
        <p:sp>
          <p:nvSpPr>
            <p:cNvPr id="249" name="Google Shape;249;p27"/>
            <p:cNvSpPr/>
            <p:nvPr/>
          </p:nvSpPr>
          <p:spPr>
            <a:xfrm>
              <a:off x="7875720" y="5477040"/>
              <a:ext cx="31680" cy="31680"/>
            </a:xfrm>
            <a:custGeom>
              <a:avLst/>
              <a:gdLst/>
              <a:ahLst/>
              <a:cxnLst/>
              <a:rect l="l" t="t" r="r" b="b"/>
              <a:pathLst>
                <a:path w="41" h="40" extrusionOk="0">
                  <a:moveTo>
                    <a:pt x="29" y="38"/>
                  </a:moveTo>
                  <a:lnTo>
                    <a:pt x="22" y="40"/>
                  </a:lnTo>
                  <a:lnTo>
                    <a:pt x="14" y="38"/>
                  </a:lnTo>
                  <a:lnTo>
                    <a:pt x="7" y="35"/>
                  </a:lnTo>
                  <a:lnTo>
                    <a:pt x="3" y="29"/>
                  </a:lnTo>
                  <a:lnTo>
                    <a:pt x="0" y="21"/>
                  </a:lnTo>
                  <a:lnTo>
                    <a:pt x="2" y="14"/>
                  </a:lnTo>
                  <a:lnTo>
                    <a:pt x="5" y="7"/>
                  </a:lnTo>
                  <a:lnTo>
                    <a:pt x="12" y="2"/>
                  </a:lnTo>
                  <a:lnTo>
                    <a:pt x="20" y="0"/>
                  </a:lnTo>
                  <a:lnTo>
                    <a:pt x="27" y="1"/>
                  </a:lnTo>
                  <a:lnTo>
                    <a:pt x="34" y="5"/>
                  </a:lnTo>
                  <a:lnTo>
                    <a:pt x="38" y="10"/>
                  </a:lnTo>
                  <a:lnTo>
                    <a:pt x="41" y="19"/>
                  </a:lnTo>
                  <a:lnTo>
                    <a:pt x="40" y="25"/>
                  </a:lnTo>
                  <a:lnTo>
                    <a:pt x="36" y="32"/>
                  </a:lnTo>
                  <a:lnTo>
                    <a:pt x="29" y="38"/>
                  </a:lnTo>
                  <a:close/>
                </a:path>
              </a:pathLst>
            </a:custGeom>
            <a:solidFill>
              <a:srgbClr val="F7C1DD"/>
            </a:solidFill>
            <a:ln>
              <a:noFill/>
            </a:ln>
          </p:spPr>
        </p:sp>
        <p:sp>
          <p:nvSpPr>
            <p:cNvPr id="250" name="Google Shape;250;p27"/>
            <p:cNvSpPr/>
            <p:nvPr/>
          </p:nvSpPr>
          <p:spPr>
            <a:xfrm>
              <a:off x="7875720" y="5477040"/>
              <a:ext cx="29880" cy="29880"/>
            </a:xfrm>
            <a:custGeom>
              <a:avLst/>
              <a:gdLst/>
              <a:ahLst/>
              <a:cxnLst/>
              <a:rect l="l" t="t" r="r" b="b"/>
              <a:pathLst>
                <a:path w="38" h="39" extrusionOk="0">
                  <a:moveTo>
                    <a:pt x="27" y="37"/>
                  </a:moveTo>
                  <a:lnTo>
                    <a:pt x="20" y="39"/>
                  </a:lnTo>
                  <a:lnTo>
                    <a:pt x="13" y="38"/>
                  </a:lnTo>
                  <a:lnTo>
                    <a:pt x="6" y="35"/>
                  </a:lnTo>
                  <a:lnTo>
                    <a:pt x="2" y="28"/>
                  </a:lnTo>
                  <a:lnTo>
                    <a:pt x="0" y="21"/>
                  </a:lnTo>
                  <a:lnTo>
                    <a:pt x="1" y="13"/>
                  </a:lnTo>
                  <a:lnTo>
                    <a:pt x="4" y="7"/>
                  </a:lnTo>
                  <a:lnTo>
                    <a:pt x="10" y="2"/>
                  </a:lnTo>
                  <a:lnTo>
                    <a:pt x="17" y="0"/>
                  </a:lnTo>
                  <a:lnTo>
                    <a:pt x="25" y="1"/>
                  </a:lnTo>
                  <a:lnTo>
                    <a:pt x="31" y="6"/>
                  </a:lnTo>
                  <a:lnTo>
                    <a:pt x="35" y="12"/>
                  </a:lnTo>
                  <a:lnTo>
                    <a:pt x="38" y="19"/>
                  </a:lnTo>
                  <a:lnTo>
                    <a:pt x="36" y="25"/>
                  </a:lnTo>
                  <a:lnTo>
                    <a:pt x="33" y="32"/>
                  </a:lnTo>
                  <a:lnTo>
                    <a:pt x="27" y="37"/>
                  </a:lnTo>
                  <a:close/>
                </a:path>
              </a:pathLst>
            </a:custGeom>
            <a:solidFill>
              <a:srgbClr val="F7BFDB"/>
            </a:solidFill>
            <a:ln>
              <a:noFill/>
            </a:ln>
          </p:spPr>
        </p:sp>
        <p:sp>
          <p:nvSpPr>
            <p:cNvPr id="251" name="Google Shape;251;p27"/>
            <p:cNvSpPr/>
            <p:nvPr/>
          </p:nvSpPr>
          <p:spPr>
            <a:xfrm>
              <a:off x="7877160" y="5477040"/>
              <a:ext cx="28440" cy="29880"/>
            </a:xfrm>
            <a:custGeom>
              <a:avLst/>
              <a:gdLst/>
              <a:ahLst/>
              <a:cxnLst/>
              <a:rect l="l" t="t" r="r" b="b"/>
              <a:pathLst>
                <a:path w="35" h="37" extrusionOk="0">
                  <a:moveTo>
                    <a:pt x="26" y="35"/>
                  </a:moveTo>
                  <a:lnTo>
                    <a:pt x="19" y="37"/>
                  </a:lnTo>
                  <a:lnTo>
                    <a:pt x="12" y="36"/>
                  </a:lnTo>
                  <a:lnTo>
                    <a:pt x="7" y="32"/>
                  </a:lnTo>
                  <a:lnTo>
                    <a:pt x="2" y="27"/>
                  </a:lnTo>
                  <a:lnTo>
                    <a:pt x="0" y="20"/>
                  </a:lnTo>
                  <a:lnTo>
                    <a:pt x="1" y="13"/>
                  </a:lnTo>
                  <a:lnTo>
                    <a:pt x="4" y="7"/>
                  </a:lnTo>
                  <a:lnTo>
                    <a:pt x="10" y="3"/>
                  </a:lnTo>
                  <a:lnTo>
                    <a:pt x="17" y="0"/>
                  </a:lnTo>
                  <a:lnTo>
                    <a:pt x="24" y="1"/>
                  </a:lnTo>
                  <a:lnTo>
                    <a:pt x="30" y="5"/>
                  </a:lnTo>
                  <a:lnTo>
                    <a:pt x="34" y="11"/>
                  </a:lnTo>
                  <a:lnTo>
                    <a:pt x="35" y="18"/>
                  </a:lnTo>
                  <a:lnTo>
                    <a:pt x="34" y="24"/>
                  </a:lnTo>
                  <a:lnTo>
                    <a:pt x="31" y="30"/>
                  </a:lnTo>
                  <a:lnTo>
                    <a:pt x="26" y="35"/>
                  </a:lnTo>
                  <a:close/>
                </a:path>
              </a:pathLst>
            </a:custGeom>
            <a:solidFill>
              <a:srgbClr val="F4BAD8"/>
            </a:solidFill>
            <a:ln>
              <a:noFill/>
            </a:ln>
          </p:spPr>
        </p:sp>
        <p:sp>
          <p:nvSpPr>
            <p:cNvPr id="252" name="Google Shape;252;p27"/>
            <p:cNvSpPr/>
            <p:nvPr/>
          </p:nvSpPr>
          <p:spPr>
            <a:xfrm>
              <a:off x="7877160" y="5478480"/>
              <a:ext cx="27000" cy="27000"/>
            </a:xfrm>
            <a:custGeom>
              <a:avLst/>
              <a:gdLst/>
              <a:ahLst/>
              <a:cxnLst/>
              <a:rect l="l" t="t" r="r" b="b"/>
              <a:pathLst>
                <a:path w="33" h="35" extrusionOk="0">
                  <a:moveTo>
                    <a:pt x="24" y="33"/>
                  </a:moveTo>
                  <a:lnTo>
                    <a:pt x="17" y="35"/>
                  </a:lnTo>
                  <a:lnTo>
                    <a:pt x="11" y="34"/>
                  </a:lnTo>
                  <a:lnTo>
                    <a:pt x="6" y="30"/>
                  </a:lnTo>
                  <a:lnTo>
                    <a:pt x="1" y="26"/>
                  </a:lnTo>
                  <a:lnTo>
                    <a:pt x="0" y="19"/>
                  </a:lnTo>
                  <a:lnTo>
                    <a:pt x="1" y="12"/>
                  </a:lnTo>
                  <a:lnTo>
                    <a:pt x="4" y="7"/>
                  </a:lnTo>
                  <a:lnTo>
                    <a:pt x="9" y="3"/>
                  </a:lnTo>
                  <a:lnTo>
                    <a:pt x="16" y="0"/>
                  </a:lnTo>
                  <a:lnTo>
                    <a:pt x="22" y="2"/>
                  </a:lnTo>
                  <a:lnTo>
                    <a:pt x="27" y="5"/>
                  </a:lnTo>
                  <a:lnTo>
                    <a:pt x="32" y="11"/>
                  </a:lnTo>
                  <a:lnTo>
                    <a:pt x="33" y="17"/>
                  </a:lnTo>
                  <a:lnTo>
                    <a:pt x="33" y="23"/>
                  </a:lnTo>
                  <a:lnTo>
                    <a:pt x="30" y="29"/>
                  </a:lnTo>
                  <a:lnTo>
                    <a:pt x="24" y="33"/>
                  </a:lnTo>
                  <a:close/>
                </a:path>
              </a:pathLst>
            </a:custGeom>
            <a:solidFill>
              <a:srgbClr val="F4B5D6"/>
            </a:solidFill>
            <a:ln>
              <a:noFill/>
            </a:ln>
          </p:spPr>
        </p:sp>
        <p:sp>
          <p:nvSpPr>
            <p:cNvPr id="253" name="Google Shape;253;p27"/>
            <p:cNvSpPr/>
            <p:nvPr/>
          </p:nvSpPr>
          <p:spPr>
            <a:xfrm>
              <a:off x="7878600" y="5478480"/>
              <a:ext cx="25560" cy="25560"/>
            </a:xfrm>
            <a:custGeom>
              <a:avLst/>
              <a:gdLst/>
              <a:ahLst/>
              <a:cxnLst/>
              <a:rect l="l" t="t" r="r" b="b"/>
              <a:pathLst>
                <a:path w="32" h="32" extrusionOk="0">
                  <a:moveTo>
                    <a:pt x="23" y="31"/>
                  </a:moveTo>
                  <a:lnTo>
                    <a:pt x="17" y="32"/>
                  </a:lnTo>
                  <a:lnTo>
                    <a:pt x="10" y="31"/>
                  </a:lnTo>
                  <a:lnTo>
                    <a:pt x="6" y="27"/>
                  </a:lnTo>
                  <a:lnTo>
                    <a:pt x="1" y="23"/>
                  </a:lnTo>
                  <a:lnTo>
                    <a:pt x="0" y="17"/>
                  </a:lnTo>
                  <a:lnTo>
                    <a:pt x="1" y="10"/>
                  </a:lnTo>
                  <a:lnTo>
                    <a:pt x="3" y="5"/>
                  </a:lnTo>
                  <a:lnTo>
                    <a:pt x="8" y="2"/>
                  </a:lnTo>
                  <a:lnTo>
                    <a:pt x="15" y="0"/>
                  </a:lnTo>
                  <a:lnTo>
                    <a:pt x="21" y="1"/>
                  </a:lnTo>
                  <a:lnTo>
                    <a:pt x="26" y="4"/>
                  </a:lnTo>
                  <a:lnTo>
                    <a:pt x="30" y="9"/>
                  </a:lnTo>
                  <a:lnTo>
                    <a:pt x="32" y="15"/>
                  </a:lnTo>
                  <a:lnTo>
                    <a:pt x="31" y="21"/>
                  </a:lnTo>
                  <a:lnTo>
                    <a:pt x="28" y="26"/>
                  </a:lnTo>
                  <a:lnTo>
                    <a:pt x="23" y="31"/>
                  </a:lnTo>
                  <a:close/>
                </a:path>
              </a:pathLst>
            </a:custGeom>
            <a:solidFill>
              <a:srgbClr val="F4AFD6"/>
            </a:solidFill>
            <a:ln>
              <a:noFill/>
            </a:ln>
          </p:spPr>
        </p:sp>
        <p:sp>
          <p:nvSpPr>
            <p:cNvPr id="254" name="Google Shape;254;p27"/>
            <p:cNvSpPr/>
            <p:nvPr/>
          </p:nvSpPr>
          <p:spPr>
            <a:xfrm>
              <a:off x="7880400" y="5479920"/>
              <a:ext cx="23760" cy="24120"/>
            </a:xfrm>
            <a:custGeom>
              <a:avLst/>
              <a:gdLst/>
              <a:ahLst/>
              <a:cxnLst/>
              <a:rect l="l" t="t" r="r" b="b"/>
              <a:pathLst>
                <a:path w="30" h="30" extrusionOk="0">
                  <a:moveTo>
                    <a:pt x="21" y="28"/>
                  </a:moveTo>
                  <a:lnTo>
                    <a:pt x="15" y="30"/>
                  </a:lnTo>
                  <a:lnTo>
                    <a:pt x="9" y="28"/>
                  </a:lnTo>
                  <a:lnTo>
                    <a:pt x="5" y="26"/>
                  </a:lnTo>
                  <a:lnTo>
                    <a:pt x="1" y="22"/>
                  </a:lnTo>
                  <a:lnTo>
                    <a:pt x="0" y="16"/>
                  </a:lnTo>
                  <a:lnTo>
                    <a:pt x="0" y="10"/>
                  </a:lnTo>
                  <a:lnTo>
                    <a:pt x="4" y="5"/>
                  </a:lnTo>
                  <a:lnTo>
                    <a:pt x="8" y="1"/>
                  </a:lnTo>
                  <a:lnTo>
                    <a:pt x="14" y="0"/>
                  </a:lnTo>
                  <a:lnTo>
                    <a:pt x="20" y="1"/>
                  </a:lnTo>
                  <a:lnTo>
                    <a:pt x="24" y="3"/>
                  </a:lnTo>
                  <a:lnTo>
                    <a:pt x="28" y="8"/>
                  </a:lnTo>
                  <a:lnTo>
                    <a:pt x="30" y="14"/>
                  </a:lnTo>
                  <a:lnTo>
                    <a:pt x="29" y="19"/>
                  </a:lnTo>
                  <a:lnTo>
                    <a:pt x="25" y="25"/>
                  </a:lnTo>
                  <a:lnTo>
                    <a:pt x="21" y="28"/>
                  </a:lnTo>
                  <a:close/>
                </a:path>
              </a:pathLst>
            </a:custGeom>
            <a:solidFill>
              <a:srgbClr val="F4ADD3"/>
            </a:solidFill>
            <a:ln>
              <a:noFill/>
            </a:ln>
          </p:spPr>
        </p:sp>
        <p:sp>
          <p:nvSpPr>
            <p:cNvPr id="255" name="Google Shape;255;p27"/>
            <p:cNvSpPr/>
            <p:nvPr/>
          </p:nvSpPr>
          <p:spPr>
            <a:xfrm>
              <a:off x="7880400" y="5479920"/>
              <a:ext cx="22320" cy="22320"/>
            </a:xfrm>
            <a:custGeom>
              <a:avLst/>
              <a:gdLst/>
              <a:ahLst/>
              <a:cxnLst/>
              <a:rect l="l" t="t" r="r" b="b"/>
              <a:pathLst>
                <a:path w="28" h="27" extrusionOk="0">
                  <a:moveTo>
                    <a:pt x="20" y="26"/>
                  </a:moveTo>
                  <a:lnTo>
                    <a:pt x="14" y="27"/>
                  </a:lnTo>
                  <a:lnTo>
                    <a:pt x="9" y="27"/>
                  </a:lnTo>
                  <a:lnTo>
                    <a:pt x="5" y="25"/>
                  </a:lnTo>
                  <a:lnTo>
                    <a:pt x="1" y="21"/>
                  </a:lnTo>
                  <a:lnTo>
                    <a:pt x="0" y="15"/>
                  </a:lnTo>
                  <a:lnTo>
                    <a:pt x="0" y="9"/>
                  </a:lnTo>
                  <a:lnTo>
                    <a:pt x="3" y="4"/>
                  </a:lnTo>
                  <a:lnTo>
                    <a:pt x="7" y="1"/>
                  </a:lnTo>
                  <a:lnTo>
                    <a:pt x="13" y="0"/>
                  </a:lnTo>
                  <a:lnTo>
                    <a:pt x="19" y="1"/>
                  </a:lnTo>
                  <a:lnTo>
                    <a:pt x="23" y="3"/>
                  </a:lnTo>
                  <a:lnTo>
                    <a:pt x="27" y="8"/>
                  </a:lnTo>
                  <a:lnTo>
                    <a:pt x="28" y="14"/>
                  </a:lnTo>
                  <a:lnTo>
                    <a:pt x="27" y="18"/>
                  </a:lnTo>
                  <a:lnTo>
                    <a:pt x="24" y="23"/>
                  </a:lnTo>
                  <a:lnTo>
                    <a:pt x="20" y="26"/>
                  </a:lnTo>
                  <a:close/>
                </a:path>
              </a:pathLst>
            </a:custGeom>
            <a:solidFill>
              <a:srgbClr val="F4A8D1"/>
            </a:solidFill>
            <a:ln>
              <a:noFill/>
            </a:ln>
          </p:spPr>
        </p:sp>
        <p:sp>
          <p:nvSpPr>
            <p:cNvPr id="256" name="Google Shape;256;p27"/>
            <p:cNvSpPr/>
            <p:nvPr/>
          </p:nvSpPr>
          <p:spPr>
            <a:xfrm>
              <a:off x="7880400" y="5481720"/>
              <a:ext cx="20520" cy="20520"/>
            </a:xfrm>
            <a:custGeom>
              <a:avLst/>
              <a:gdLst/>
              <a:ahLst/>
              <a:cxnLst/>
              <a:rect l="l" t="t" r="r" b="b"/>
              <a:pathLst>
                <a:path w="27" h="25" extrusionOk="0">
                  <a:moveTo>
                    <a:pt x="20" y="24"/>
                  </a:moveTo>
                  <a:lnTo>
                    <a:pt x="14" y="25"/>
                  </a:lnTo>
                  <a:lnTo>
                    <a:pt x="9" y="25"/>
                  </a:lnTo>
                  <a:lnTo>
                    <a:pt x="5" y="23"/>
                  </a:lnTo>
                  <a:lnTo>
                    <a:pt x="1" y="18"/>
                  </a:lnTo>
                  <a:lnTo>
                    <a:pt x="0" y="14"/>
                  </a:lnTo>
                  <a:lnTo>
                    <a:pt x="1" y="9"/>
                  </a:lnTo>
                  <a:lnTo>
                    <a:pt x="4" y="5"/>
                  </a:lnTo>
                  <a:lnTo>
                    <a:pt x="8" y="1"/>
                  </a:lnTo>
                  <a:lnTo>
                    <a:pt x="13" y="0"/>
                  </a:lnTo>
                  <a:lnTo>
                    <a:pt x="18" y="0"/>
                  </a:lnTo>
                  <a:lnTo>
                    <a:pt x="22" y="2"/>
                  </a:lnTo>
                  <a:lnTo>
                    <a:pt x="26" y="7"/>
                  </a:lnTo>
                  <a:lnTo>
                    <a:pt x="27" y="13"/>
                  </a:lnTo>
                  <a:lnTo>
                    <a:pt x="27" y="17"/>
                  </a:lnTo>
                  <a:lnTo>
                    <a:pt x="23" y="22"/>
                  </a:lnTo>
                  <a:lnTo>
                    <a:pt x="20" y="24"/>
                  </a:lnTo>
                  <a:close/>
                </a:path>
              </a:pathLst>
            </a:custGeom>
            <a:solidFill>
              <a:srgbClr val="F2A3CE"/>
            </a:solidFill>
            <a:ln>
              <a:noFill/>
            </a:ln>
          </p:spPr>
        </p:sp>
        <p:sp>
          <p:nvSpPr>
            <p:cNvPr id="257" name="Google Shape;257;p27"/>
            <p:cNvSpPr/>
            <p:nvPr/>
          </p:nvSpPr>
          <p:spPr>
            <a:xfrm>
              <a:off x="7881840" y="5483160"/>
              <a:ext cx="19080" cy="19080"/>
            </a:xfrm>
            <a:custGeom>
              <a:avLst/>
              <a:gdLst/>
              <a:ahLst/>
              <a:cxnLst/>
              <a:rect l="l" t="t" r="r" b="b"/>
              <a:pathLst>
                <a:path w="25" h="24" extrusionOk="0">
                  <a:moveTo>
                    <a:pt x="18" y="23"/>
                  </a:moveTo>
                  <a:lnTo>
                    <a:pt x="13" y="24"/>
                  </a:lnTo>
                  <a:lnTo>
                    <a:pt x="8" y="23"/>
                  </a:lnTo>
                  <a:lnTo>
                    <a:pt x="5" y="21"/>
                  </a:lnTo>
                  <a:lnTo>
                    <a:pt x="2" y="17"/>
                  </a:lnTo>
                  <a:lnTo>
                    <a:pt x="0" y="13"/>
                  </a:lnTo>
                  <a:lnTo>
                    <a:pt x="2" y="8"/>
                  </a:lnTo>
                  <a:lnTo>
                    <a:pt x="4" y="4"/>
                  </a:lnTo>
                  <a:lnTo>
                    <a:pt x="7" y="1"/>
                  </a:lnTo>
                  <a:lnTo>
                    <a:pt x="12" y="0"/>
                  </a:lnTo>
                  <a:lnTo>
                    <a:pt x="17" y="0"/>
                  </a:lnTo>
                  <a:lnTo>
                    <a:pt x="21" y="2"/>
                  </a:lnTo>
                  <a:lnTo>
                    <a:pt x="23" y="6"/>
                  </a:lnTo>
                  <a:lnTo>
                    <a:pt x="25" y="11"/>
                  </a:lnTo>
                  <a:lnTo>
                    <a:pt x="25" y="16"/>
                  </a:lnTo>
                  <a:lnTo>
                    <a:pt x="22" y="20"/>
                  </a:lnTo>
                  <a:lnTo>
                    <a:pt x="18" y="23"/>
                  </a:lnTo>
                  <a:close/>
                </a:path>
              </a:pathLst>
            </a:custGeom>
            <a:solidFill>
              <a:srgbClr val="F2A0CC"/>
            </a:solidFill>
            <a:ln>
              <a:noFill/>
            </a:ln>
          </p:spPr>
        </p:sp>
        <p:sp>
          <p:nvSpPr>
            <p:cNvPr id="258" name="Google Shape;258;p27"/>
            <p:cNvSpPr/>
            <p:nvPr/>
          </p:nvSpPr>
          <p:spPr>
            <a:xfrm>
              <a:off x="7881840" y="5483160"/>
              <a:ext cx="17640" cy="17640"/>
            </a:xfrm>
            <a:custGeom>
              <a:avLst/>
              <a:gdLst/>
              <a:ahLst/>
              <a:cxnLst/>
              <a:rect l="l" t="t" r="r" b="b"/>
              <a:pathLst>
                <a:path w="21" h="23" extrusionOk="0">
                  <a:moveTo>
                    <a:pt x="16" y="22"/>
                  </a:moveTo>
                  <a:lnTo>
                    <a:pt x="11" y="23"/>
                  </a:lnTo>
                  <a:lnTo>
                    <a:pt x="6" y="22"/>
                  </a:lnTo>
                  <a:lnTo>
                    <a:pt x="3" y="20"/>
                  </a:lnTo>
                  <a:lnTo>
                    <a:pt x="1" y="16"/>
                  </a:lnTo>
                  <a:lnTo>
                    <a:pt x="0" y="13"/>
                  </a:lnTo>
                  <a:lnTo>
                    <a:pt x="1" y="8"/>
                  </a:lnTo>
                  <a:lnTo>
                    <a:pt x="2" y="5"/>
                  </a:lnTo>
                  <a:lnTo>
                    <a:pt x="5" y="1"/>
                  </a:lnTo>
                  <a:lnTo>
                    <a:pt x="10" y="0"/>
                  </a:lnTo>
                  <a:lnTo>
                    <a:pt x="15" y="1"/>
                  </a:lnTo>
                  <a:lnTo>
                    <a:pt x="18" y="4"/>
                  </a:lnTo>
                  <a:lnTo>
                    <a:pt x="20" y="7"/>
                  </a:lnTo>
                  <a:lnTo>
                    <a:pt x="21" y="12"/>
                  </a:lnTo>
                  <a:lnTo>
                    <a:pt x="21" y="15"/>
                  </a:lnTo>
                  <a:lnTo>
                    <a:pt x="19" y="19"/>
                  </a:lnTo>
                  <a:lnTo>
                    <a:pt x="16" y="22"/>
                  </a:lnTo>
                  <a:close/>
                </a:path>
              </a:pathLst>
            </a:custGeom>
            <a:solidFill>
              <a:srgbClr val="F29BC9"/>
            </a:solidFill>
            <a:ln>
              <a:noFill/>
            </a:ln>
          </p:spPr>
        </p:sp>
        <p:sp>
          <p:nvSpPr>
            <p:cNvPr id="259" name="Google Shape;259;p27"/>
            <p:cNvSpPr/>
            <p:nvPr/>
          </p:nvSpPr>
          <p:spPr>
            <a:xfrm>
              <a:off x="7883640" y="5483160"/>
              <a:ext cx="15840" cy="17640"/>
            </a:xfrm>
            <a:custGeom>
              <a:avLst/>
              <a:gdLst/>
              <a:ahLst/>
              <a:cxnLst/>
              <a:rect l="l" t="t" r="r" b="b"/>
              <a:pathLst>
                <a:path w="20" h="21" extrusionOk="0">
                  <a:moveTo>
                    <a:pt x="15" y="20"/>
                  </a:moveTo>
                  <a:lnTo>
                    <a:pt x="10" y="21"/>
                  </a:lnTo>
                  <a:lnTo>
                    <a:pt x="7" y="20"/>
                  </a:lnTo>
                  <a:lnTo>
                    <a:pt x="3" y="19"/>
                  </a:lnTo>
                  <a:lnTo>
                    <a:pt x="1" y="15"/>
                  </a:lnTo>
                  <a:lnTo>
                    <a:pt x="0" y="12"/>
                  </a:lnTo>
                  <a:lnTo>
                    <a:pt x="0" y="7"/>
                  </a:lnTo>
                  <a:lnTo>
                    <a:pt x="2" y="4"/>
                  </a:lnTo>
                  <a:lnTo>
                    <a:pt x="5" y="1"/>
                  </a:lnTo>
                  <a:lnTo>
                    <a:pt x="9" y="0"/>
                  </a:lnTo>
                  <a:lnTo>
                    <a:pt x="12" y="1"/>
                  </a:lnTo>
                  <a:lnTo>
                    <a:pt x="16" y="3"/>
                  </a:lnTo>
                  <a:lnTo>
                    <a:pt x="19" y="6"/>
                  </a:lnTo>
                  <a:lnTo>
                    <a:pt x="20" y="11"/>
                  </a:lnTo>
                  <a:lnTo>
                    <a:pt x="19" y="14"/>
                  </a:lnTo>
                  <a:lnTo>
                    <a:pt x="18" y="18"/>
                  </a:lnTo>
                  <a:lnTo>
                    <a:pt x="15" y="20"/>
                  </a:lnTo>
                  <a:close/>
                </a:path>
              </a:pathLst>
            </a:custGeom>
            <a:solidFill>
              <a:srgbClr val="F296C6"/>
            </a:solidFill>
            <a:ln>
              <a:noFill/>
            </a:ln>
          </p:spPr>
        </p:sp>
        <p:sp>
          <p:nvSpPr>
            <p:cNvPr id="260" name="Google Shape;260;p27"/>
            <p:cNvSpPr/>
            <p:nvPr/>
          </p:nvSpPr>
          <p:spPr>
            <a:xfrm>
              <a:off x="7883640" y="5484960"/>
              <a:ext cx="15840" cy="14040"/>
            </a:xfrm>
            <a:custGeom>
              <a:avLst/>
              <a:gdLst/>
              <a:ahLst/>
              <a:cxnLst/>
              <a:rect l="l" t="t" r="r" b="b"/>
              <a:pathLst>
                <a:path w="19" h="19" extrusionOk="0">
                  <a:moveTo>
                    <a:pt x="14" y="18"/>
                  </a:moveTo>
                  <a:lnTo>
                    <a:pt x="10" y="19"/>
                  </a:lnTo>
                  <a:lnTo>
                    <a:pt x="7" y="19"/>
                  </a:lnTo>
                  <a:lnTo>
                    <a:pt x="3" y="17"/>
                  </a:lnTo>
                  <a:lnTo>
                    <a:pt x="1" y="14"/>
                  </a:lnTo>
                  <a:lnTo>
                    <a:pt x="0" y="11"/>
                  </a:lnTo>
                  <a:lnTo>
                    <a:pt x="1" y="7"/>
                  </a:lnTo>
                  <a:lnTo>
                    <a:pt x="2" y="4"/>
                  </a:lnTo>
                  <a:lnTo>
                    <a:pt x="5" y="2"/>
                  </a:lnTo>
                  <a:lnTo>
                    <a:pt x="9" y="0"/>
                  </a:lnTo>
                  <a:lnTo>
                    <a:pt x="12" y="2"/>
                  </a:lnTo>
                  <a:lnTo>
                    <a:pt x="16" y="3"/>
                  </a:lnTo>
                  <a:lnTo>
                    <a:pt x="18" y="6"/>
                  </a:lnTo>
                  <a:lnTo>
                    <a:pt x="19" y="10"/>
                  </a:lnTo>
                  <a:lnTo>
                    <a:pt x="18" y="13"/>
                  </a:lnTo>
                  <a:lnTo>
                    <a:pt x="17" y="15"/>
                  </a:lnTo>
                  <a:lnTo>
                    <a:pt x="14" y="18"/>
                  </a:lnTo>
                  <a:close/>
                </a:path>
              </a:pathLst>
            </a:custGeom>
            <a:solidFill>
              <a:srgbClr val="F293C4"/>
            </a:solidFill>
            <a:ln>
              <a:noFill/>
            </a:ln>
          </p:spPr>
        </p:sp>
        <p:sp>
          <p:nvSpPr>
            <p:cNvPr id="261" name="Google Shape;261;p27"/>
            <p:cNvSpPr/>
            <p:nvPr/>
          </p:nvSpPr>
          <p:spPr>
            <a:xfrm>
              <a:off x="7883640" y="5484960"/>
              <a:ext cx="14040" cy="12600"/>
            </a:xfrm>
            <a:custGeom>
              <a:avLst/>
              <a:gdLst/>
              <a:ahLst/>
              <a:cxnLst/>
              <a:rect l="l" t="t" r="r" b="b"/>
              <a:pathLst>
                <a:path w="17" h="16" extrusionOk="0">
                  <a:moveTo>
                    <a:pt x="13" y="16"/>
                  </a:moveTo>
                  <a:lnTo>
                    <a:pt x="9" y="16"/>
                  </a:lnTo>
                  <a:lnTo>
                    <a:pt x="6" y="16"/>
                  </a:lnTo>
                  <a:lnTo>
                    <a:pt x="3" y="13"/>
                  </a:lnTo>
                  <a:lnTo>
                    <a:pt x="1" y="11"/>
                  </a:lnTo>
                  <a:lnTo>
                    <a:pt x="0" y="8"/>
                  </a:lnTo>
                  <a:lnTo>
                    <a:pt x="1" y="5"/>
                  </a:lnTo>
                  <a:lnTo>
                    <a:pt x="2" y="2"/>
                  </a:lnTo>
                  <a:lnTo>
                    <a:pt x="4" y="1"/>
                  </a:lnTo>
                  <a:lnTo>
                    <a:pt x="8" y="0"/>
                  </a:lnTo>
                  <a:lnTo>
                    <a:pt x="11" y="0"/>
                  </a:lnTo>
                  <a:lnTo>
                    <a:pt x="14" y="2"/>
                  </a:lnTo>
                  <a:lnTo>
                    <a:pt x="16" y="4"/>
                  </a:lnTo>
                  <a:lnTo>
                    <a:pt x="17" y="8"/>
                  </a:lnTo>
                  <a:lnTo>
                    <a:pt x="16" y="10"/>
                  </a:lnTo>
                  <a:lnTo>
                    <a:pt x="15" y="13"/>
                  </a:lnTo>
                  <a:lnTo>
                    <a:pt x="13" y="16"/>
                  </a:lnTo>
                  <a:close/>
                </a:path>
              </a:pathLst>
            </a:custGeom>
            <a:solidFill>
              <a:srgbClr val="EF8EC1"/>
            </a:solidFill>
            <a:ln>
              <a:noFill/>
            </a:ln>
          </p:spPr>
        </p:sp>
        <p:sp>
          <p:nvSpPr>
            <p:cNvPr id="262" name="Google Shape;262;p27"/>
            <p:cNvSpPr/>
            <p:nvPr/>
          </p:nvSpPr>
          <p:spPr>
            <a:xfrm>
              <a:off x="7745400" y="5576760"/>
              <a:ext cx="423720" cy="393840"/>
            </a:xfrm>
            <a:custGeom>
              <a:avLst/>
              <a:gdLst/>
              <a:ahLst/>
              <a:cxnLst/>
              <a:rect l="l" t="t" r="r" b="b"/>
              <a:pathLst>
                <a:path w="532" h="495" extrusionOk="0">
                  <a:moveTo>
                    <a:pt x="531" y="448"/>
                  </a:moveTo>
                  <a:lnTo>
                    <a:pt x="530" y="443"/>
                  </a:lnTo>
                  <a:lnTo>
                    <a:pt x="525" y="433"/>
                  </a:lnTo>
                  <a:lnTo>
                    <a:pt x="520" y="418"/>
                  </a:lnTo>
                  <a:lnTo>
                    <a:pt x="512" y="400"/>
                  </a:lnTo>
                  <a:lnTo>
                    <a:pt x="502" y="379"/>
                  </a:lnTo>
                  <a:lnTo>
                    <a:pt x="493" y="357"/>
                  </a:lnTo>
                  <a:lnTo>
                    <a:pt x="483" y="333"/>
                  </a:lnTo>
                  <a:lnTo>
                    <a:pt x="474" y="310"/>
                  </a:lnTo>
                  <a:lnTo>
                    <a:pt x="463" y="218"/>
                  </a:lnTo>
                  <a:lnTo>
                    <a:pt x="446" y="146"/>
                  </a:lnTo>
                  <a:lnTo>
                    <a:pt x="425" y="92"/>
                  </a:lnTo>
                  <a:lnTo>
                    <a:pt x="401" y="53"/>
                  </a:lnTo>
                  <a:lnTo>
                    <a:pt x="378" y="27"/>
                  </a:lnTo>
                  <a:lnTo>
                    <a:pt x="357" y="11"/>
                  </a:lnTo>
                  <a:lnTo>
                    <a:pt x="343" y="3"/>
                  </a:lnTo>
                  <a:lnTo>
                    <a:pt x="336" y="1"/>
                  </a:lnTo>
                  <a:lnTo>
                    <a:pt x="333" y="0"/>
                  </a:lnTo>
                  <a:lnTo>
                    <a:pt x="113" y="125"/>
                  </a:lnTo>
                  <a:lnTo>
                    <a:pt x="0" y="438"/>
                  </a:lnTo>
                  <a:lnTo>
                    <a:pt x="135" y="435"/>
                  </a:lnTo>
                  <a:lnTo>
                    <a:pt x="202" y="495"/>
                  </a:lnTo>
                  <a:lnTo>
                    <a:pt x="532" y="455"/>
                  </a:lnTo>
                  <a:lnTo>
                    <a:pt x="531" y="448"/>
                  </a:lnTo>
                  <a:close/>
                </a:path>
              </a:pathLst>
            </a:custGeom>
            <a:solidFill>
              <a:srgbClr val="000000"/>
            </a:solidFill>
            <a:ln>
              <a:noFill/>
            </a:ln>
          </p:spPr>
        </p:sp>
        <p:sp>
          <p:nvSpPr>
            <p:cNvPr id="263" name="Google Shape;263;p27"/>
            <p:cNvSpPr/>
            <p:nvPr/>
          </p:nvSpPr>
          <p:spPr>
            <a:xfrm>
              <a:off x="7761240" y="5587920"/>
              <a:ext cx="395280" cy="371520"/>
            </a:xfrm>
            <a:custGeom>
              <a:avLst/>
              <a:gdLst/>
              <a:ahLst/>
              <a:cxnLst/>
              <a:rect l="l" t="t" r="r" b="b"/>
              <a:pathLst>
                <a:path w="498" h="469" extrusionOk="0">
                  <a:moveTo>
                    <a:pt x="121" y="409"/>
                  </a:moveTo>
                  <a:lnTo>
                    <a:pt x="0" y="410"/>
                  </a:lnTo>
                  <a:lnTo>
                    <a:pt x="105" y="121"/>
                  </a:lnTo>
                  <a:lnTo>
                    <a:pt x="317" y="0"/>
                  </a:lnTo>
                  <a:lnTo>
                    <a:pt x="326" y="4"/>
                  </a:lnTo>
                  <a:lnTo>
                    <a:pt x="341" y="15"/>
                  </a:lnTo>
                  <a:lnTo>
                    <a:pt x="360" y="33"/>
                  </a:lnTo>
                  <a:lnTo>
                    <a:pt x="381" y="61"/>
                  </a:lnTo>
                  <a:lnTo>
                    <a:pt x="401" y="99"/>
                  </a:lnTo>
                  <a:lnTo>
                    <a:pt x="419" y="149"/>
                  </a:lnTo>
                  <a:lnTo>
                    <a:pt x="434" y="216"/>
                  </a:lnTo>
                  <a:lnTo>
                    <a:pt x="442" y="298"/>
                  </a:lnTo>
                  <a:lnTo>
                    <a:pt x="442" y="299"/>
                  </a:lnTo>
                  <a:lnTo>
                    <a:pt x="443" y="300"/>
                  </a:lnTo>
                  <a:lnTo>
                    <a:pt x="450" y="318"/>
                  </a:lnTo>
                  <a:lnTo>
                    <a:pt x="458" y="336"/>
                  </a:lnTo>
                  <a:lnTo>
                    <a:pt x="466" y="354"/>
                  </a:lnTo>
                  <a:lnTo>
                    <a:pt x="474" y="373"/>
                  </a:lnTo>
                  <a:lnTo>
                    <a:pt x="482" y="391"/>
                  </a:lnTo>
                  <a:lnTo>
                    <a:pt x="488" y="406"/>
                  </a:lnTo>
                  <a:lnTo>
                    <a:pt x="494" y="420"/>
                  </a:lnTo>
                  <a:lnTo>
                    <a:pt x="498" y="429"/>
                  </a:lnTo>
                  <a:lnTo>
                    <a:pt x="187" y="469"/>
                  </a:lnTo>
                  <a:lnTo>
                    <a:pt x="121" y="409"/>
                  </a:lnTo>
                  <a:close/>
                </a:path>
              </a:pathLst>
            </a:custGeom>
            <a:solidFill>
              <a:srgbClr val="007FFF"/>
            </a:solidFill>
            <a:ln>
              <a:noFill/>
            </a:ln>
          </p:spPr>
        </p:sp>
        <p:sp>
          <p:nvSpPr>
            <p:cNvPr id="264" name="Google Shape;264;p27"/>
            <p:cNvSpPr/>
            <p:nvPr/>
          </p:nvSpPr>
          <p:spPr>
            <a:xfrm>
              <a:off x="7958160" y="5354640"/>
              <a:ext cx="235080" cy="318960"/>
            </a:xfrm>
            <a:custGeom>
              <a:avLst/>
              <a:gdLst/>
              <a:ahLst/>
              <a:cxnLst/>
              <a:rect l="l" t="t" r="r" b="b"/>
              <a:pathLst>
                <a:path w="297" h="401" extrusionOk="0">
                  <a:moveTo>
                    <a:pt x="0" y="366"/>
                  </a:moveTo>
                  <a:lnTo>
                    <a:pt x="1" y="363"/>
                  </a:lnTo>
                  <a:lnTo>
                    <a:pt x="4" y="353"/>
                  </a:lnTo>
                  <a:lnTo>
                    <a:pt x="8" y="336"/>
                  </a:lnTo>
                  <a:lnTo>
                    <a:pt x="15" y="315"/>
                  </a:lnTo>
                  <a:lnTo>
                    <a:pt x="24" y="289"/>
                  </a:lnTo>
                  <a:lnTo>
                    <a:pt x="35" y="262"/>
                  </a:lnTo>
                  <a:lnTo>
                    <a:pt x="47" y="230"/>
                  </a:lnTo>
                  <a:lnTo>
                    <a:pt x="63" y="198"/>
                  </a:lnTo>
                  <a:lnTo>
                    <a:pt x="81" y="166"/>
                  </a:lnTo>
                  <a:lnTo>
                    <a:pt x="100" y="134"/>
                  </a:lnTo>
                  <a:lnTo>
                    <a:pt x="123" y="104"/>
                  </a:lnTo>
                  <a:lnTo>
                    <a:pt x="148" y="75"/>
                  </a:lnTo>
                  <a:lnTo>
                    <a:pt x="175" y="50"/>
                  </a:lnTo>
                  <a:lnTo>
                    <a:pt x="205" y="28"/>
                  </a:lnTo>
                  <a:lnTo>
                    <a:pt x="237" y="12"/>
                  </a:lnTo>
                  <a:lnTo>
                    <a:pt x="273" y="0"/>
                  </a:lnTo>
                  <a:lnTo>
                    <a:pt x="297" y="21"/>
                  </a:lnTo>
                  <a:lnTo>
                    <a:pt x="295" y="23"/>
                  </a:lnTo>
                  <a:lnTo>
                    <a:pt x="288" y="29"/>
                  </a:lnTo>
                  <a:lnTo>
                    <a:pt x="278" y="38"/>
                  </a:lnTo>
                  <a:lnTo>
                    <a:pt x="264" y="51"/>
                  </a:lnTo>
                  <a:lnTo>
                    <a:pt x="248" y="67"/>
                  </a:lnTo>
                  <a:lnTo>
                    <a:pt x="231" y="86"/>
                  </a:lnTo>
                  <a:lnTo>
                    <a:pt x="212" y="108"/>
                  </a:lnTo>
                  <a:lnTo>
                    <a:pt x="194" y="134"/>
                  </a:lnTo>
                  <a:lnTo>
                    <a:pt x="176" y="160"/>
                  </a:lnTo>
                  <a:lnTo>
                    <a:pt x="160" y="190"/>
                  </a:lnTo>
                  <a:lnTo>
                    <a:pt x="145" y="221"/>
                  </a:lnTo>
                  <a:lnTo>
                    <a:pt x="134" y="255"/>
                  </a:lnTo>
                  <a:lnTo>
                    <a:pt x="126" y="289"/>
                  </a:lnTo>
                  <a:lnTo>
                    <a:pt x="121" y="325"/>
                  </a:lnTo>
                  <a:lnTo>
                    <a:pt x="122" y="363"/>
                  </a:lnTo>
                  <a:lnTo>
                    <a:pt x="128" y="401"/>
                  </a:lnTo>
                  <a:lnTo>
                    <a:pt x="0" y="366"/>
                  </a:lnTo>
                  <a:close/>
                </a:path>
              </a:pathLst>
            </a:custGeom>
            <a:solidFill>
              <a:srgbClr val="007FFF"/>
            </a:solidFill>
            <a:ln>
              <a:noFill/>
            </a:ln>
          </p:spPr>
        </p:sp>
        <p:sp>
          <p:nvSpPr>
            <p:cNvPr id="265" name="Google Shape;265;p27"/>
            <p:cNvSpPr/>
            <p:nvPr/>
          </p:nvSpPr>
          <p:spPr>
            <a:xfrm>
              <a:off x="8304120" y="5400720"/>
              <a:ext cx="279360" cy="244440"/>
            </a:xfrm>
            <a:custGeom>
              <a:avLst/>
              <a:gdLst/>
              <a:ahLst/>
              <a:cxnLst/>
              <a:rect l="l" t="t" r="r" b="b"/>
              <a:pathLst>
                <a:path w="351" h="306" extrusionOk="0">
                  <a:moveTo>
                    <a:pt x="6" y="167"/>
                  </a:moveTo>
                  <a:lnTo>
                    <a:pt x="168" y="5"/>
                  </a:lnTo>
                  <a:lnTo>
                    <a:pt x="175" y="1"/>
                  </a:lnTo>
                  <a:lnTo>
                    <a:pt x="186" y="0"/>
                  </a:lnTo>
                  <a:lnTo>
                    <a:pt x="198" y="1"/>
                  </a:lnTo>
                  <a:lnTo>
                    <a:pt x="213" y="4"/>
                  </a:lnTo>
                  <a:lnTo>
                    <a:pt x="230" y="10"/>
                  </a:lnTo>
                  <a:lnTo>
                    <a:pt x="248" y="17"/>
                  </a:lnTo>
                  <a:lnTo>
                    <a:pt x="267" y="27"/>
                  </a:lnTo>
                  <a:lnTo>
                    <a:pt x="286" y="39"/>
                  </a:lnTo>
                  <a:lnTo>
                    <a:pt x="303" y="51"/>
                  </a:lnTo>
                  <a:lnTo>
                    <a:pt x="318" y="64"/>
                  </a:lnTo>
                  <a:lnTo>
                    <a:pt x="331" y="77"/>
                  </a:lnTo>
                  <a:lnTo>
                    <a:pt x="341" y="88"/>
                  </a:lnTo>
                  <a:lnTo>
                    <a:pt x="348" y="100"/>
                  </a:lnTo>
                  <a:lnTo>
                    <a:pt x="351" y="110"/>
                  </a:lnTo>
                  <a:lnTo>
                    <a:pt x="351" y="118"/>
                  </a:lnTo>
                  <a:lnTo>
                    <a:pt x="348" y="125"/>
                  </a:lnTo>
                  <a:lnTo>
                    <a:pt x="349" y="125"/>
                  </a:lnTo>
                  <a:lnTo>
                    <a:pt x="171" y="300"/>
                  </a:lnTo>
                  <a:lnTo>
                    <a:pt x="171" y="300"/>
                  </a:lnTo>
                  <a:lnTo>
                    <a:pt x="164" y="305"/>
                  </a:lnTo>
                  <a:lnTo>
                    <a:pt x="153" y="306"/>
                  </a:lnTo>
                  <a:lnTo>
                    <a:pt x="139" y="305"/>
                  </a:lnTo>
                  <a:lnTo>
                    <a:pt x="124" y="301"/>
                  </a:lnTo>
                  <a:lnTo>
                    <a:pt x="108" y="296"/>
                  </a:lnTo>
                  <a:lnTo>
                    <a:pt x="90" y="289"/>
                  </a:lnTo>
                  <a:lnTo>
                    <a:pt x="71" y="278"/>
                  </a:lnTo>
                  <a:lnTo>
                    <a:pt x="53" y="267"/>
                  </a:lnTo>
                  <a:lnTo>
                    <a:pt x="36" y="254"/>
                  </a:lnTo>
                  <a:lnTo>
                    <a:pt x="23" y="239"/>
                  </a:lnTo>
                  <a:lnTo>
                    <a:pt x="13" y="225"/>
                  </a:lnTo>
                  <a:lnTo>
                    <a:pt x="6" y="210"/>
                  </a:lnTo>
                  <a:lnTo>
                    <a:pt x="1" y="197"/>
                  </a:lnTo>
                  <a:lnTo>
                    <a:pt x="0" y="184"/>
                  </a:lnTo>
                  <a:lnTo>
                    <a:pt x="1" y="174"/>
                  </a:lnTo>
                  <a:lnTo>
                    <a:pt x="6" y="167"/>
                  </a:lnTo>
                  <a:close/>
                </a:path>
              </a:pathLst>
            </a:custGeom>
            <a:solidFill>
              <a:srgbClr val="000000"/>
            </a:solidFill>
            <a:ln>
              <a:noFill/>
            </a:ln>
          </p:spPr>
        </p:sp>
        <p:sp>
          <p:nvSpPr>
            <p:cNvPr id="266" name="Google Shape;266;p27"/>
            <p:cNvSpPr/>
            <p:nvPr/>
          </p:nvSpPr>
          <p:spPr>
            <a:xfrm>
              <a:off x="8447040" y="5419800"/>
              <a:ext cx="114480" cy="81000"/>
            </a:xfrm>
            <a:custGeom>
              <a:avLst/>
              <a:gdLst/>
              <a:ahLst/>
              <a:cxnLst/>
              <a:rect l="l" t="t" r="r" b="b"/>
              <a:pathLst>
                <a:path w="145" h="101" extrusionOk="0">
                  <a:moveTo>
                    <a:pt x="143" y="98"/>
                  </a:moveTo>
                  <a:lnTo>
                    <a:pt x="137" y="100"/>
                  </a:lnTo>
                  <a:lnTo>
                    <a:pt x="129" y="101"/>
                  </a:lnTo>
                  <a:lnTo>
                    <a:pt x="119" y="100"/>
                  </a:lnTo>
                  <a:lnTo>
                    <a:pt x="108" y="98"/>
                  </a:lnTo>
                  <a:lnTo>
                    <a:pt x="94" y="93"/>
                  </a:lnTo>
                  <a:lnTo>
                    <a:pt x="80" y="87"/>
                  </a:lnTo>
                  <a:lnTo>
                    <a:pt x="66" y="80"/>
                  </a:lnTo>
                  <a:lnTo>
                    <a:pt x="51" y="71"/>
                  </a:lnTo>
                  <a:lnTo>
                    <a:pt x="38" y="62"/>
                  </a:lnTo>
                  <a:lnTo>
                    <a:pt x="26" y="51"/>
                  </a:lnTo>
                  <a:lnTo>
                    <a:pt x="16" y="42"/>
                  </a:lnTo>
                  <a:lnTo>
                    <a:pt x="8" y="32"/>
                  </a:lnTo>
                  <a:lnTo>
                    <a:pt x="3" y="24"/>
                  </a:lnTo>
                  <a:lnTo>
                    <a:pt x="0" y="16"/>
                  </a:lnTo>
                  <a:lnTo>
                    <a:pt x="0" y="9"/>
                  </a:lnTo>
                  <a:lnTo>
                    <a:pt x="2" y="4"/>
                  </a:lnTo>
                  <a:lnTo>
                    <a:pt x="8" y="1"/>
                  </a:lnTo>
                  <a:lnTo>
                    <a:pt x="16" y="0"/>
                  </a:lnTo>
                  <a:lnTo>
                    <a:pt x="25" y="1"/>
                  </a:lnTo>
                  <a:lnTo>
                    <a:pt x="38" y="3"/>
                  </a:lnTo>
                  <a:lnTo>
                    <a:pt x="50" y="8"/>
                  </a:lnTo>
                  <a:lnTo>
                    <a:pt x="64" y="13"/>
                  </a:lnTo>
                  <a:lnTo>
                    <a:pt x="78" y="22"/>
                  </a:lnTo>
                  <a:lnTo>
                    <a:pt x="93" y="31"/>
                  </a:lnTo>
                  <a:lnTo>
                    <a:pt x="107" y="40"/>
                  </a:lnTo>
                  <a:lnTo>
                    <a:pt x="118" y="50"/>
                  </a:lnTo>
                  <a:lnTo>
                    <a:pt x="129" y="60"/>
                  </a:lnTo>
                  <a:lnTo>
                    <a:pt x="137" y="69"/>
                  </a:lnTo>
                  <a:lnTo>
                    <a:pt x="141" y="78"/>
                  </a:lnTo>
                  <a:lnTo>
                    <a:pt x="145" y="86"/>
                  </a:lnTo>
                  <a:lnTo>
                    <a:pt x="145" y="93"/>
                  </a:lnTo>
                  <a:lnTo>
                    <a:pt x="143" y="98"/>
                  </a:lnTo>
                  <a:close/>
                </a:path>
              </a:pathLst>
            </a:custGeom>
            <a:solidFill>
              <a:srgbClr val="7F7F7F"/>
            </a:solidFill>
            <a:ln>
              <a:noFill/>
            </a:ln>
          </p:spPr>
        </p:sp>
        <p:sp>
          <p:nvSpPr>
            <p:cNvPr id="267" name="Google Shape;267;p27"/>
            <p:cNvSpPr/>
            <p:nvPr/>
          </p:nvSpPr>
          <p:spPr>
            <a:xfrm>
              <a:off x="8413920" y="5448240"/>
              <a:ext cx="114120" cy="90720"/>
            </a:xfrm>
            <a:custGeom>
              <a:avLst/>
              <a:gdLst/>
              <a:ahLst/>
              <a:cxnLst/>
              <a:rect l="l" t="t" r="r" b="b"/>
              <a:pathLst>
                <a:path w="144" h="114" extrusionOk="0">
                  <a:moveTo>
                    <a:pt x="140" y="114"/>
                  </a:moveTo>
                  <a:lnTo>
                    <a:pt x="135" y="113"/>
                  </a:lnTo>
                  <a:lnTo>
                    <a:pt x="122" y="111"/>
                  </a:lnTo>
                  <a:lnTo>
                    <a:pt x="105" y="105"/>
                  </a:lnTo>
                  <a:lnTo>
                    <a:pt x="83" y="96"/>
                  </a:lnTo>
                  <a:lnTo>
                    <a:pt x="60" y="83"/>
                  </a:lnTo>
                  <a:lnTo>
                    <a:pt x="37" y="64"/>
                  </a:lnTo>
                  <a:lnTo>
                    <a:pt x="16" y="38"/>
                  </a:lnTo>
                  <a:lnTo>
                    <a:pt x="0" y="6"/>
                  </a:lnTo>
                  <a:lnTo>
                    <a:pt x="0" y="6"/>
                  </a:lnTo>
                  <a:lnTo>
                    <a:pt x="0" y="5"/>
                  </a:lnTo>
                  <a:lnTo>
                    <a:pt x="0" y="3"/>
                  </a:lnTo>
                  <a:lnTo>
                    <a:pt x="1" y="2"/>
                  </a:lnTo>
                  <a:lnTo>
                    <a:pt x="2" y="0"/>
                  </a:lnTo>
                  <a:lnTo>
                    <a:pt x="5" y="0"/>
                  </a:lnTo>
                  <a:lnTo>
                    <a:pt x="6" y="0"/>
                  </a:lnTo>
                  <a:lnTo>
                    <a:pt x="8" y="2"/>
                  </a:lnTo>
                  <a:lnTo>
                    <a:pt x="8" y="3"/>
                  </a:lnTo>
                  <a:lnTo>
                    <a:pt x="8" y="3"/>
                  </a:lnTo>
                  <a:lnTo>
                    <a:pt x="24" y="34"/>
                  </a:lnTo>
                  <a:lnTo>
                    <a:pt x="44" y="58"/>
                  </a:lnTo>
                  <a:lnTo>
                    <a:pt x="66" y="75"/>
                  </a:lnTo>
                  <a:lnTo>
                    <a:pt x="88" y="88"/>
                  </a:lnTo>
                  <a:lnTo>
                    <a:pt x="107" y="97"/>
                  </a:lnTo>
                  <a:lnTo>
                    <a:pt x="125" y="102"/>
                  </a:lnTo>
                  <a:lnTo>
                    <a:pt x="136" y="104"/>
                  </a:lnTo>
                  <a:lnTo>
                    <a:pt x="141" y="105"/>
                  </a:lnTo>
                  <a:lnTo>
                    <a:pt x="141" y="105"/>
                  </a:lnTo>
                  <a:lnTo>
                    <a:pt x="142" y="105"/>
                  </a:lnTo>
                  <a:lnTo>
                    <a:pt x="144" y="106"/>
                  </a:lnTo>
                  <a:lnTo>
                    <a:pt x="144" y="109"/>
                  </a:lnTo>
                  <a:lnTo>
                    <a:pt x="144" y="110"/>
                  </a:lnTo>
                  <a:lnTo>
                    <a:pt x="144" y="111"/>
                  </a:lnTo>
                  <a:lnTo>
                    <a:pt x="143" y="113"/>
                  </a:lnTo>
                  <a:lnTo>
                    <a:pt x="141" y="114"/>
                  </a:lnTo>
                  <a:lnTo>
                    <a:pt x="140" y="114"/>
                  </a:lnTo>
                  <a:lnTo>
                    <a:pt x="140" y="114"/>
                  </a:lnTo>
                  <a:close/>
                </a:path>
              </a:pathLst>
            </a:custGeom>
            <a:solidFill>
              <a:srgbClr val="7F7F7F"/>
            </a:solidFill>
            <a:ln>
              <a:noFill/>
            </a:ln>
          </p:spPr>
        </p:sp>
        <p:sp>
          <p:nvSpPr>
            <p:cNvPr id="268" name="Google Shape;268;p27"/>
            <p:cNvSpPr/>
            <p:nvPr/>
          </p:nvSpPr>
          <p:spPr>
            <a:xfrm>
              <a:off x="8386920" y="5477040"/>
              <a:ext cx="110880" cy="87120"/>
            </a:xfrm>
            <a:custGeom>
              <a:avLst/>
              <a:gdLst/>
              <a:ahLst/>
              <a:cxnLst/>
              <a:rect l="l" t="t" r="r" b="b"/>
              <a:pathLst>
                <a:path w="139" h="111" extrusionOk="0">
                  <a:moveTo>
                    <a:pt x="135" y="111"/>
                  </a:moveTo>
                  <a:lnTo>
                    <a:pt x="130" y="110"/>
                  </a:lnTo>
                  <a:lnTo>
                    <a:pt x="118" y="107"/>
                  </a:lnTo>
                  <a:lnTo>
                    <a:pt x="101" y="103"/>
                  </a:lnTo>
                  <a:lnTo>
                    <a:pt x="80" y="94"/>
                  </a:lnTo>
                  <a:lnTo>
                    <a:pt x="57" y="80"/>
                  </a:lnTo>
                  <a:lnTo>
                    <a:pt x="35" y="61"/>
                  </a:lnTo>
                  <a:lnTo>
                    <a:pt x="16" y="37"/>
                  </a:lnTo>
                  <a:lnTo>
                    <a:pt x="0" y="6"/>
                  </a:lnTo>
                  <a:lnTo>
                    <a:pt x="0" y="6"/>
                  </a:lnTo>
                  <a:lnTo>
                    <a:pt x="0" y="5"/>
                  </a:lnTo>
                  <a:lnTo>
                    <a:pt x="0" y="3"/>
                  </a:lnTo>
                  <a:lnTo>
                    <a:pt x="1" y="1"/>
                  </a:lnTo>
                  <a:lnTo>
                    <a:pt x="2" y="0"/>
                  </a:lnTo>
                  <a:lnTo>
                    <a:pt x="3" y="0"/>
                  </a:lnTo>
                  <a:lnTo>
                    <a:pt x="5" y="0"/>
                  </a:lnTo>
                  <a:lnTo>
                    <a:pt x="7" y="1"/>
                  </a:lnTo>
                  <a:lnTo>
                    <a:pt x="8" y="3"/>
                  </a:lnTo>
                  <a:lnTo>
                    <a:pt x="8" y="3"/>
                  </a:lnTo>
                  <a:lnTo>
                    <a:pt x="23" y="32"/>
                  </a:lnTo>
                  <a:lnTo>
                    <a:pt x="41" y="56"/>
                  </a:lnTo>
                  <a:lnTo>
                    <a:pt x="63" y="73"/>
                  </a:lnTo>
                  <a:lnTo>
                    <a:pt x="84" y="85"/>
                  </a:lnTo>
                  <a:lnTo>
                    <a:pt x="103" y="94"/>
                  </a:lnTo>
                  <a:lnTo>
                    <a:pt x="120" y="98"/>
                  </a:lnTo>
                  <a:lnTo>
                    <a:pt x="131" y="100"/>
                  </a:lnTo>
                  <a:lnTo>
                    <a:pt x="136" y="102"/>
                  </a:lnTo>
                  <a:lnTo>
                    <a:pt x="136" y="102"/>
                  </a:lnTo>
                  <a:lnTo>
                    <a:pt x="137" y="103"/>
                  </a:lnTo>
                  <a:lnTo>
                    <a:pt x="138" y="104"/>
                  </a:lnTo>
                  <a:lnTo>
                    <a:pt x="139" y="105"/>
                  </a:lnTo>
                  <a:lnTo>
                    <a:pt x="139" y="107"/>
                  </a:lnTo>
                  <a:lnTo>
                    <a:pt x="139" y="109"/>
                  </a:lnTo>
                  <a:lnTo>
                    <a:pt x="138" y="110"/>
                  </a:lnTo>
                  <a:lnTo>
                    <a:pt x="136" y="111"/>
                  </a:lnTo>
                  <a:lnTo>
                    <a:pt x="135" y="111"/>
                  </a:lnTo>
                  <a:lnTo>
                    <a:pt x="135" y="111"/>
                  </a:lnTo>
                  <a:close/>
                </a:path>
              </a:pathLst>
            </a:custGeom>
            <a:solidFill>
              <a:srgbClr val="7F7F7F"/>
            </a:solidFill>
            <a:ln>
              <a:noFill/>
            </a:ln>
          </p:spPr>
        </p:sp>
        <p:sp>
          <p:nvSpPr>
            <p:cNvPr id="269" name="Google Shape;269;p27"/>
            <p:cNvSpPr/>
            <p:nvPr/>
          </p:nvSpPr>
          <p:spPr>
            <a:xfrm>
              <a:off x="8359920" y="5506920"/>
              <a:ext cx="107640" cy="84240"/>
            </a:xfrm>
            <a:custGeom>
              <a:avLst/>
              <a:gdLst/>
              <a:ahLst/>
              <a:cxnLst/>
              <a:rect l="l" t="t" r="r" b="b"/>
              <a:pathLst>
                <a:path w="136" h="107" extrusionOk="0">
                  <a:moveTo>
                    <a:pt x="130" y="107"/>
                  </a:moveTo>
                  <a:lnTo>
                    <a:pt x="126" y="106"/>
                  </a:lnTo>
                  <a:lnTo>
                    <a:pt x="115" y="104"/>
                  </a:lnTo>
                  <a:lnTo>
                    <a:pt x="98" y="99"/>
                  </a:lnTo>
                  <a:lnTo>
                    <a:pt x="78" y="91"/>
                  </a:lnTo>
                  <a:lnTo>
                    <a:pt x="57" y="78"/>
                  </a:lnTo>
                  <a:lnTo>
                    <a:pt x="35" y="60"/>
                  </a:lnTo>
                  <a:lnTo>
                    <a:pt x="15" y="36"/>
                  </a:lnTo>
                  <a:lnTo>
                    <a:pt x="0" y="6"/>
                  </a:lnTo>
                  <a:lnTo>
                    <a:pt x="0" y="6"/>
                  </a:lnTo>
                  <a:lnTo>
                    <a:pt x="0" y="5"/>
                  </a:lnTo>
                  <a:lnTo>
                    <a:pt x="0" y="2"/>
                  </a:lnTo>
                  <a:lnTo>
                    <a:pt x="1" y="1"/>
                  </a:lnTo>
                  <a:lnTo>
                    <a:pt x="2" y="0"/>
                  </a:lnTo>
                  <a:lnTo>
                    <a:pt x="5" y="0"/>
                  </a:lnTo>
                  <a:lnTo>
                    <a:pt x="6" y="0"/>
                  </a:lnTo>
                  <a:lnTo>
                    <a:pt x="8" y="1"/>
                  </a:lnTo>
                  <a:lnTo>
                    <a:pt x="8" y="2"/>
                  </a:lnTo>
                  <a:lnTo>
                    <a:pt x="8" y="2"/>
                  </a:lnTo>
                  <a:lnTo>
                    <a:pt x="23" y="31"/>
                  </a:lnTo>
                  <a:lnTo>
                    <a:pt x="42" y="54"/>
                  </a:lnTo>
                  <a:lnTo>
                    <a:pt x="61" y="70"/>
                  </a:lnTo>
                  <a:lnTo>
                    <a:pt x="82" y="83"/>
                  </a:lnTo>
                  <a:lnTo>
                    <a:pt x="100" y="91"/>
                  </a:lnTo>
                  <a:lnTo>
                    <a:pt x="117" y="96"/>
                  </a:lnTo>
                  <a:lnTo>
                    <a:pt x="127" y="98"/>
                  </a:lnTo>
                  <a:lnTo>
                    <a:pt x="132" y="99"/>
                  </a:lnTo>
                  <a:lnTo>
                    <a:pt x="132" y="99"/>
                  </a:lnTo>
                  <a:lnTo>
                    <a:pt x="133" y="99"/>
                  </a:lnTo>
                  <a:lnTo>
                    <a:pt x="135" y="100"/>
                  </a:lnTo>
                  <a:lnTo>
                    <a:pt x="136" y="103"/>
                  </a:lnTo>
                  <a:lnTo>
                    <a:pt x="136" y="104"/>
                  </a:lnTo>
                  <a:lnTo>
                    <a:pt x="135" y="105"/>
                  </a:lnTo>
                  <a:lnTo>
                    <a:pt x="134" y="106"/>
                  </a:lnTo>
                  <a:lnTo>
                    <a:pt x="133" y="107"/>
                  </a:lnTo>
                  <a:lnTo>
                    <a:pt x="130" y="107"/>
                  </a:lnTo>
                  <a:lnTo>
                    <a:pt x="130" y="107"/>
                  </a:lnTo>
                  <a:close/>
                </a:path>
              </a:pathLst>
            </a:custGeom>
            <a:solidFill>
              <a:srgbClr val="7F7F7F"/>
            </a:solidFill>
            <a:ln>
              <a:noFill/>
            </a:ln>
          </p:spPr>
        </p:sp>
        <p:sp>
          <p:nvSpPr>
            <p:cNvPr id="270" name="Google Shape;270;p27"/>
            <p:cNvSpPr/>
            <p:nvPr/>
          </p:nvSpPr>
          <p:spPr>
            <a:xfrm>
              <a:off x="8332920" y="5535720"/>
              <a:ext cx="102960" cy="82440"/>
            </a:xfrm>
            <a:custGeom>
              <a:avLst/>
              <a:gdLst/>
              <a:ahLst/>
              <a:cxnLst/>
              <a:rect l="l" t="t" r="r" b="b"/>
              <a:pathLst>
                <a:path w="130" h="104" extrusionOk="0">
                  <a:moveTo>
                    <a:pt x="125" y="104"/>
                  </a:moveTo>
                  <a:lnTo>
                    <a:pt x="121" y="102"/>
                  </a:lnTo>
                  <a:lnTo>
                    <a:pt x="110" y="100"/>
                  </a:lnTo>
                  <a:lnTo>
                    <a:pt x="94" y="96"/>
                  </a:lnTo>
                  <a:lnTo>
                    <a:pt x="75" y="88"/>
                  </a:lnTo>
                  <a:lnTo>
                    <a:pt x="54" y="75"/>
                  </a:lnTo>
                  <a:lnTo>
                    <a:pt x="33" y="58"/>
                  </a:lnTo>
                  <a:lnTo>
                    <a:pt x="15" y="35"/>
                  </a:lnTo>
                  <a:lnTo>
                    <a:pt x="0" y="6"/>
                  </a:lnTo>
                  <a:lnTo>
                    <a:pt x="0" y="6"/>
                  </a:lnTo>
                  <a:lnTo>
                    <a:pt x="0" y="5"/>
                  </a:lnTo>
                  <a:lnTo>
                    <a:pt x="0" y="2"/>
                  </a:lnTo>
                  <a:lnTo>
                    <a:pt x="1" y="1"/>
                  </a:lnTo>
                  <a:lnTo>
                    <a:pt x="2" y="0"/>
                  </a:lnTo>
                  <a:lnTo>
                    <a:pt x="3" y="0"/>
                  </a:lnTo>
                  <a:lnTo>
                    <a:pt x="5" y="1"/>
                  </a:lnTo>
                  <a:lnTo>
                    <a:pt x="7" y="2"/>
                  </a:lnTo>
                  <a:lnTo>
                    <a:pt x="8" y="3"/>
                  </a:lnTo>
                  <a:lnTo>
                    <a:pt x="8" y="3"/>
                  </a:lnTo>
                  <a:lnTo>
                    <a:pt x="22" y="31"/>
                  </a:lnTo>
                  <a:lnTo>
                    <a:pt x="39" y="52"/>
                  </a:lnTo>
                  <a:lnTo>
                    <a:pt x="58" y="69"/>
                  </a:lnTo>
                  <a:lnTo>
                    <a:pt x="78" y="81"/>
                  </a:lnTo>
                  <a:lnTo>
                    <a:pt x="97" y="88"/>
                  </a:lnTo>
                  <a:lnTo>
                    <a:pt x="111" y="92"/>
                  </a:lnTo>
                  <a:lnTo>
                    <a:pt x="122" y="94"/>
                  </a:lnTo>
                  <a:lnTo>
                    <a:pt x="126" y="96"/>
                  </a:lnTo>
                  <a:lnTo>
                    <a:pt x="126" y="96"/>
                  </a:lnTo>
                  <a:lnTo>
                    <a:pt x="128" y="96"/>
                  </a:lnTo>
                  <a:lnTo>
                    <a:pt x="129" y="97"/>
                  </a:lnTo>
                  <a:lnTo>
                    <a:pt x="130" y="99"/>
                  </a:lnTo>
                  <a:lnTo>
                    <a:pt x="130" y="100"/>
                  </a:lnTo>
                  <a:lnTo>
                    <a:pt x="130" y="101"/>
                  </a:lnTo>
                  <a:lnTo>
                    <a:pt x="129" y="102"/>
                  </a:lnTo>
                  <a:lnTo>
                    <a:pt x="126" y="104"/>
                  </a:lnTo>
                  <a:lnTo>
                    <a:pt x="125" y="104"/>
                  </a:lnTo>
                  <a:lnTo>
                    <a:pt x="125" y="104"/>
                  </a:lnTo>
                  <a:close/>
                </a:path>
              </a:pathLst>
            </a:custGeom>
            <a:solidFill>
              <a:srgbClr val="7F7F7F"/>
            </a:solidFill>
            <a:ln>
              <a:noFill/>
            </a:ln>
          </p:spPr>
        </p:sp>
        <p:sp>
          <p:nvSpPr>
            <p:cNvPr id="271" name="Google Shape;271;p27"/>
            <p:cNvSpPr/>
            <p:nvPr/>
          </p:nvSpPr>
          <p:spPr>
            <a:xfrm>
              <a:off x="7804080" y="6219720"/>
              <a:ext cx="95400" cy="57240"/>
            </a:xfrm>
            <a:custGeom>
              <a:avLst/>
              <a:gdLst/>
              <a:ahLst/>
              <a:cxnLst/>
              <a:rect l="l" t="t" r="r" b="b"/>
              <a:pathLst>
                <a:path w="121" h="71" extrusionOk="0">
                  <a:moveTo>
                    <a:pt x="121" y="32"/>
                  </a:moveTo>
                  <a:lnTo>
                    <a:pt x="89" y="71"/>
                  </a:lnTo>
                  <a:lnTo>
                    <a:pt x="57" y="60"/>
                  </a:lnTo>
                  <a:lnTo>
                    <a:pt x="60" y="47"/>
                  </a:lnTo>
                  <a:lnTo>
                    <a:pt x="59" y="47"/>
                  </a:lnTo>
                  <a:lnTo>
                    <a:pt x="55" y="47"/>
                  </a:lnTo>
                  <a:lnTo>
                    <a:pt x="48" y="47"/>
                  </a:lnTo>
                  <a:lnTo>
                    <a:pt x="40" y="46"/>
                  </a:lnTo>
                  <a:lnTo>
                    <a:pt x="32" y="45"/>
                  </a:lnTo>
                  <a:lnTo>
                    <a:pt x="24" y="44"/>
                  </a:lnTo>
                  <a:lnTo>
                    <a:pt x="15" y="41"/>
                  </a:lnTo>
                  <a:lnTo>
                    <a:pt x="11" y="38"/>
                  </a:lnTo>
                  <a:lnTo>
                    <a:pt x="6" y="33"/>
                  </a:lnTo>
                  <a:lnTo>
                    <a:pt x="3" y="26"/>
                  </a:lnTo>
                  <a:lnTo>
                    <a:pt x="0" y="19"/>
                  </a:lnTo>
                  <a:lnTo>
                    <a:pt x="2" y="13"/>
                  </a:lnTo>
                  <a:lnTo>
                    <a:pt x="6" y="6"/>
                  </a:lnTo>
                  <a:lnTo>
                    <a:pt x="15" y="1"/>
                  </a:lnTo>
                  <a:lnTo>
                    <a:pt x="30" y="0"/>
                  </a:lnTo>
                  <a:lnTo>
                    <a:pt x="53" y="2"/>
                  </a:lnTo>
                  <a:lnTo>
                    <a:pt x="55" y="2"/>
                  </a:lnTo>
                  <a:lnTo>
                    <a:pt x="57" y="2"/>
                  </a:lnTo>
                  <a:lnTo>
                    <a:pt x="63" y="3"/>
                  </a:lnTo>
                  <a:lnTo>
                    <a:pt x="70" y="6"/>
                  </a:lnTo>
                  <a:lnTo>
                    <a:pt x="79" y="9"/>
                  </a:lnTo>
                  <a:lnTo>
                    <a:pt x="90" y="15"/>
                  </a:lnTo>
                  <a:lnTo>
                    <a:pt x="104" y="22"/>
                  </a:lnTo>
                  <a:lnTo>
                    <a:pt x="121" y="32"/>
                  </a:lnTo>
                  <a:close/>
                </a:path>
              </a:pathLst>
            </a:custGeom>
            <a:solidFill>
              <a:srgbClr val="000000"/>
            </a:solidFill>
            <a:ln>
              <a:noFill/>
            </a:ln>
          </p:spPr>
        </p:sp>
        <p:sp>
          <p:nvSpPr>
            <p:cNvPr id="272" name="Google Shape;272;p27"/>
            <p:cNvSpPr/>
            <p:nvPr/>
          </p:nvSpPr>
          <p:spPr>
            <a:xfrm>
              <a:off x="7842240" y="5637240"/>
              <a:ext cx="81000" cy="162000"/>
            </a:xfrm>
            <a:custGeom>
              <a:avLst/>
              <a:gdLst/>
              <a:ahLst/>
              <a:cxnLst/>
              <a:rect l="l" t="t" r="r" b="b"/>
              <a:pathLst>
                <a:path w="102" h="205" extrusionOk="0">
                  <a:moveTo>
                    <a:pt x="0" y="56"/>
                  </a:moveTo>
                  <a:lnTo>
                    <a:pt x="4" y="205"/>
                  </a:lnTo>
                  <a:lnTo>
                    <a:pt x="102" y="0"/>
                  </a:lnTo>
                  <a:lnTo>
                    <a:pt x="0" y="56"/>
                  </a:lnTo>
                  <a:close/>
                </a:path>
              </a:pathLst>
            </a:custGeom>
            <a:solidFill>
              <a:srgbClr val="FFFFFF"/>
            </a:solidFill>
            <a:ln>
              <a:noFill/>
            </a:ln>
          </p:spPr>
        </p:sp>
        <p:sp>
          <p:nvSpPr>
            <p:cNvPr id="273" name="Google Shape;273;p27"/>
            <p:cNvSpPr/>
            <p:nvPr/>
          </p:nvSpPr>
          <p:spPr>
            <a:xfrm>
              <a:off x="7839000" y="5824440"/>
              <a:ext cx="12600" cy="12960"/>
            </a:xfrm>
            <a:custGeom>
              <a:avLst/>
              <a:gdLst/>
              <a:ahLst/>
              <a:cxnLst/>
              <a:rect l="l" t="t" r="r" b="b"/>
              <a:pathLst>
                <a:path w="16" h="16" extrusionOk="0">
                  <a:moveTo>
                    <a:pt x="8" y="16"/>
                  </a:moveTo>
                  <a:lnTo>
                    <a:pt x="12" y="15"/>
                  </a:lnTo>
                  <a:lnTo>
                    <a:pt x="14" y="14"/>
                  </a:lnTo>
                  <a:lnTo>
                    <a:pt x="15" y="12"/>
                  </a:lnTo>
                  <a:lnTo>
                    <a:pt x="16" y="8"/>
                  </a:lnTo>
                  <a:lnTo>
                    <a:pt x="15" y="5"/>
                  </a:lnTo>
                  <a:lnTo>
                    <a:pt x="14" y="2"/>
                  </a:lnTo>
                  <a:lnTo>
                    <a:pt x="12" y="1"/>
                  </a:lnTo>
                  <a:lnTo>
                    <a:pt x="8" y="0"/>
                  </a:lnTo>
                  <a:lnTo>
                    <a:pt x="5" y="1"/>
                  </a:lnTo>
                  <a:lnTo>
                    <a:pt x="3" y="2"/>
                  </a:lnTo>
                  <a:lnTo>
                    <a:pt x="1" y="5"/>
                  </a:lnTo>
                  <a:lnTo>
                    <a:pt x="0" y="8"/>
                  </a:lnTo>
                  <a:lnTo>
                    <a:pt x="1" y="12"/>
                  </a:lnTo>
                  <a:lnTo>
                    <a:pt x="3" y="14"/>
                  </a:lnTo>
                  <a:lnTo>
                    <a:pt x="5" y="15"/>
                  </a:lnTo>
                  <a:lnTo>
                    <a:pt x="8" y="16"/>
                  </a:lnTo>
                  <a:close/>
                </a:path>
              </a:pathLst>
            </a:custGeom>
            <a:solidFill>
              <a:srgbClr val="000000"/>
            </a:solidFill>
            <a:ln>
              <a:noFill/>
            </a:ln>
          </p:spPr>
        </p:sp>
        <p:sp>
          <p:nvSpPr>
            <p:cNvPr id="274" name="Google Shape;274;p27"/>
            <p:cNvSpPr/>
            <p:nvPr/>
          </p:nvSpPr>
          <p:spPr>
            <a:xfrm>
              <a:off x="7831080" y="5865840"/>
              <a:ext cx="12600" cy="12600"/>
            </a:xfrm>
            <a:custGeom>
              <a:avLst/>
              <a:gdLst/>
              <a:ahLst/>
              <a:cxnLst/>
              <a:rect l="l" t="t" r="r" b="b"/>
              <a:pathLst>
                <a:path w="16" h="16" extrusionOk="0">
                  <a:moveTo>
                    <a:pt x="8" y="16"/>
                  </a:moveTo>
                  <a:lnTo>
                    <a:pt x="12" y="15"/>
                  </a:lnTo>
                  <a:lnTo>
                    <a:pt x="14" y="14"/>
                  </a:lnTo>
                  <a:lnTo>
                    <a:pt x="15" y="11"/>
                  </a:lnTo>
                  <a:lnTo>
                    <a:pt x="16" y="8"/>
                  </a:lnTo>
                  <a:lnTo>
                    <a:pt x="15" y="4"/>
                  </a:lnTo>
                  <a:lnTo>
                    <a:pt x="14" y="2"/>
                  </a:lnTo>
                  <a:lnTo>
                    <a:pt x="12" y="1"/>
                  </a:lnTo>
                  <a:lnTo>
                    <a:pt x="8" y="0"/>
                  </a:lnTo>
                  <a:lnTo>
                    <a:pt x="5" y="1"/>
                  </a:lnTo>
                  <a:lnTo>
                    <a:pt x="2" y="2"/>
                  </a:lnTo>
                  <a:lnTo>
                    <a:pt x="1" y="4"/>
                  </a:lnTo>
                  <a:lnTo>
                    <a:pt x="0" y="8"/>
                  </a:lnTo>
                  <a:lnTo>
                    <a:pt x="1" y="11"/>
                  </a:lnTo>
                  <a:lnTo>
                    <a:pt x="2" y="14"/>
                  </a:lnTo>
                  <a:lnTo>
                    <a:pt x="5" y="15"/>
                  </a:lnTo>
                  <a:lnTo>
                    <a:pt x="8" y="16"/>
                  </a:lnTo>
                  <a:close/>
                </a:path>
              </a:pathLst>
            </a:custGeom>
            <a:solidFill>
              <a:srgbClr val="000000"/>
            </a:solidFill>
            <a:ln>
              <a:noFill/>
            </a:ln>
          </p:spPr>
        </p:sp>
        <p:sp>
          <p:nvSpPr>
            <p:cNvPr id="275" name="Google Shape;275;p27"/>
            <p:cNvSpPr/>
            <p:nvPr/>
          </p:nvSpPr>
          <p:spPr>
            <a:xfrm>
              <a:off x="7948440" y="5342040"/>
              <a:ext cx="252720" cy="385560"/>
            </a:xfrm>
            <a:custGeom>
              <a:avLst/>
              <a:gdLst/>
              <a:ahLst/>
              <a:cxnLst/>
              <a:rect l="l" t="t" r="r" b="b"/>
              <a:pathLst>
                <a:path w="319" h="486" extrusionOk="0">
                  <a:moveTo>
                    <a:pt x="289" y="0"/>
                  </a:moveTo>
                  <a:lnTo>
                    <a:pt x="284" y="2"/>
                  </a:lnTo>
                  <a:lnTo>
                    <a:pt x="245" y="20"/>
                  </a:lnTo>
                  <a:lnTo>
                    <a:pt x="210" y="43"/>
                  </a:lnTo>
                  <a:lnTo>
                    <a:pt x="178" y="70"/>
                  </a:lnTo>
                  <a:lnTo>
                    <a:pt x="149" y="101"/>
                  </a:lnTo>
                  <a:lnTo>
                    <a:pt x="123" y="133"/>
                  </a:lnTo>
                  <a:lnTo>
                    <a:pt x="100" y="167"/>
                  </a:lnTo>
                  <a:lnTo>
                    <a:pt x="79" y="201"/>
                  </a:lnTo>
                  <a:lnTo>
                    <a:pt x="62" y="236"/>
                  </a:lnTo>
                  <a:lnTo>
                    <a:pt x="46" y="269"/>
                  </a:lnTo>
                  <a:lnTo>
                    <a:pt x="33" y="300"/>
                  </a:lnTo>
                  <a:lnTo>
                    <a:pt x="23" y="329"/>
                  </a:lnTo>
                  <a:lnTo>
                    <a:pt x="15" y="355"/>
                  </a:lnTo>
                  <a:lnTo>
                    <a:pt x="8" y="376"/>
                  </a:lnTo>
                  <a:lnTo>
                    <a:pt x="3" y="393"/>
                  </a:lnTo>
                  <a:lnTo>
                    <a:pt x="1" y="404"/>
                  </a:lnTo>
                  <a:lnTo>
                    <a:pt x="0" y="408"/>
                  </a:lnTo>
                  <a:lnTo>
                    <a:pt x="12" y="411"/>
                  </a:lnTo>
                  <a:lnTo>
                    <a:pt x="12" y="411"/>
                  </a:lnTo>
                  <a:lnTo>
                    <a:pt x="13" y="406"/>
                  </a:lnTo>
                  <a:lnTo>
                    <a:pt x="16" y="396"/>
                  </a:lnTo>
                  <a:lnTo>
                    <a:pt x="20" y="381"/>
                  </a:lnTo>
                  <a:lnTo>
                    <a:pt x="26" y="360"/>
                  </a:lnTo>
                  <a:lnTo>
                    <a:pt x="34" y="335"/>
                  </a:lnTo>
                  <a:lnTo>
                    <a:pt x="44" y="307"/>
                  </a:lnTo>
                  <a:lnTo>
                    <a:pt x="57" y="276"/>
                  </a:lnTo>
                  <a:lnTo>
                    <a:pt x="72" y="244"/>
                  </a:lnTo>
                  <a:lnTo>
                    <a:pt x="88" y="211"/>
                  </a:lnTo>
                  <a:lnTo>
                    <a:pt x="108" y="177"/>
                  </a:lnTo>
                  <a:lnTo>
                    <a:pt x="131" y="145"/>
                  </a:lnTo>
                  <a:lnTo>
                    <a:pt x="155" y="114"/>
                  </a:lnTo>
                  <a:lnTo>
                    <a:pt x="183" y="84"/>
                  </a:lnTo>
                  <a:lnTo>
                    <a:pt x="214" y="58"/>
                  </a:lnTo>
                  <a:lnTo>
                    <a:pt x="247" y="35"/>
                  </a:lnTo>
                  <a:lnTo>
                    <a:pt x="284" y="17"/>
                  </a:lnTo>
                  <a:lnTo>
                    <a:pt x="300" y="41"/>
                  </a:lnTo>
                  <a:lnTo>
                    <a:pt x="292" y="47"/>
                  </a:lnTo>
                  <a:lnTo>
                    <a:pt x="280" y="56"/>
                  </a:lnTo>
                  <a:lnTo>
                    <a:pt x="266" y="69"/>
                  </a:lnTo>
                  <a:lnTo>
                    <a:pt x="250" y="84"/>
                  </a:lnTo>
                  <a:lnTo>
                    <a:pt x="232" y="102"/>
                  </a:lnTo>
                  <a:lnTo>
                    <a:pt x="215" y="123"/>
                  </a:lnTo>
                  <a:lnTo>
                    <a:pt x="197" y="147"/>
                  </a:lnTo>
                  <a:lnTo>
                    <a:pt x="180" y="174"/>
                  </a:lnTo>
                  <a:lnTo>
                    <a:pt x="164" y="202"/>
                  </a:lnTo>
                  <a:lnTo>
                    <a:pt x="151" y="235"/>
                  </a:lnTo>
                  <a:lnTo>
                    <a:pt x="140" y="270"/>
                  </a:lnTo>
                  <a:lnTo>
                    <a:pt x="132" y="307"/>
                  </a:lnTo>
                  <a:lnTo>
                    <a:pt x="129" y="348"/>
                  </a:lnTo>
                  <a:lnTo>
                    <a:pt x="130" y="391"/>
                  </a:lnTo>
                  <a:lnTo>
                    <a:pt x="137" y="438"/>
                  </a:lnTo>
                  <a:lnTo>
                    <a:pt x="149" y="486"/>
                  </a:lnTo>
                  <a:lnTo>
                    <a:pt x="162" y="482"/>
                  </a:lnTo>
                  <a:lnTo>
                    <a:pt x="149" y="432"/>
                  </a:lnTo>
                  <a:lnTo>
                    <a:pt x="142" y="383"/>
                  </a:lnTo>
                  <a:lnTo>
                    <a:pt x="142" y="338"/>
                  </a:lnTo>
                  <a:lnTo>
                    <a:pt x="148" y="296"/>
                  </a:lnTo>
                  <a:lnTo>
                    <a:pt x="157" y="258"/>
                  </a:lnTo>
                  <a:lnTo>
                    <a:pt x="170" y="222"/>
                  </a:lnTo>
                  <a:lnTo>
                    <a:pt x="186" y="190"/>
                  </a:lnTo>
                  <a:lnTo>
                    <a:pt x="204" y="161"/>
                  </a:lnTo>
                  <a:lnTo>
                    <a:pt x="222" y="136"/>
                  </a:lnTo>
                  <a:lnTo>
                    <a:pt x="240" y="113"/>
                  </a:lnTo>
                  <a:lnTo>
                    <a:pt x="259" y="94"/>
                  </a:lnTo>
                  <a:lnTo>
                    <a:pt x="276" y="78"/>
                  </a:lnTo>
                  <a:lnTo>
                    <a:pt x="291" y="65"/>
                  </a:lnTo>
                  <a:lnTo>
                    <a:pt x="303" y="56"/>
                  </a:lnTo>
                  <a:lnTo>
                    <a:pt x="310" y="52"/>
                  </a:lnTo>
                  <a:lnTo>
                    <a:pt x="313" y="49"/>
                  </a:lnTo>
                  <a:lnTo>
                    <a:pt x="319" y="46"/>
                  </a:lnTo>
                  <a:lnTo>
                    <a:pt x="289" y="0"/>
                  </a:lnTo>
                  <a:close/>
                </a:path>
              </a:pathLst>
            </a:custGeom>
            <a:solidFill>
              <a:srgbClr val="000000"/>
            </a:solidFill>
            <a:ln>
              <a:noFill/>
            </a:ln>
          </p:spPr>
        </p:sp>
        <p:sp>
          <p:nvSpPr>
            <p:cNvPr id="276" name="Google Shape;276;p27"/>
            <p:cNvSpPr/>
            <p:nvPr/>
          </p:nvSpPr>
          <p:spPr>
            <a:xfrm>
              <a:off x="7856640" y="5659560"/>
              <a:ext cx="163440" cy="177840"/>
            </a:xfrm>
            <a:custGeom>
              <a:avLst/>
              <a:gdLst/>
              <a:ahLst/>
              <a:cxnLst/>
              <a:rect l="l" t="t" r="r" b="b"/>
              <a:pathLst>
                <a:path w="208" h="225" extrusionOk="0">
                  <a:moveTo>
                    <a:pt x="0" y="18"/>
                  </a:moveTo>
                  <a:lnTo>
                    <a:pt x="7" y="36"/>
                  </a:lnTo>
                  <a:lnTo>
                    <a:pt x="7" y="37"/>
                  </a:lnTo>
                  <a:lnTo>
                    <a:pt x="5" y="42"/>
                  </a:lnTo>
                  <a:lnTo>
                    <a:pt x="4" y="50"/>
                  </a:lnTo>
                  <a:lnTo>
                    <a:pt x="2" y="59"/>
                  </a:lnTo>
                  <a:lnTo>
                    <a:pt x="1" y="71"/>
                  </a:lnTo>
                  <a:lnTo>
                    <a:pt x="1" y="85"/>
                  </a:lnTo>
                  <a:lnTo>
                    <a:pt x="2" y="98"/>
                  </a:lnTo>
                  <a:lnTo>
                    <a:pt x="6" y="113"/>
                  </a:lnTo>
                  <a:lnTo>
                    <a:pt x="12" y="130"/>
                  </a:lnTo>
                  <a:lnTo>
                    <a:pt x="21" y="146"/>
                  </a:lnTo>
                  <a:lnTo>
                    <a:pt x="32" y="162"/>
                  </a:lnTo>
                  <a:lnTo>
                    <a:pt x="47" y="177"/>
                  </a:lnTo>
                  <a:lnTo>
                    <a:pt x="67" y="191"/>
                  </a:lnTo>
                  <a:lnTo>
                    <a:pt x="92" y="204"/>
                  </a:lnTo>
                  <a:lnTo>
                    <a:pt x="121" y="216"/>
                  </a:lnTo>
                  <a:lnTo>
                    <a:pt x="156" y="225"/>
                  </a:lnTo>
                  <a:lnTo>
                    <a:pt x="208" y="192"/>
                  </a:lnTo>
                  <a:lnTo>
                    <a:pt x="172" y="159"/>
                  </a:lnTo>
                  <a:lnTo>
                    <a:pt x="165" y="159"/>
                  </a:lnTo>
                  <a:lnTo>
                    <a:pt x="148" y="159"/>
                  </a:lnTo>
                  <a:lnTo>
                    <a:pt x="122" y="156"/>
                  </a:lnTo>
                  <a:lnTo>
                    <a:pt x="95" y="148"/>
                  </a:lnTo>
                  <a:lnTo>
                    <a:pt x="66" y="134"/>
                  </a:lnTo>
                  <a:lnTo>
                    <a:pt x="40" y="112"/>
                  </a:lnTo>
                  <a:lnTo>
                    <a:pt x="23" y="80"/>
                  </a:lnTo>
                  <a:lnTo>
                    <a:pt x="16" y="36"/>
                  </a:lnTo>
                  <a:lnTo>
                    <a:pt x="28" y="0"/>
                  </a:lnTo>
                  <a:lnTo>
                    <a:pt x="0" y="18"/>
                  </a:lnTo>
                  <a:close/>
                </a:path>
              </a:pathLst>
            </a:custGeom>
            <a:solidFill>
              <a:srgbClr val="000000"/>
            </a:solidFill>
            <a:ln>
              <a:noFill/>
            </a:ln>
          </p:spPr>
        </p:sp>
        <p:sp>
          <p:nvSpPr>
            <p:cNvPr id="277" name="Google Shape;277;p27"/>
            <p:cNvSpPr/>
            <p:nvPr/>
          </p:nvSpPr>
          <p:spPr>
            <a:xfrm>
              <a:off x="6875640" y="5591160"/>
              <a:ext cx="163440" cy="258840"/>
            </a:xfrm>
            <a:custGeom>
              <a:avLst/>
              <a:gdLst/>
              <a:ahLst/>
              <a:cxnLst/>
              <a:rect l="l" t="t" r="r" b="b"/>
              <a:pathLst>
                <a:path w="206" h="326" extrusionOk="0">
                  <a:moveTo>
                    <a:pt x="148" y="187"/>
                  </a:moveTo>
                  <a:lnTo>
                    <a:pt x="136" y="138"/>
                  </a:lnTo>
                  <a:lnTo>
                    <a:pt x="91" y="166"/>
                  </a:lnTo>
                  <a:lnTo>
                    <a:pt x="49" y="106"/>
                  </a:lnTo>
                  <a:lnTo>
                    <a:pt x="65" y="78"/>
                  </a:lnTo>
                  <a:lnTo>
                    <a:pt x="23" y="62"/>
                  </a:lnTo>
                  <a:lnTo>
                    <a:pt x="77" y="4"/>
                  </a:lnTo>
                  <a:lnTo>
                    <a:pt x="74" y="0"/>
                  </a:lnTo>
                  <a:lnTo>
                    <a:pt x="15" y="65"/>
                  </a:lnTo>
                  <a:lnTo>
                    <a:pt x="59" y="81"/>
                  </a:lnTo>
                  <a:lnTo>
                    <a:pt x="0" y="178"/>
                  </a:lnTo>
                  <a:lnTo>
                    <a:pt x="50" y="181"/>
                  </a:lnTo>
                  <a:lnTo>
                    <a:pt x="25" y="256"/>
                  </a:lnTo>
                  <a:lnTo>
                    <a:pt x="65" y="256"/>
                  </a:lnTo>
                  <a:lnTo>
                    <a:pt x="41" y="324"/>
                  </a:lnTo>
                  <a:lnTo>
                    <a:pt x="46" y="326"/>
                  </a:lnTo>
                  <a:lnTo>
                    <a:pt x="72" y="251"/>
                  </a:lnTo>
                  <a:lnTo>
                    <a:pt x="31" y="251"/>
                  </a:lnTo>
                  <a:lnTo>
                    <a:pt x="56" y="176"/>
                  </a:lnTo>
                  <a:lnTo>
                    <a:pt x="8" y="174"/>
                  </a:lnTo>
                  <a:lnTo>
                    <a:pt x="46" y="111"/>
                  </a:lnTo>
                  <a:lnTo>
                    <a:pt x="90" y="173"/>
                  </a:lnTo>
                  <a:lnTo>
                    <a:pt x="132" y="145"/>
                  </a:lnTo>
                  <a:lnTo>
                    <a:pt x="144" y="189"/>
                  </a:lnTo>
                  <a:lnTo>
                    <a:pt x="145" y="190"/>
                  </a:lnTo>
                  <a:lnTo>
                    <a:pt x="146" y="190"/>
                  </a:lnTo>
                  <a:lnTo>
                    <a:pt x="205" y="209"/>
                  </a:lnTo>
                  <a:lnTo>
                    <a:pt x="206" y="204"/>
                  </a:lnTo>
                  <a:lnTo>
                    <a:pt x="148" y="187"/>
                  </a:lnTo>
                  <a:close/>
                </a:path>
              </a:pathLst>
            </a:custGeom>
            <a:solidFill>
              <a:srgbClr val="BFBFBF"/>
            </a:solidFill>
            <a:ln>
              <a:noFill/>
            </a:ln>
          </p:spPr>
        </p:sp>
        <p:sp>
          <p:nvSpPr>
            <p:cNvPr id="278" name="Google Shape;278;p27"/>
            <p:cNvSpPr/>
            <p:nvPr/>
          </p:nvSpPr>
          <p:spPr>
            <a:xfrm>
              <a:off x="7148520" y="6048360"/>
              <a:ext cx="58680" cy="144360"/>
            </a:xfrm>
            <a:custGeom>
              <a:avLst/>
              <a:gdLst/>
              <a:ahLst/>
              <a:cxnLst/>
              <a:rect l="l" t="t" r="r" b="b"/>
              <a:pathLst>
                <a:path w="74" h="181" extrusionOk="0">
                  <a:moveTo>
                    <a:pt x="55" y="10"/>
                  </a:moveTo>
                  <a:lnTo>
                    <a:pt x="55" y="10"/>
                  </a:lnTo>
                  <a:lnTo>
                    <a:pt x="56" y="14"/>
                  </a:lnTo>
                  <a:lnTo>
                    <a:pt x="57" y="28"/>
                  </a:lnTo>
                  <a:lnTo>
                    <a:pt x="57" y="46"/>
                  </a:lnTo>
                  <a:lnTo>
                    <a:pt x="56" y="69"/>
                  </a:lnTo>
                  <a:lnTo>
                    <a:pt x="51" y="95"/>
                  </a:lnTo>
                  <a:lnTo>
                    <a:pt x="42" y="121"/>
                  </a:lnTo>
                  <a:lnTo>
                    <a:pt x="26" y="145"/>
                  </a:lnTo>
                  <a:lnTo>
                    <a:pt x="4" y="166"/>
                  </a:lnTo>
                  <a:lnTo>
                    <a:pt x="4" y="166"/>
                  </a:lnTo>
                  <a:lnTo>
                    <a:pt x="1" y="168"/>
                  </a:lnTo>
                  <a:lnTo>
                    <a:pt x="0" y="171"/>
                  </a:lnTo>
                  <a:lnTo>
                    <a:pt x="0" y="174"/>
                  </a:lnTo>
                  <a:lnTo>
                    <a:pt x="1" y="178"/>
                  </a:lnTo>
                  <a:lnTo>
                    <a:pt x="4" y="180"/>
                  </a:lnTo>
                  <a:lnTo>
                    <a:pt x="6" y="181"/>
                  </a:lnTo>
                  <a:lnTo>
                    <a:pt x="10" y="181"/>
                  </a:lnTo>
                  <a:lnTo>
                    <a:pt x="13" y="179"/>
                  </a:lnTo>
                  <a:lnTo>
                    <a:pt x="13" y="179"/>
                  </a:lnTo>
                  <a:lnTo>
                    <a:pt x="38" y="156"/>
                  </a:lnTo>
                  <a:lnTo>
                    <a:pt x="56" y="129"/>
                  </a:lnTo>
                  <a:lnTo>
                    <a:pt x="66" y="102"/>
                  </a:lnTo>
                  <a:lnTo>
                    <a:pt x="72" y="74"/>
                  </a:lnTo>
                  <a:lnTo>
                    <a:pt x="74" y="49"/>
                  </a:lnTo>
                  <a:lnTo>
                    <a:pt x="73" y="28"/>
                  </a:lnTo>
                  <a:lnTo>
                    <a:pt x="72" y="13"/>
                  </a:lnTo>
                  <a:lnTo>
                    <a:pt x="71" y="6"/>
                  </a:lnTo>
                  <a:lnTo>
                    <a:pt x="71" y="6"/>
                  </a:lnTo>
                  <a:lnTo>
                    <a:pt x="69" y="3"/>
                  </a:lnTo>
                  <a:lnTo>
                    <a:pt x="67" y="1"/>
                  </a:lnTo>
                  <a:lnTo>
                    <a:pt x="65" y="0"/>
                  </a:lnTo>
                  <a:lnTo>
                    <a:pt x="61" y="0"/>
                  </a:lnTo>
                  <a:lnTo>
                    <a:pt x="58" y="1"/>
                  </a:lnTo>
                  <a:lnTo>
                    <a:pt x="56" y="3"/>
                  </a:lnTo>
                  <a:lnTo>
                    <a:pt x="55" y="6"/>
                  </a:lnTo>
                  <a:lnTo>
                    <a:pt x="55" y="10"/>
                  </a:lnTo>
                  <a:lnTo>
                    <a:pt x="55" y="10"/>
                  </a:lnTo>
                  <a:close/>
                </a:path>
              </a:pathLst>
            </a:custGeom>
            <a:solidFill>
              <a:srgbClr val="3F3F3F"/>
            </a:solidFill>
            <a:ln>
              <a:noFill/>
            </a:ln>
          </p:spPr>
        </p:sp>
        <p:sp>
          <p:nvSpPr>
            <p:cNvPr id="279" name="Google Shape;279;p27"/>
            <p:cNvSpPr/>
            <p:nvPr/>
          </p:nvSpPr>
          <p:spPr>
            <a:xfrm>
              <a:off x="7643880" y="6072120"/>
              <a:ext cx="75960" cy="44640"/>
            </a:xfrm>
            <a:custGeom>
              <a:avLst/>
              <a:gdLst/>
              <a:ahLst/>
              <a:cxnLst/>
              <a:rect l="l" t="t" r="r" b="b"/>
              <a:pathLst>
                <a:path w="97" h="57" extrusionOk="0">
                  <a:moveTo>
                    <a:pt x="97" y="27"/>
                  </a:moveTo>
                  <a:lnTo>
                    <a:pt x="70" y="57"/>
                  </a:lnTo>
                  <a:lnTo>
                    <a:pt x="45" y="49"/>
                  </a:lnTo>
                  <a:lnTo>
                    <a:pt x="48" y="38"/>
                  </a:lnTo>
                  <a:lnTo>
                    <a:pt x="47" y="38"/>
                  </a:lnTo>
                  <a:lnTo>
                    <a:pt x="44" y="38"/>
                  </a:lnTo>
                  <a:lnTo>
                    <a:pt x="38" y="38"/>
                  </a:lnTo>
                  <a:lnTo>
                    <a:pt x="32" y="37"/>
                  </a:lnTo>
                  <a:lnTo>
                    <a:pt x="25" y="37"/>
                  </a:lnTo>
                  <a:lnTo>
                    <a:pt x="18" y="35"/>
                  </a:lnTo>
                  <a:lnTo>
                    <a:pt x="12" y="34"/>
                  </a:lnTo>
                  <a:lnTo>
                    <a:pt x="8" y="31"/>
                  </a:lnTo>
                  <a:lnTo>
                    <a:pt x="4" y="28"/>
                  </a:lnTo>
                  <a:lnTo>
                    <a:pt x="2" y="22"/>
                  </a:lnTo>
                  <a:lnTo>
                    <a:pt x="0" y="16"/>
                  </a:lnTo>
                  <a:lnTo>
                    <a:pt x="1" y="11"/>
                  </a:lnTo>
                  <a:lnTo>
                    <a:pt x="3" y="6"/>
                  </a:lnTo>
                  <a:lnTo>
                    <a:pt x="11" y="3"/>
                  </a:lnTo>
                  <a:lnTo>
                    <a:pt x="23" y="0"/>
                  </a:lnTo>
                  <a:lnTo>
                    <a:pt x="41" y="3"/>
                  </a:lnTo>
                  <a:lnTo>
                    <a:pt x="42" y="3"/>
                  </a:lnTo>
                  <a:lnTo>
                    <a:pt x="45" y="3"/>
                  </a:lnTo>
                  <a:lnTo>
                    <a:pt x="48" y="4"/>
                  </a:lnTo>
                  <a:lnTo>
                    <a:pt x="55" y="5"/>
                  </a:lnTo>
                  <a:lnTo>
                    <a:pt x="62" y="8"/>
                  </a:lnTo>
                  <a:lnTo>
                    <a:pt x="72" y="12"/>
                  </a:lnTo>
                  <a:lnTo>
                    <a:pt x="83" y="19"/>
                  </a:lnTo>
                  <a:lnTo>
                    <a:pt x="97" y="27"/>
                  </a:lnTo>
                  <a:close/>
                </a:path>
              </a:pathLst>
            </a:custGeom>
            <a:solidFill>
              <a:srgbClr val="000000"/>
            </a:solidFill>
            <a:ln>
              <a:noFill/>
            </a:ln>
          </p:spPr>
        </p:sp>
        <p:sp>
          <p:nvSpPr>
            <p:cNvPr id="280" name="Google Shape;280;p27"/>
            <p:cNvSpPr/>
            <p:nvPr/>
          </p:nvSpPr>
          <p:spPr>
            <a:xfrm>
              <a:off x="7848720" y="5549760"/>
              <a:ext cx="91800" cy="38160"/>
            </a:xfrm>
            <a:custGeom>
              <a:avLst/>
              <a:gdLst/>
              <a:ahLst/>
              <a:cxnLst/>
              <a:rect l="l" t="t" r="r" b="b"/>
              <a:pathLst>
                <a:path w="116" h="49" extrusionOk="0">
                  <a:moveTo>
                    <a:pt x="16" y="38"/>
                  </a:moveTo>
                  <a:lnTo>
                    <a:pt x="16" y="38"/>
                  </a:lnTo>
                  <a:lnTo>
                    <a:pt x="18" y="35"/>
                  </a:lnTo>
                  <a:lnTo>
                    <a:pt x="23" y="29"/>
                  </a:lnTo>
                  <a:lnTo>
                    <a:pt x="32" y="22"/>
                  </a:lnTo>
                  <a:lnTo>
                    <a:pt x="44" y="18"/>
                  </a:lnTo>
                  <a:lnTo>
                    <a:pt x="49" y="18"/>
                  </a:lnTo>
                  <a:lnTo>
                    <a:pt x="56" y="18"/>
                  </a:lnTo>
                  <a:lnTo>
                    <a:pt x="63" y="20"/>
                  </a:lnTo>
                  <a:lnTo>
                    <a:pt x="71" y="23"/>
                  </a:lnTo>
                  <a:lnTo>
                    <a:pt x="78" y="27"/>
                  </a:lnTo>
                  <a:lnTo>
                    <a:pt x="86" y="33"/>
                  </a:lnTo>
                  <a:lnTo>
                    <a:pt x="94" y="38"/>
                  </a:lnTo>
                  <a:lnTo>
                    <a:pt x="103" y="46"/>
                  </a:lnTo>
                  <a:lnTo>
                    <a:pt x="103" y="46"/>
                  </a:lnTo>
                  <a:lnTo>
                    <a:pt x="105" y="49"/>
                  </a:lnTo>
                  <a:lnTo>
                    <a:pt x="108" y="49"/>
                  </a:lnTo>
                  <a:lnTo>
                    <a:pt x="111" y="49"/>
                  </a:lnTo>
                  <a:lnTo>
                    <a:pt x="114" y="46"/>
                  </a:lnTo>
                  <a:lnTo>
                    <a:pt x="115" y="44"/>
                  </a:lnTo>
                  <a:lnTo>
                    <a:pt x="116" y="41"/>
                  </a:lnTo>
                  <a:lnTo>
                    <a:pt x="115" y="38"/>
                  </a:lnTo>
                  <a:lnTo>
                    <a:pt x="114" y="35"/>
                  </a:lnTo>
                  <a:lnTo>
                    <a:pt x="114" y="35"/>
                  </a:lnTo>
                  <a:lnTo>
                    <a:pt x="104" y="26"/>
                  </a:lnTo>
                  <a:lnTo>
                    <a:pt x="94" y="19"/>
                  </a:lnTo>
                  <a:lnTo>
                    <a:pt x="85" y="12"/>
                  </a:lnTo>
                  <a:lnTo>
                    <a:pt x="76" y="7"/>
                  </a:lnTo>
                  <a:lnTo>
                    <a:pt x="67" y="4"/>
                  </a:lnTo>
                  <a:lnTo>
                    <a:pt x="58" y="2"/>
                  </a:lnTo>
                  <a:lnTo>
                    <a:pt x="49" y="0"/>
                  </a:lnTo>
                  <a:lnTo>
                    <a:pt x="40" y="2"/>
                  </a:lnTo>
                  <a:lnTo>
                    <a:pt x="31" y="4"/>
                  </a:lnTo>
                  <a:lnTo>
                    <a:pt x="23" y="8"/>
                  </a:lnTo>
                  <a:lnTo>
                    <a:pt x="16" y="13"/>
                  </a:lnTo>
                  <a:lnTo>
                    <a:pt x="10" y="18"/>
                  </a:lnTo>
                  <a:lnTo>
                    <a:pt x="7" y="22"/>
                  </a:lnTo>
                  <a:lnTo>
                    <a:pt x="3" y="27"/>
                  </a:lnTo>
                  <a:lnTo>
                    <a:pt x="2" y="30"/>
                  </a:lnTo>
                  <a:lnTo>
                    <a:pt x="1" y="31"/>
                  </a:lnTo>
                  <a:lnTo>
                    <a:pt x="1" y="31"/>
                  </a:lnTo>
                  <a:lnTo>
                    <a:pt x="0" y="35"/>
                  </a:lnTo>
                  <a:lnTo>
                    <a:pt x="1" y="37"/>
                  </a:lnTo>
                  <a:lnTo>
                    <a:pt x="2" y="41"/>
                  </a:lnTo>
                  <a:lnTo>
                    <a:pt x="5" y="42"/>
                  </a:lnTo>
                  <a:lnTo>
                    <a:pt x="8" y="43"/>
                  </a:lnTo>
                  <a:lnTo>
                    <a:pt x="11" y="43"/>
                  </a:lnTo>
                  <a:lnTo>
                    <a:pt x="14" y="41"/>
                  </a:lnTo>
                  <a:lnTo>
                    <a:pt x="16" y="38"/>
                  </a:lnTo>
                  <a:lnTo>
                    <a:pt x="16" y="38"/>
                  </a:lnTo>
                  <a:close/>
                </a:path>
              </a:pathLst>
            </a:custGeom>
            <a:solidFill>
              <a:srgbClr val="000000"/>
            </a:solidFill>
            <a:ln>
              <a:noFill/>
            </a:ln>
          </p:spPr>
        </p:sp>
        <p:sp>
          <p:nvSpPr>
            <p:cNvPr id="281" name="Google Shape;281;p27"/>
            <p:cNvSpPr/>
            <p:nvPr/>
          </p:nvSpPr>
          <p:spPr>
            <a:xfrm>
              <a:off x="7790040" y="5460840"/>
              <a:ext cx="56880" cy="59040"/>
            </a:xfrm>
            <a:custGeom>
              <a:avLst/>
              <a:gdLst/>
              <a:ahLst/>
              <a:cxnLst/>
              <a:rect l="l" t="t" r="r" b="b"/>
              <a:pathLst>
                <a:path w="73" h="73" extrusionOk="0">
                  <a:moveTo>
                    <a:pt x="53" y="69"/>
                  </a:moveTo>
                  <a:lnTo>
                    <a:pt x="46" y="71"/>
                  </a:lnTo>
                  <a:lnTo>
                    <a:pt x="39" y="73"/>
                  </a:lnTo>
                  <a:lnTo>
                    <a:pt x="31" y="73"/>
                  </a:lnTo>
                  <a:lnTo>
                    <a:pt x="24" y="71"/>
                  </a:lnTo>
                  <a:lnTo>
                    <a:pt x="17" y="68"/>
                  </a:lnTo>
                  <a:lnTo>
                    <a:pt x="13" y="64"/>
                  </a:lnTo>
                  <a:lnTo>
                    <a:pt x="7" y="58"/>
                  </a:lnTo>
                  <a:lnTo>
                    <a:pt x="3" y="53"/>
                  </a:lnTo>
                  <a:lnTo>
                    <a:pt x="1" y="46"/>
                  </a:lnTo>
                  <a:lnTo>
                    <a:pt x="0" y="39"/>
                  </a:lnTo>
                  <a:lnTo>
                    <a:pt x="0" y="32"/>
                  </a:lnTo>
                  <a:lnTo>
                    <a:pt x="2" y="25"/>
                  </a:lnTo>
                  <a:lnTo>
                    <a:pt x="5" y="18"/>
                  </a:lnTo>
                  <a:lnTo>
                    <a:pt x="9" y="12"/>
                  </a:lnTo>
                  <a:lnTo>
                    <a:pt x="14" y="8"/>
                  </a:lnTo>
                  <a:lnTo>
                    <a:pt x="20" y="4"/>
                  </a:lnTo>
                  <a:lnTo>
                    <a:pt x="27" y="2"/>
                  </a:lnTo>
                  <a:lnTo>
                    <a:pt x="35" y="0"/>
                  </a:lnTo>
                  <a:lnTo>
                    <a:pt x="42" y="0"/>
                  </a:lnTo>
                  <a:lnTo>
                    <a:pt x="48" y="2"/>
                  </a:lnTo>
                  <a:lnTo>
                    <a:pt x="55" y="5"/>
                  </a:lnTo>
                  <a:lnTo>
                    <a:pt x="61" y="9"/>
                  </a:lnTo>
                  <a:lnTo>
                    <a:pt x="66" y="15"/>
                  </a:lnTo>
                  <a:lnTo>
                    <a:pt x="69" y="20"/>
                  </a:lnTo>
                  <a:lnTo>
                    <a:pt x="71" y="27"/>
                  </a:lnTo>
                  <a:lnTo>
                    <a:pt x="73" y="34"/>
                  </a:lnTo>
                  <a:lnTo>
                    <a:pt x="73" y="41"/>
                  </a:lnTo>
                  <a:lnTo>
                    <a:pt x="70" y="48"/>
                  </a:lnTo>
                  <a:lnTo>
                    <a:pt x="68" y="55"/>
                  </a:lnTo>
                  <a:lnTo>
                    <a:pt x="63" y="61"/>
                  </a:lnTo>
                  <a:lnTo>
                    <a:pt x="59" y="65"/>
                  </a:lnTo>
                  <a:lnTo>
                    <a:pt x="53" y="69"/>
                  </a:lnTo>
                  <a:close/>
                </a:path>
              </a:pathLst>
            </a:custGeom>
            <a:solidFill>
              <a:srgbClr val="FFFFFF"/>
            </a:solidFill>
            <a:ln>
              <a:noFill/>
            </a:ln>
          </p:spPr>
        </p:sp>
        <p:sp>
          <p:nvSpPr>
            <p:cNvPr id="282" name="Google Shape;282;p27"/>
            <p:cNvSpPr/>
            <p:nvPr/>
          </p:nvSpPr>
          <p:spPr>
            <a:xfrm>
              <a:off x="7808760" y="5491080"/>
              <a:ext cx="11160" cy="9720"/>
            </a:xfrm>
            <a:custGeom>
              <a:avLst/>
              <a:gdLst/>
              <a:ahLst/>
              <a:cxnLst/>
              <a:rect l="l" t="t" r="r" b="b"/>
              <a:pathLst>
                <a:path w="14" h="12" extrusionOk="0">
                  <a:moveTo>
                    <a:pt x="9" y="11"/>
                  </a:moveTo>
                  <a:lnTo>
                    <a:pt x="7" y="12"/>
                  </a:lnTo>
                  <a:lnTo>
                    <a:pt x="4" y="12"/>
                  </a:lnTo>
                  <a:lnTo>
                    <a:pt x="1" y="11"/>
                  </a:lnTo>
                  <a:lnTo>
                    <a:pt x="0" y="9"/>
                  </a:lnTo>
                  <a:lnTo>
                    <a:pt x="0" y="6"/>
                  </a:lnTo>
                  <a:lnTo>
                    <a:pt x="0" y="4"/>
                  </a:lnTo>
                  <a:lnTo>
                    <a:pt x="1" y="2"/>
                  </a:lnTo>
                  <a:lnTo>
                    <a:pt x="4" y="0"/>
                  </a:lnTo>
                  <a:lnTo>
                    <a:pt x="6" y="0"/>
                  </a:lnTo>
                  <a:lnTo>
                    <a:pt x="9" y="0"/>
                  </a:lnTo>
                  <a:lnTo>
                    <a:pt x="12" y="1"/>
                  </a:lnTo>
                  <a:lnTo>
                    <a:pt x="14" y="2"/>
                  </a:lnTo>
                  <a:lnTo>
                    <a:pt x="14" y="4"/>
                  </a:lnTo>
                  <a:lnTo>
                    <a:pt x="14" y="8"/>
                  </a:lnTo>
                  <a:lnTo>
                    <a:pt x="12" y="10"/>
                  </a:lnTo>
                  <a:lnTo>
                    <a:pt x="9" y="11"/>
                  </a:lnTo>
                  <a:close/>
                </a:path>
              </a:pathLst>
            </a:custGeom>
            <a:solidFill>
              <a:srgbClr val="000000"/>
            </a:solidFill>
            <a:ln>
              <a:noFill/>
            </a:ln>
          </p:spPr>
        </p:sp>
        <p:sp>
          <p:nvSpPr>
            <p:cNvPr id="283" name="Google Shape;283;p27"/>
            <p:cNvSpPr/>
            <p:nvPr/>
          </p:nvSpPr>
          <p:spPr>
            <a:xfrm>
              <a:off x="8023320" y="5521320"/>
              <a:ext cx="30240" cy="39600"/>
            </a:xfrm>
            <a:custGeom>
              <a:avLst/>
              <a:gdLst/>
              <a:ahLst/>
              <a:cxnLst/>
              <a:rect l="l" t="t" r="r" b="b"/>
              <a:pathLst>
                <a:path w="38" h="50" extrusionOk="0">
                  <a:moveTo>
                    <a:pt x="18" y="18"/>
                  </a:moveTo>
                  <a:lnTo>
                    <a:pt x="18" y="17"/>
                  </a:lnTo>
                  <a:lnTo>
                    <a:pt x="17" y="17"/>
                  </a:lnTo>
                  <a:lnTo>
                    <a:pt x="17" y="16"/>
                  </a:lnTo>
                  <a:lnTo>
                    <a:pt x="16" y="16"/>
                  </a:lnTo>
                  <a:lnTo>
                    <a:pt x="15" y="16"/>
                  </a:lnTo>
                  <a:lnTo>
                    <a:pt x="15" y="17"/>
                  </a:lnTo>
                  <a:lnTo>
                    <a:pt x="14" y="17"/>
                  </a:lnTo>
                  <a:lnTo>
                    <a:pt x="14" y="18"/>
                  </a:lnTo>
                  <a:lnTo>
                    <a:pt x="14" y="20"/>
                  </a:lnTo>
                  <a:lnTo>
                    <a:pt x="15" y="24"/>
                  </a:lnTo>
                  <a:lnTo>
                    <a:pt x="16" y="26"/>
                  </a:lnTo>
                  <a:lnTo>
                    <a:pt x="18" y="28"/>
                  </a:lnTo>
                  <a:lnTo>
                    <a:pt x="18" y="28"/>
                  </a:lnTo>
                  <a:lnTo>
                    <a:pt x="18" y="29"/>
                  </a:lnTo>
                  <a:lnTo>
                    <a:pt x="20" y="29"/>
                  </a:lnTo>
                  <a:lnTo>
                    <a:pt x="20" y="29"/>
                  </a:lnTo>
                  <a:lnTo>
                    <a:pt x="21" y="29"/>
                  </a:lnTo>
                  <a:lnTo>
                    <a:pt x="23" y="28"/>
                  </a:lnTo>
                  <a:lnTo>
                    <a:pt x="25" y="24"/>
                  </a:lnTo>
                  <a:lnTo>
                    <a:pt x="28" y="18"/>
                  </a:lnTo>
                  <a:lnTo>
                    <a:pt x="28" y="12"/>
                  </a:lnTo>
                  <a:lnTo>
                    <a:pt x="27" y="6"/>
                  </a:lnTo>
                  <a:lnTo>
                    <a:pt x="24" y="3"/>
                  </a:lnTo>
                  <a:lnTo>
                    <a:pt x="21" y="1"/>
                  </a:lnTo>
                  <a:lnTo>
                    <a:pt x="17" y="0"/>
                  </a:lnTo>
                  <a:lnTo>
                    <a:pt x="13" y="1"/>
                  </a:lnTo>
                  <a:lnTo>
                    <a:pt x="7" y="5"/>
                  </a:lnTo>
                  <a:lnTo>
                    <a:pt x="4" y="11"/>
                  </a:lnTo>
                  <a:lnTo>
                    <a:pt x="1" y="18"/>
                  </a:lnTo>
                  <a:lnTo>
                    <a:pt x="0" y="25"/>
                  </a:lnTo>
                  <a:lnTo>
                    <a:pt x="0" y="34"/>
                  </a:lnTo>
                  <a:lnTo>
                    <a:pt x="4" y="41"/>
                  </a:lnTo>
                  <a:lnTo>
                    <a:pt x="9" y="48"/>
                  </a:lnTo>
                  <a:lnTo>
                    <a:pt x="17" y="50"/>
                  </a:lnTo>
                  <a:lnTo>
                    <a:pt x="22" y="49"/>
                  </a:lnTo>
                  <a:lnTo>
                    <a:pt x="23" y="49"/>
                  </a:lnTo>
                  <a:lnTo>
                    <a:pt x="23" y="49"/>
                  </a:lnTo>
                  <a:lnTo>
                    <a:pt x="23" y="49"/>
                  </a:lnTo>
                  <a:lnTo>
                    <a:pt x="23" y="49"/>
                  </a:lnTo>
                  <a:lnTo>
                    <a:pt x="29" y="43"/>
                  </a:lnTo>
                  <a:lnTo>
                    <a:pt x="32" y="38"/>
                  </a:lnTo>
                  <a:lnTo>
                    <a:pt x="36" y="32"/>
                  </a:lnTo>
                  <a:lnTo>
                    <a:pt x="37" y="25"/>
                  </a:lnTo>
                  <a:lnTo>
                    <a:pt x="38" y="18"/>
                  </a:lnTo>
                  <a:lnTo>
                    <a:pt x="38" y="17"/>
                  </a:lnTo>
                  <a:lnTo>
                    <a:pt x="37" y="17"/>
                  </a:lnTo>
                  <a:lnTo>
                    <a:pt x="37" y="16"/>
                  </a:lnTo>
                  <a:lnTo>
                    <a:pt x="36" y="16"/>
                  </a:lnTo>
                  <a:lnTo>
                    <a:pt x="35" y="16"/>
                  </a:lnTo>
                  <a:lnTo>
                    <a:pt x="35" y="16"/>
                  </a:lnTo>
                  <a:lnTo>
                    <a:pt x="33" y="16"/>
                  </a:lnTo>
                  <a:lnTo>
                    <a:pt x="33" y="17"/>
                  </a:lnTo>
                  <a:lnTo>
                    <a:pt x="32" y="21"/>
                  </a:lnTo>
                  <a:lnTo>
                    <a:pt x="32" y="27"/>
                  </a:lnTo>
                  <a:lnTo>
                    <a:pt x="30" y="32"/>
                  </a:lnTo>
                  <a:lnTo>
                    <a:pt x="28" y="36"/>
                  </a:lnTo>
                  <a:lnTo>
                    <a:pt x="21" y="46"/>
                  </a:lnTo>
                  <a:lnTo>
                    <a:pt x="18" y="47"/>
                  </a:lnTo>
                  <a:lnTo>
                    <a:pt x="10" y="43"/>
                  </a:lnTo>
                  <a:lnTo>
                    <a:pt x="6" y="36"/>
                  </a:lnTo>
                  <a:lnTo>
                    <a:pt x="4" y="28"/>
                  </a:lnTo>
                  <a:lnTo>
                    <a:pt x="5" y="20"/>
                  </a:lnTo>
                  <a:lnTo>
                    <a:pt x="6" y="16"/>
                  </a:lnTo>
                  <a:lnTo>
                    <a:pt x="8" y="10"/>
                  </a:lnTo>
                  <a:lnTo>
                    <a:pt x="12" y="6"/>
                  </a:lnTo>
                  <a:lnTo>
                    <a:pt x="16" y="4"/>
                  </a:lnTo>
                  <a:lnTo>
                    <a:pt x="17" y="4"/>
                  </a:lnTo>
                  <a:lnTo>
                    <a:pt x="20" y="4"/>
                  </a:lnTo>
                  <a:lnTo>
                    <a:pt x="21" y="6"/>
                  </a:lnTo>
                  <a:lnTo>
                    <a:pt x="22" y="8"/>
                  </a:lnTo>
                  <a:lnTo>
                    <a:pt x="23" y="12"/>
                  </a:lnTo>
                  <a:lnTo>
                    <a:pt x="23" y="16"/>
                  </a:lnTo>
                  <a:lnTo>
                    <a:pt x="23" y="19"/>
                  </a:lnTo>
                  <a:lnTo>
                    <a:pt x="22" y="23"/>
                  </a:lnTo>
                  <a:lnTo>
                    <a:pt x="20" y="25"/>
                  </a:lnTo>
                  <a:lnTo>
                    <a:pt x="18" y="23"/>
                  </a:lnTo>
                  <a:lnTo>
                    <a:pt x="18" y="21"/>
                  </a:lnTo>
                  <a:lnTo>
                    <a:pt x="18" y="19"/>
                  </a:lnTo>
                  <a:lnTo>
                    <a:pt x="18" y="18"/>
                  </a:lnTo>
                  <a:close/>
                </a:path>
              </a:pathLst>
            </a:custGeom>
            <a:solidFill>
              <a:srgbClr val="000000"/>
            </a:solidFill>
            <a:ln>
              <a:noFill/>
            </a:ln>
          </p:spPr>
        </p:sp>
        <p:sp>
          <p:nvSpPr>
            <p:cNvPr id="284" name="Google Shape;284;p27"/>
            <p:cNvSpPr/>
            <p:nvPr/>
          </p:nvSpPr>
          <p:spPr>
            <a:xfrm>
              <a:off x="8105760" y="5275440"/>
              <a:ext cx="17640" cy="34920"/>
            </a:xfrm>
            <a:custGeom>
              <a:avLst/>
              <a:gdLst/>
              <a:ahLst/>
              <a:cxnLst/>
              <a:rect l="l" t="t" r="r" b="b"/>
              <a:pathLst>
                <a:path w="23" h="45" extrusionOk="0">
                  <a:moveTo>
                    <a:pt x="9" y="43"/>
                  </a:moveTo>
                  <a:lnTo>
                    <a:pt x="16" y="36"/>
                  </a:lnTo>
                  <a:lnTo>
                    <a:pt x="18" y="26"/>
                  </a:lnTo>
                  <a:lnTo>
                    <a:pt x="21" y="17"/>
                  </a:lnTo>
                  <a:lnTo>
                    <a:pt x="23" y="7"/>
                  </a:lnTo>
                  <a:lnTo>
                    <a:pt x="23" y="4"/>
                  </a:lnTo>
                  <a:lnTo>
                    <a:pt x="23" y="3"/>
                  </a:lnTo>
                  <a:lnTo>
                    <a:pt x="22" y="1"/>
                  </a:lnTo>
                  <a:lnTo>
                    <a:pt x="19" y="0"/>
                  </a:lnTo>
                  <a:lnTo>
                    <a:pt x="17" y="0"/>
                  </a:lnTo>
                  <a:lnTo>
                    <a:pt x="16" y="0"/>
                  </a:lnTo>
                  <a:lnTo>
                    <a:pt x="14" y="1"/>
                  </a:lnTo>
                  <a:lnTo>
                    <a:pt x="12" y="2"/>
                  </a:lnTo>
                  <a:lnTo>
                    <a:pt x="9" y="11"/>
                  </a:lnTo>
                  <a:lnTo>
                    <a:pt x="8" y="20"/>
                  </a:lnTo>
                  <a:lnTo>
                    <a:pt x="6" y="30"/>
                  </a:lnTo>
                  <a:lnTo>
                    <a:pt x="1" y="36"/>
                  </a:lnTo>
                  <a:lnTo>
                    <a:pt x="0" y="38"/>
                  </a:lnTo>
                  <a:lnTo>
                    <a:pt x="0" y="40"/>
                  </a:lnTo>
                  <a:lnTo>
                    <a:pt x="0" y="41"/>
                  </a:lnTo>
                  <a:lnTo>
                    <a:pt x="1" y="43"/>
                  </a:lnTo>
                  <a:lnTo>
                    <a:pt x="2" y="45"/>
                  </a:lnTo>
                  <a:lnTo>
                    <a:pt x="4" y="45"/>
                  </a:lnTo>
                  <a:lnTo>
                    <a:pt x="7" y="45"/>
                  </a:lnTo>
                  <a:lnTo>
                    <a:pt x="9" y="43"/>
                  </a:lnTo>
                  <a:lnTo>
                    <a:pt x="9" y="43"/>
                  </a:lnTo>
                  <a:close/>
                </a:path>
              </a:pathLst>
            </a:custGeom>
            <a:solidFill>
              <a:srgbClr val="000000"/>
            </a:solidFill>
            <a:ln>
              <a:noFill/>
            </a:ln>
          </p:spPr>
        </p:sp>
        <p:sp>
          <p:nvSpPr>
            <p:cNvPr id="285" name="Google Shape;285;p27"/>
            <p:cNvSpPr/>
            <p:nvPr/>
          </p:nvSpPr>
          <p:spPr>
            <a:xfrm>
              <a:off x="8126280" y="5299200"/>
              <a:ext cx="33480" cy="21960"/>
            </a:xfrm>
            <a:custGeom>
              <a:avLst/>
              <a:gdLst/>
              <a:ahLst/>
              <a:cxnLst/>
              <a:rect l="l" t="t" r="r" b="b"/>
              <a:pathLst>
                <a:path w="43" h="26" extrusionOk="0">
                  <a:moveTo>
                    <a:pt x="7" y="26"/>
                  </a:moveTo>
                  <a:lnTo>
                    <a:pt x="12" y="25"/>
                  </a:lnTo>
                  <a:lnTo>
                    <a:pt x="16" y="23"/>
                  </a:lnTo>
                  <a:lnTo>
                    <a:pt x="21" y="22"/>
                  </a:lnTo>
                  <a:lnTo>
                    <a:pt x="27" y="20"/>
                  </a:lnTo>
                  <a:lnTo>
                    <a:pt x="30" y="18"/>
                  </a:lnTo>
                  <a:lnTo>
                    <a:pt x="35" y="16"/>
                  </a:lnTo>
                  <a:lnTo>
                    <a:pt x="38" y="12"/>
                  </a:lnTo>
                  <a:lnTo>
                    <a:pt x="42" y="9"/>
                  </a:lnTo>
                  <a:lnTo>
                    <a:pt x="43" y="7"/>
                  </a:lnTo>
                  <a:lnTo>
                    <a:pt x="43" y="4"/>
                  </a:lnTo>
                  <a:lnTo>
                    <a:pt x="42" y="3"/>
                  </a:lnTo>
                  <a:lnTo>
                    <a:pt x="41" y="1"/>
                  </a:lnTo>
                  <a:lnTo>
                    <a:pt x="38" y="0"/>
                  </a:lnTo>
                  <a:lnTo>
                    <a:pt x="37" y="0"/>
                  </a:lnTo>
                  <a:lnTo>
                    <a:pt x="35" y="1"/>
                  </a:lnTo>
                  <a:lnTo>
                    <a:pt x="33" y="2"/>
                  </a:lnTo>
                  <a:lnTo>
                    <a:pt x="30" y="4"/>
                  </a:lnTo>
                  <a:lnTo>
                    <a:pt x="28" y="7"/>
                  </a:lnTo>
                  <a:lnTo>
                    <a:pt x="26" y="9"/>
                  </a:lnTo>
                  <a:lnTo>
                    <a:pt x="22" y="10"/>
                  </a:lnTo>
                  <a:lnTo>
                    <a:pt x="18" y="11"/>
                  </a:lnTo>
                  <a:lnTo>
                    <a:pt x="12" y="12"/>
                  </a:lnTo>
                  <a:lnTo>
                    <a:pt x="7" y="14"/>
                  </a:lnTo>
                  <a:lnTo>
                    <a:pt x="3" y="16"/>
                  </a:lnTo>
                  <a:lnTo>
                    <a:pt x="1" y="17"/>
                  </a:lnTo>
                  <a:lnTo>
                    <a:pt x="0" y="19"/>
                  </a:lnTo>
                  <a:lnTo>
                    <a:pt x="0" y="22"/>
                  </a:lnTo>
                  <a:lnTo>
                    <a:pt x="0" y="24"/>
                  </a:lnTo>
                  <a:lnTo>
                    <a:pt x="1" y="25"/>
                  </a:lnTo>
                  <a:lnTo>
                    <a:pt x="4" y="26"/>
                  </a:lnTo>
                  <a:lnTo>
                    <a:pt x="5" y="26"/>
                  </a:lnTo>
                  <a:lnTo>
                    <a:pt x="7" y="26"/>
                  </a:lnTo>
                  <a:lnTo>
                    <a:pt x="7" y="26"/>
                  </a:lnTo>
                  <a:close/>
                </a:path>
              </a:pathLst>
            </a:custGeom>
            <a:solidFill>
              <a:srgbClr val="000000"/>
            </a:solidFill>
            <a:ln>
              <a:noFill/>
            </a:ln>
          </p:spPr>
        </p:sp>
        <p:sp>
          <p:nvSpPr>
            <p:cNvPr id="286" name="Google Shape;286;p27"/>
            <p:cNvSpPr/>
            <p:nvPr/>
          </p:nvSpPr>
          <p:spPr>
            <a:xfrm>
              <a:off x="8110440" y="5246640"/>
              <a:ext cx="44640" cy="46080"/>
            </a:xfrm>
            <a:custGeom>
              <a:avLst/>
              <a:gdLst/>
              <a:ahLst/>
              <a:cxnLst/>
              <a:rect l="l" t="t" r="r" b="b"/>
              <a:pathLst>
                <a:path w="56" h="59" extrusionOk="0">
                  <a:moveTo>
                    <a:pt x="8" y="55"/>
                  </a:moveTo>
                  <a:lnTo>
                    <a:pt x="12" y="57"/>
                  </a:lnTo>
                  <a:lnTo>
                    <a:pt x="17" y="59"/>
                  </a:lnTo>
                  <a:lnTo>
                    <a:pt x="21" y="59"/>
                  </a:lnTo>
                  <a:lnTo>
                    <a:pt x="27" y="59"/>
                  </a:lnTo>
                  <a:lnTo>
                    <a:pt x="32" y="56"/>
                  </a:lnTo>
                  <a:lnTo>
                    <a:pt x="38" y="53"/>
                  </a:lnTo>
                  <a:lnTo>
                    <a:pt x="42" y="49"/>
                  </a:lnTo>
                  <a:lnTo>
                    <a:pt x="47" y="45"/>
                  </a:lnTo>
                  <a:lnTo>
                    <a:pt x="51" y="38"/>
                  </a:lnTo>
                  <a:lnTo>
                    <a:pt x="55" y="31"/>
                  </a:lnTo>
                  <a:lnTo>
                    <a:pt x="56" y="24"/>
                  </a:lnTo>
                  <a:lnTo>
                    <a:pt x="56" y="17"/>
                  </a:lnTo>
                  <a:lnTo>
                    <a:pt x="54" y="9"/>
                  </a:lnTo>
                  <a:lnTo>
                    <a:pt x="49" y="3"/>
                  </a:lnTo>
                  <a:lnTo>
                    <a:pt x="42" y="0"/>
                  </a:lnTo>
                  <a:lnTo>
                    <a:pt x="33" y="0"/>
                  </a:lnTo>
                  <a:lnTo>
                    <a:pt x="27" y="1"/>
                  </a:lnTo>
                  <a:lnTo>
                    <a:pt x="20" y="3"/>
                  </a:lnTo>
                  <a:lnTo>
                    <a:pt x="15" y="8"/>
                  </a:lnTo>
                  <a:lnTo>
                    <a:pt x="9" y="14"/>
                  </a:lnTo>
                  <a:lnTo>
                    <a:pt x="2" y="25"/>
                  </a:lnTo>
                  <a:lnTo>
                    <a:pt x="0" y="37"/>
                  </a:lnTo>
                  <a:lnTo>
                    <a:pt x="2" y="47"/>
                  </a:lnTo>
                  <a:lnTo>
                    <a:pt x="8" y="55"/>
                  </a:lnTo>
                  <a:close/>
                </a:path>
              </a:pathLst>
            </a:custGeom>
            <a:solidFill>
              <a:srgbClr val="000000"/>
            </a:solidFill>
            <a:ln>
              <a:noFill/>
            </a:ln>
          </p:spPr>
        </p:sp>
        <p:sp>
          <p:nvSpPr>
            <p:cNvPr id="287" name="Google Shape;287;p27"/>
            <p:cNvSpPr/>
            <p:nvPr/>
          </p:nvSpPr>
          <p:spPr>
            <a:xfrm>
              <a:off x="8120160" y="5254560"/>
              <a:ext cx="25200" cy="30240"/>
            </a:xfrm>
            <a:custGeom>
              <a:avLst/>
              <a:gdLst/>
              <a:ahLst/>
              <a:cxnLst/>
              <a:rect l="l" t="t" r="r" b="b"/>
              <a:pathLst>
                <a:path w="33" h="38" extrusionOk="0">
                  <a:moveTo>
                    <a:pt x="7" y="11"/>
                  </a:moveTo>
                  <a:lnTo>
                    <a:pt x="10" y="7"/>
                  </a:lnTo>
                  <a:lnTo>
                    <a:pt x="15" y="4"/>
                  </a:lnTo>
                  <a:lnTo>
                    <a:pt x="20" y="1"/>
                  </a:lnTo>
                  <a:lnTo>
                    <a:pt x="24" y="0"/>
                  </a:lnTo>
                  <a:lnTo>
                    <a:pt x="25" y="0"/>
                  </a:lnTo>
                  <a:lnTo>
                    <a:pt x="28" y="0"/>
                  </a:lnTo>
                  <a:lnTo>
                    <a:pt x="29" y="1"/>
                  </a:lnTo>
                  <a:lnTo>
                    <a:pt x="31" y="3"/>
                  </a:lnTo>
                  <a:lnTo>
                    <a:pt x="32" y="4"/>
                  </a:lnTo>
                  <a:lnTo>
                    <a:pt x="33" y="6"/>
                  </a:lnTo>
                  <a:lnTo>
                    <a:pt x="33" y="7"/>
                  </a:lnTo>
                  <a:lnTo>
                    <a:pt x="33" y="9"/>
                  </a:lnTo>
                  <a:lnTo>
                    <a:pt x="33" y="13"/>
                  </a:lnTo>
                  <a:lnTo>
                    <a:pt x="32" y="18"/>
                  </a:lnTo>
                  <a:lnTo>
                    <a:pt x="31" y="23"/>
                  </a:lnTo>
                  <a:lnTo>
                    <a:pt x="28" y="28"/>
                  </a:lnTo>
                  <a:lnTo>
                    <a:pt x="21" y="34"/>
                  </a:lnTo>
                  <a:lnTo>
                    <a:pt x="15" y="37"/>
                  </a:lnTo>
                  <a:lnTo>
                    <a:pt x="8" y="38"/>
                  </a:lnTo>
                  <a:lnTo>
                    <a:pt x="4" y="36"/>
                  </a:lnTo>
                  <a:lnTo>
                    <a:pt x="1" y="31"/>
                  </a:lnTo>
                  <a:lnTo>
                    <a:pt x="0" y="24"/>
                  </a:lnTo>
                  <a:lnTo>
                    <a:pt x="2" y="18"/>
                  </a:lnTo>
                  <a:lnTo>
                    <a:pt x="7" y="11"/>
                  </a:lnTo>
                  <a:close/>
                </a:path>
              </a:pathLst>
            </a:custGeom>
            <a:solidFill>
              <a:srgbClr val="FFFFFF"/>
            </a:solidFill>
            <a:ln>
              <a:noFill/>
            </a:ln>
          </p:spPr>
        </p:sp>
        <p:sp>
          <p:nvSpPr>
            <p:cNvPr id="288" name="Google Shape;288;p27"/>
            <p:cNvSpPr/>
            <p:nvPr/>
          </p:nvSpPr>
          <p:spPr>
            <a:xfrm>
              <a:off x="8128080" y="5256360"/>
              <a:ext cx="47520" cy="45720"/>
            </a:xfrm>
            <a:custGeom>
              <a:avLst/>
              <a:gdLst/>
              <a:ahLst/>
              <a:cxnLst/>
              <a:rect l="l" t="t" r="r" b="b"/>
              <a:pathLst>
                <a:path w="60" h="58" extrusionOk="0">
                  <a:moveTo>
                    <a:pt x="4" y="53"/>
                  </a:moveTo>
                  <a:lnTo>
                    <a:pt x="7" y="56"/>
                  </a:lnTo>
                  <a:lnTo>
                    <a:pt x="12" y="58"/>
                  </a:lnTo>
                  <a:lnTo>
                    <a:pt x="17" y="58"/>
                  </a:lnTo>
                  <a:lnTo>
                    <a:pt x="22" y="58"/>
                  </a:lnTo>
                  <a:lnTo>
                    <a:pt x="28" y="57"/>
                  </a:lnTo>
                  <a:lnTo>
                    <a:pt x="34" y="53"/>
                  </a:lnTo>
                  <a:lnTo>
                    <a:pt x="40" y="50"/>
                  </a:lnTo>
                  <a:lnTo>
                    <a:pt x="45" y="45"/>
                  </a:lnTo>
                  <a:lnTo>
                    <a:pt x="51" y="38"/>
                  </a:lnTo>
                  <a:lnTo>
                    <a:pt x="57" y="32"/>
                  </a:lnTo>
                  <a:lnTo>
                    <a:pt x="59" y="25"/>
                  </a:lnTo>
                  <a:lnTo>
                    <a:pt x="60" y="18"/>
                  </a:lnTo>
                  <a:lnTo>
                    <a:pt x="60" y="14"/>
                  </a:lnTo>
                  <a:lnTo>
                    <a:pt x="59" y="11"/>
                  </a:lnTo>
                  <a:lnTo>
                    <a:pt x="58" y="7"/>
                  </a:lnTo>
                  <a:lnTo>
                    <a:pt x="56" y="5"/>
                  </a:lnTo>
                  <a:lnTo>
                    <a:pt x="52" y="3"/>
                  </a:lnTo>
                  <a:lnTo>
                    <a:pt x="48" y="0"/>
                  </a:lnTo>
                  <a:lnTo>
                    <a:pt x="43" y="0"/>
                  </a:lnTo>
                  <a:lnTo>
                    <a:pt x="37" y="0"/>
                  </a:lnTo>
                  <a:lnTo>
                    <a:pt x="33" y="2"/>
                  </a:lnTo>
                  <a:lnTo>
                    <a:pt x="27" y="5"/>
                  </a:lnTo>
                  <a:lnTo>
                    <a:pt x="21" y="8"/>
                  </a:lnTo>
                  <a:lnTo>
                    <a:pt x="15" y="13"/>
                  </a:lnTo>
                  <a:lnTo>
                    <a:pt x="10" y="20"/>
                  </a:lnTo>
                  <a:lnTo>
                    <a:pt x="5" y="27"/>
                  </a:lnTo>
                  <a:lnTo>
                    <a:pt x="2" y="34"/>
                  </a:lnTo>
                  <a:lnTo>
                    <a:pt x="0" y="41"/>
                  </a:lnTo>
                  <a:lnTo>
                    <a:pt x="0" y="44"/>
                  </a:lnTo>
                  <a:lnTo>
                    <a:pt x="0" y="48"/>
                  </a:lnTo>
                  <a:lnTo>
                    <a:pt x="3" y="51"/>
                  </a:lnTo>
                  <a:lnTo>
                    <a:pt x="4" y="53"/>
                  </a:lnTo>
                  <a:close/>
                </a:path>
              </a:pathLst>
            </a:custGeom>
            <a:solidFill>
              <a:srgbClr val="000000"/>
            </a:solidFill>
            <a:ln>
              <a:noFill/>
            </a:ln>
          </p:spPr>
        </p:sp>
        <p:sp>
          <p:nvSpPr>
            <p:cNvPr id="289" name="Google Shape;289;p27"/>
            <p:cNvSpPr/>
            <p:nvPr/>
          </p:nvSpPr>
          <p:spPr>
            <a:xfrm>
              <a:off x="8136000" y="5264280"/>
              <a:ext cx="30240" cy="28440"/>
            </a:xfrm>
            <a:custGeom>
              <a:avLst/>
              <a:gdLst/>
              <a:ahLst/>
              <a:cxnLst/>
              <a:rect l="l" t="t" r="r" b="b"/>
              <a:pathLst>
                <a:path w="37" h="34" extrusionOk="0">
                  <a:moveTo>
                    <a:pt x="10" y="9"/>
                  </a:moveTo>
                  <a:lnTo>
                    <a:pt x="18" y="3"/>
                  </a:lnTo>
                  <a:lnTo>
                    <a:pt x="25" y="0"/>
                  </a:lnTo>
                  <a:lnTo>
                    <a:pt x="32" y="0"/>
                  </a:lnTo>
                  <a:lnTo>
                    <a:pt x="36" y="1"/>
                  </a:lnTo>
                  <a:lnTo>
                    <a:pt x="37" y="2"/>
                  </a:lnTo>
                  <a:lnTo>
                    <a:pt x="37" y="3"/>
                  </a:lnTo>
                  <a:lnTo>
                    <a:pt x="37" y="5"/>
                  </a:lnTo>
                  <a:lnTo>
                    <a:pt x="37" y="6"/>
                  </a:lnTo>
                  <a:lnTo>
                    <a:pt x="36" y="10"/>
                  </a:lnTo>
                  <a:lnTo>
                    <a:pt x="33" y="15"/>
                  </a:lnTo>
                  <a:lnTo>
                    <a:pt x="30" y="21"/>
                  </a:lnTo>
                  <a:lnTo>
                    <a:pt x="25" y="25"/>
                  </a:lnTo>
                  <a:lnTo>
                    <a:pt x="18" y="31"/>
                  </a:lnTo>
                  <a:lnTo>
                    <a:pt x="11" y="34"/>
                  </a:lnTo>
                  <a:lnTo>
                    <a:pt x="5" y="34"/>
                  </a:lnTo>
                  <a:lnTo>
                    <a:pt x="1" y="33"/>
                  </a:lnTo>
                  <a:lnTo>
                    <a:pt x="0" y="32"/>
                  </a:lnTo>
                  <a:lnTo>
                    <a:pt x="0" y="31"/>
                  </a:lnTo>
                  <a:lnTo>
                    <a:pt x="0" y="30"/>
                  </a:lnTo>
                  <a:lnTo>
                    <a:pt x="0" y="29"/>
                  </a:lnTo>
                  <a:lnTo>
                    <a:pt x="1" y="24"/>
                  </a:lnTo>
                  <a:lnTo>
                    <a:pt x="3" y="18"/>
                  </a:lnTo>
                  <a:lnTo>
                    <a:pt x="6" y="14"/>
                  </a:lnTo>
                  <a:lnTo>
                    <a:pt x="10" y="9"/>
                  </a:lnTo>
                  <a:close/>
                </a:path>
              </a:pathLst>
            </a:custGeom>
            <a:solidFill>
              <a:srgbClr val="FFFFFF"/>
            </a:solidFill>
            <a:ln>
              <a:noFill/>
            </a:ln>
          </p:spPr>
        </p:sp>
        <p:sp>
          <p:nvSpPr>
            <p:cNvPr id="290" name="Google Shape;290;p27"/>
            <p:cNvSpPr/>
            <p:nvPr/>
          </p:nvSpPr>
          <p:spPr>
            <a:xfrm>
              <a:off x="8145360" y="5268960"/>
              <a:ext cx="47880" cy="46080"/>
            </a:xfrm>
            <a:custGeom>
              <a:avLst/>
              <a:gdLst/>
              <a:ahLst/>
              <a:cxnLst/>
              <a:rect l="l" t="t" r="r" b="b"/>
              <a:pathLst>
                <a:path w="60" h="57" extrusionOk="0">
                  <a:moveTo>
                    <a:pt x="4" y="51"/>
                  </a:moveTo>
                  <a:lnTo>
                    <a:pt x="7" y="54"/>
                  </a:lnTo>
                  <a:lnTo>
                    <a:pt x="12" y="56"/>
                  </a:lnTo>
                  <a:lnTo>
                    <a:pt x="16" y="57"/>
                  </a:lnTo>
                  <a:lnTo>
                    <a:pt x="22" y="56"/>
                  </a:lnTo>
                  <a:lnTo>
                    <a:pt x="28" y="55"/>
                  </a:lnTo>
                  <a:lnTo>
                    <a:pt x="34" y="53"/>
                  </a:lnTo>
                  <a:lnTo>
                    <a:pt x="40" y="49"/>
                  </a:lnTo>
                  <a:lnTo>
                    <a:pt x="45" y="46"/>
                  </a:lnTo>
                  <a:lnTo>
                    <a:pt x="51" y="39"/>
                  </a:lnTo>
                  <a:lnTo>
                    <a:pt x="57" y="32"/>
                  </a:lnTo>
                  <a:lnTo>
                    <a:pt x="59" y="25"/>
                  </a:lnTo>
                  <a:lnTo>
                    <a:pt x="60" y="18"/>
                  </a:lnTo>
                  <a:lnTo>
                    <a:pt x="60" y="15"/>
                  </a:lnTo>
                  <a:lnTo>
                    <a:pt x="59" y="11"/>
                  </a:lnTo>
                  <a:lnTo>
                    <a:pt x="58" y="8"/>
                  </a:lnTo>
                  <a:lnTo>
                    <a:pt x="56" y="5"/>
                  </a:lnTo>
                  <a:lnTo>
                    <a:pt x="52" y="3"/>
                  </a:lnTo>
                  <a:lnTo>
                    <a:pt x="48" y="1"/>
                  </a:lnTo>
                  <a:lnTo>
                    <a:pt x="43" y="0"/>
                  </a:lnTo>
                  <a:lnTo>
                    <a:pt x="37" y="1"/>
                  </a:lnTo>
                  <a:lnTo>
                    <a:pt x="33" y="2"/>
                  </a:lnTo>
                  <a:lnTo>
                    <a:pt x="27" y="4"/>
                  </a:lnTo>
                  <a:lnTo>
                    <a:pt x="21" y="8"/>
                  </a:lnTo>
                  <a:lnTo>
                    <a:pt x="15" y="12"/>
                  </a:lnTo>
                  <a:lnTo>
                    <a:pt x="10" y="19"/>
                  </a:lnTo>
                  <a:lnTo>
                    <a:pt x="5" y="26"/>
                  </a:lnTo>
                  <a:lnTo>
                    <a:pt x="1" y="33"/>
                  </a:lnTo>
                  <a:lnTo>
                    <a:pt x="0" y="40"/>
                  </a:lnTo>
                  <a:lnTo>
                    <a:pt x="0" y="43"/>
                  </a:lnTo>
                  <a:lnTo>
                    <a:pt x="0" y="46"/>
                  </a:lnTo>
                  <a:lnTo>
                    <a:pt x="3" y="49"/>
                  </a:lnTo>
                  <a:lnTo>
                    <a:pt x="4" y="51"/>
                  </a:lnTo>
                  <a:close/>
                </a:path>
              </a:pathLst>
            </a:custGeom>
            <a:solidFill>
              <a:srgbClr val="000000"/>
            </a:solidFill>
            <a:ln>
              <a:noFill/>
            </a:ln>
          </p:spPr>
        </p:sp>
        <p:sp>
          <p:nvSpPr>
            <p:cNvPr id="291" name="Google Shape;291;p27"/>
            <p:cNvSpPr/>
            <p:nvPr/>
          </p:nvSpPr>
          <p:spPr>
            <a:xfrm>
              <a:off x="8153280" y="5278320"/>
              <a:ext cx="30240" cy="27000"/>
            </a:xfrm>
            <a:custGeom>
              <a:avLst/>
              <a:gdLst/>
              <a:ahLst/>
              <a:cxnLst/>
              <a:rect l="l" t="t" r="r" b="b"/>
              <a:pathLst>
                <a:path w="38" h="35" extrusionOk="0">
                  <a:moveTo>
                    <a:pt x="11" y="9"/>
                  </a:moveTo>
                  <a:lnTo>
                    <a:pt x="19" y="5"/>
                  </a:lnTo>
                  <a:lnTo>
                    <a:pt x="26" y="1"/>
                  </a:lnTo>
                  <a:lnTo>
                    <a:pt x="33" y="0"/>
                  </a:lnTo>
                  <a:lnTo>
                    <a:pt x="37" y="1"/>
                  </a:lnTo>
                  <a:lnTo>
                    <a:pt x="38" y="2"/>
                  </a:lnTo>
                  <a:lnTo>
                    <a:pt x="38" y="4"/>
                  </a:lnTo>
                  <a:lnTo>
                    <a:pt x="38" y="5"/>
                  </a:lnTo>
                  <a:lnTo>
                    <a:pt x="38" y="6"/>
                  </a:lnTo>
                  <a:lnTo>
                    <a:pt x="37" y="10"/>
                  </a:lnTo>
                  <a:lnTo>
                    <a:pt x="34" y="15"/>
                  </a:lnTo>
                  <a:lnTo>
                    <a:pt x="31" y="21"/>
                  </a:lnTo>
                  <a:lnTo>
                    <a:pt x="26" y="25"/>
                  </a:lnTo>
                  <a:lnTo>
                    <a:pt x="19" y="31"/>
                  </a:lnTo>
                  <a:lnTo>
                    <a:pt x="11" y="35"/>
                  </a:lnTo>
                  <a:lnTo>
                    <a:pt x="5" y="35"/>
                  </a:lnTo>
                  <a:lnTo>
                    <a:pt x="2" y="33"/>
                  </a:lnTo>
                  <a:lnTo>
                    <a:pt x="1" y="33"/>
                  </a:lnTo>
                  <a:lnTo>
                    <a:pt x="1" y="32"/>
                  </a:lnTo>
                  <a:lnTo>
                    <a:pt x="0" y="31"/>
                  </a:lnTo>
                  <a:lnTo>
                    <a:pt x="0" y="30"/>
                  </a:lnTo>
                  <a:lnTo>
                    <a:pt x="1" y="24"/>
                  </a:lnTo>
                  <a:lnTo>
                    <a:pt x="4" y="20"/>
                  </a:lnTo>
                  <a:lnTo>
                    <a:pt x="7" y="14"/>
                  </a:lnTo>
                  <a:lnTo>
                    <a:pt x="11" y="9"/>
                  </a:lnTo>
                  <a:close/>
                </a:path>
              </a:pathLst>
            </a:custGeom>
            <a:solidFill>
              <a:srgbClr val="FFFFFF"/>
            </a:solidFill>
            <a:ln>
              <a:noFill/>
            </a:ln>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8"/>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FFFFFF"/>
                </a:solidFill>
                <a:latin typeface="Arial"/>
                <a:ea typeface="Arial"/>
                <a:cs typeface="Arial"/>
                <a:sym typeface="Arial"/>
              </a:rPr>
              <a:t>Samskipti sem hjúkrunarmeðferð</a:t>
            </a:r>
            <a:br>
              <a:rPr lang="is-IS" sz="1800" b="0" i="0" u="none" strike="noStrike" cap="none">
                <a:latin typeface="Arial"/>
                <a:ea typeface="Arial"/>
                <a:cs typeface="Arial"/>
                <a:sym typeface="Arial"/>
              </a:rPr>
            </a:br>
            <a:r>
              <a:rPr lang="is-IS" sz="3200" b="0" i="0" u="none" strike="noStrike" cap="none">
                <a:solidFill>
                  <a:srgbClr val="FFFFFF"/>
                </a:solidFill>
                <a:latin typeface="Arial"/>
                <a:ea typeface="Arial"/>
                <a:cs typeface="Arial"/>
                <a:sym typeface="Arial"/>
              </a:rPr>
              <a:t>(Therapeutic communication techniquies)</a:t>
            </a:r>
            <a:endParaRPr sz="3200" b="0" i="0" u="none" strike="noStrike" cap="none">
              <a:solidFill>
                <a:srgbClr val="FFFFFF"/>
              </a:solidFill>
              <a:latin typeface="Arial"/>
              <a:ea typeface="Arial"/>
              <a:cs typeface="Arial"/>
              <a:sym typeface="Arial"/>
            </a:endParaRPr>
          </a:p>
        </p:txBody>
      </p:sp>
      <p:sp>
        <p:nvSpPr>
          <p:cNvPr id="298" name="Google Shape;298;p28"/>
          <p:cNvSpPr/>
          <p:nvPr/>
        </p:nvSpPr>
        <p:spPr>
          <a:xfrm>
            <a:off x="603360" y="2276640"/>
            <a:ext cx="8540640" cy="442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3200"/>
              <a:buFont typeface="Noto Sans Symbols"/>
              <a:buChar char="▪"/>
            </a:pPr>
            <a:r>
              <a:rPr lang="is-IS" sz="3200" b="0" i="0" u="none" strike="noStrike" cap="none">
                <a:solidFill>
                  <a:srgbClr val="FF3300"/>
                </a:solidFill>
                <a:latin typeface="Arial"/>
                <a:ea typeface="Arial"/>
                <a:cs typeface="Arial"/>
                <a:sym typeface="Arial"/>
              </a:rPr>
              <a:t>Nota snertingu</a:t>
            </a:r>
            <a:endParaRPr sz="32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Eitt mikilvægasta tækið í hjúkrun</a:t>
            </a:r>
            <a:endParaRPr sz="28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Er tákn um ástúð, tilfinningalegan </a:t>
            </a:r>
            <a:br>
              <a:rPr lang="is-IS" sz="1800" b="0" i="0" u="none" strike="noStrike" cap="none">
                <a:latin typeface="Arial"/>
                <a:ea typeface="Arial"/>
                <a:cs typeface="Arial"/>
                <a:sym typeface="Arial"/>
              </a:rPr>
            </a:br>
            <a:r>
              <a:rPr lang="is-IS" sz="2800" b="0" i="0" u="none" strike="noStrike" cap="none">
                <a:solidFill>
                  <a:srgbClr val="FFFFFF"/>
                </a:solidFill>
                <a:latin typeface="Arial"/>
                <a:ea typeface="Arial"/>
                <a:cs typeface="Arial"/>
                <a:sym typeface="Arial"/>
              </a:rPr>
              <a:t>stuðning, hvattningu og fleira</a:t>
            </a:r>
            <a:endParaRPr sz="28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Þarf að nota með gát</a:t>
            </a:r>
            <a:endParaRPr sz="2800" b="0" i="0" u="none" strike="noStrike" cap="none">
              <a:solidFill>
                <a:srgbClr val="FFFFFF"/>
              </a:solidFill>
              <a:latin typeface="Arial"/>
              <a:ea typeface="Arial"/>
              <a:cs typeface="Arial"/>
              <a:sym typeface="Arial"/>
            </a:endParaRPr>
          </a:p>
          <a:p>
            <a:pPr marL="339480" marR="0" lvl="0" indent="-339480" algn="l" rtl="0">
              <a:lnSpc>
                <a:spcPct val="100000"/>
              </a:lnSpc>
              <a:spcBef>
                <a:spcPts val="799"/>
              </a:spcBef>
              <a:spcAft>
                <a:spcPts val="0"/>
              </a:spcAft>
              <a:buClr>
                <a:srgbClr val="FFCC00"/>
              </a:buClr>
              <a:buSzPts val="3200"/>
              <a:buFont typeface="Noto Sans Symbols"/>
              <a:buChar char="▪"/>
            </a:pPr>
            <a:r>
              <a:rPr lang="is-IS" sz="3200" b="0" i="0" u="none" strike="noStrike" cap="none">
                <a:solidFill>
                  <a:srgbClr val="FF3300"/>
                </a:solidFill>
                <a:latin typeface="Arial"/>
                <a:ea typeface="Arial"/>
                <a:cs typeface="Arial"/>
                <a:sym typeface="Arial"/>
              </a:rPr>
              <a:t>Nota þögnina</a:t>
            </a:r>
            <a:endParaRPr sz="3200" b="0" i="0" u="none" strike="noStrike" cap="none">
              <a:solidFill>
                <a:srgbClr val="FFFFFF"/>
              </a:solidFill>
              <a:latin typeface="Arial"/>
              <a:ea typeface="Arial"/>
              <a:cs typeface="Arial"/>
              <a:sym typeface="Arial"/>
            </a:endParaRPr>
          </a:p>
          <a:p>
            <a:pPr marL="739440" marR="0" lvl="1" indent="-282240" algn="l" rtl="0">
              <a:lnSpc>
                <a:spcPct val="100000"/>
              </a:lnSpc>
              <a:spcBef>
                <a:spcPts val="697"/>
              </a:spcBef>
              <a:spcAft>
                <a:spcPts val="0"/>
              </a:spcAft>
              <a:buNone/>
            </a:pPr>
            <a:r>
              <a:rPr lang="is-IS" sz="2800" b="0" i="0" u="none" strike="noStrike" cap="none">
                <a:solidFill>
                  <a:srgbClr val="FFFFFF"/>
                </a:solidFill>
                <a:latin typeface="Arial"/>
                <a:ea typeface="Arial"/>
                <a:cs typeface="Arial"/>
                <a:sym typeface="Arial"/>
              </a:rPr>
              <a:t>„Silence is golden“</a:t>
            </a:r>
            <a:endParaRPr sz="2800" b="0" i="0" u="none" strike="noStrike" cap="none">
              <a:solidFill>
                <a:srgbClr val="FFFFFF"/>
              </a:solidFill>
              <a:latin typeface="Arial"/>
              <a:ea typeface="Arial"/>
              <a:cs typeface="Arial"/>
              <a:sym typeface="Arial"/>
            </a:endParaRPr>
          </a:p>
        </p:txBody>
      </p:sp>
      <p:pic>
        <p:nvPicPr>
          <p:cNvPr id="299" name="Google Shape;299;p28"/>
          <p:cNvPicPr preferRelativeResize="0"/>
          <p:nvPr/>
        </p:nvPicPr>
        <p:blipFill rotWithShape="1">
          <a:blip r:embed="rId3">
            <a:alphaModFix/>
          </a:blip>
          <a:srcRect/>
          <a:stretch/>
        </p:blipFill>
        <p:spPr>
          <a:xfrm>
            <a:off x="6948360" y="3213000"/>
            <a:ext cx="1893960" cy="1751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9"/>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FFFFFF"/>
                </a:solidFill>
                <a:latin typeface="Arial"/>
                <a:ea typeface="Arial"/>
                <a:cs typeface="Arial"/>
                <a:sym typeface="Arial"/>
              </a:rPr>
              <a:t>Samskipti sem hjúkrunarmeðferð</a:t>
            </a:r>
            <a:br>
              <a:rPr lang="is-IS" sz="1800" b="0" i="0" u="none" strike="noStrike" cap="none">
                <a:latin typeface="Arial"/>
                <a:ea typeface="Arial"/>
                <a:cs typeface="Arial"/>
                <a:sym typeface="Arial"/>
              </a:rPr>
            </a:br>
            <a:r>
              <a:rPr lang="is-IS" sz="3200" b="0" i="0" u="none" strike="noStrike" cap="none">
                <a:solidFill>
                  <a:srgbClr val="FFFFFF"/>
                </a:solidFill>
                <a:latin typeface="Arial"/>
                <a:ea typeface="Arial"/>
                <a:cs typeface="Arial"/>
                <a:sym typeface="Arial"/>
              </a:rPr>
              <a:t>(Therapeutic communication techniquies)</a:t>
            </a:r>
            <a:endParaRPr sz="3200" b="0" i="0" u="none" strike="noStrike" cap="none">
              <a:solidFill>
                <a:srgbClr val="FFFFFF"/>
              </a:solidFill>
              <a:latin typeface="Arial"/>
              <a:ea typeface="Arial"/>
              <a:cs typeface="Arial"/>
              <a:sym typeface="Arial"/>
            </a:endParaRPr>
          </a:p>
        </p:txBody>
      </p:sp>
      <p:sp>
        <p:nvSpPr>
          <p:cNvPr id="306" name="Google Shape;306;p29"/>
          <p:cNvSpPr/>
          <p:nvPr/>
        </p:nvSpPr>
        <p:spPr>
          <a:xfrm>
            <a:off x="324000" y="2205000"/>
            <a:ext cx="8540640" cy="4702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Spyrja spurninga</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Veita upplýsingar</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Umorða</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Útskýra</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Draga fram aðalatriðin</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Samantekt</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None/>
            </a:pP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None/>
            </a:pPr>
            <a:endParaRPr sz="3200" b="0" i="0" u="none" strike="noStrike" cap="none">
              <a:solidFill>
                <a:srgbClr val="FFFFFF"/>
              </a:solidFill>
              <a:latin typeface="Arial"/>
              <a:ea typeface="Arial"/>
              <a:cs typeface="Arial"/>
              <a:sym typeface="Arial"/>
            </a:endParaRPr>
          </a:p>
        </p:txBody>
      </p:sp>
      <p:pic>
        <p:nvPicPr>
          <p:cNvPr id="307" name="Google Shape;307;p29"/>
          <p:cNvPicPr preferRelativeResize="0"/>
          <p:nvPr/>
        </p:nvPicPr>
        <p:blipFill rotWithShape="1">
          <a:blip r:embed="rId3">
            <a:alphaModFix/>
          </a:blip>
          <a:srcRect/>
          <a:stretch/>
        </p:blipFill>
        <p:spPr>
          <a:xfrm>
            <a:off x="5651640" y="2565360"/>
            <a:ext cx="2665440" cy="228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0"/>
          <p:cNvSpPr txBox="1"/>
          <p:nvPr/>
        </p:nvSpPr>
        <p:spPr>
          <a:xfrm>
            <a:off x="301680" y="225000"/>
            <a:ext cx="8508960" cy="1423080"/>
          </a:xfrm>
          <a:prstGeom prst="rect">
            <a:avLst/>
          </a:prstGeom>
          <a:noFill/>
          <a:ln>
            <a:noFill/>
          </a:ln>
        </p:spPr>
        <p:txBody>
          <a:bodyPr spcFirstLastPara="1" wrap="square" lIns="90000" tIns="46800" rIns="90000" bIns="46800" anchor="ctr" anchorCtr="0">
            <a:noAutofit/>
          </a:bodyPr>
          <a:lstStyle/>
          <a:p>
            <a:pPr marL="0" marR="0" lvl="0" indent="0" algn="ctr" rtl="0">
              <a:spcBef>
                <a:spcPts val="0"/>
              </a:spcBef>
              <a:spcAft>
                <a:spcPts val="0"/>
              </a:spcAft>
              <a:buNone/>
            </a:pPr>
            <a:endParaRPr sz="4400" b="0" i="0" u="none" strike="noStrike" cap="none">
              <a:solidFill>
                <a:srgbClr val="B7E7FF"/>
              </a:solidFill>
              <a:latin typeface="Arial"/>
              <a:ea typeface="Arial"/>
              <a:cs typeface="Arial"/>
              <a:sym typeface="Arial"/>
            </a:endParaRPr>
          </a:p>
        </p:txBody>
      </p:sp>
      <p:sp>
        <p:nvSpPr>
          <p:cNvPr id="313" name="Google Shape;313;p30"/>
          <p:cNvSpPr txBox="1"/>
          <p:nvPr/>
        </p:nvSpPr>
        <p:spPr>
          <a:xfrm>
            <a:off x="301680" y="1720800"/>
            <a:ext cx="8539200" cy="4332600"/>
          </a:xfrm>
          <a:prstGeom prst="rect">
            <a:avLst/>
          </a:prstGeom>
          <a:noFill/>
          <a:ln>
            <a:noFill/>
          </a:ln>
        </p:spPr>
        <p:txBody>
          <a:bodyPr spcFirstLastPara="1" wrap="square" lIns="0" tIns="0" rIns="0" bIns="0" anchor="ctr" anchorCtr="0">
            <a:noAutofit/>
          </a:bodyPr>
          <a:lstStyle/>
          <a:p>
            <a:pPr marL="342720" marR="0" lvl="0" indent="-342720" algn="ctr" rtl="0">
              <a:spcBef>
                <a:spcPts val="0"/>
              </a:spcBef>
              <a:spcAft>
                <a:spcPts val="0"/>
              </a:spcAft>
              <a:buNone/>
            </a:pPr>
            <a:r>
              <a:rPr lang="is-IS" sz="3200" b="0" i="0" u="none" strike="noStrike" cap="none">
                <a:solidFill>
                  <a:srgbClr val="FFFFFF"/>
                </a:solidFill>
                <a:latin typeface="Arial"/>
                <a:ea typeface="Arial"/>
                <a:cs typeface="Arial"/>
                <a:sym typeface="Arial"/>
              </a:rPr>
              <a:t>Samskiptahættir sem ætti EKKI</a:t>
            </a:r>
            <a:endParaRPr sz="3200" b="0" i="0" u="none" strike="noStrike" cap="none">
              <a:solidFill>
                <a:srgbClr val="FFFFFF"/>
              </a:solidFill>
              <a:latin typeface="Arial"/>
              <a:ea typeface="Arial"/>
              <a:cs typeface="Arial"/>
              <a:sym typeface="Arial"/>
            </a:endParaRPr>
          </a:p>
          <a:p>
            <a:pPr marL="342720" marR="0" lvl="0" indent="-342720" algn="ctr" rtl="0">
              <a:spcBef>
                <a:spcPts val="799"/>
              </a:spcBef>
              <a:spcAft>
                <a:spcPts val="0"/>
              </a:spcAft>
              <a:buNone/>
            </a:pPr>
            <a:r>
              <a:rPr lang="is-IS" sz="3200" b="0" i="0" u="none" strike="noStrike" cap="none">
                <a:solidFill>
                  <a:srgbClr val="FFFFFF"/>
                </a:solidFill>
                <a:latin typeface="Arial"/>
                <a:ea typeface="Arial"/>
                <a:cs typeface="Arial"/>
                <a:sym typeface="Arial"/>
              </a:rPr>
              <a:t> að nota í hjúkrun</a:t>
            </a: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1"/>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18</a:t>
            </a:fld>
            <a:endParaRPr sz="1400" b="0" i="0" u="none" strike="noStrike" cap="none">
              <a:solidFill>
                <a:srgbClr val="FFFFFF"/>
              </a:solidFill>
              <a:latin typeface="Arial"/>
              <a:ea typeface="Arial"/>
              <a:cs typeface="Arial"/>
              <a:sym typeface="Arial"/>
            </a:endParaRPr>
          </a:p>
        </p:txBody>
      </p:sp>
      <p:sp>
        <p:nvSpPr>
          <p:cNvPr id="320" name="Google Shape;320;p31"/>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3600" b="0" i="0" u="none" strike="noStrike" cap="none">
                <a:solidFill>
                  <a:srgbClr val="B7E7FF"/>
                </a:solidFill>
                <a:latin typeface="Arial"/>
                <a:ea typeface="Arial"/>
                <a:cs typeface="Arial"/>
                <a:sym typeface="Arial"/>
              </a:rPr>
              <a:t>Samskiptahættir sem ekki ætti að nota í hjúkrun</a:t>
            </a:r>
            <a:endParaRPr sz="3600" b="0" i="0" u="none" strike="noStrike" cap="none">
              <a:solidFill>
                <a:srgbClr val="FFFFFF"/>
              </a:solidFill>
              <a:latin typeface="Arial"/>
              <a:ea typeface="Arial"/>
              <a:cs typeface="Arial"/>
              <a:sym typeface="Arial"/>
            </a:endParaRPr>
          </a:p>
        </p:txBody>
      </p:sp>
      <p:sp>
        <p:nvSpPr>
          <p:cNvPr id="321" name="Google Shape;321;p31"/>
          <p:cNvSpPr/>
          <p:nvPr/>
        </p:nvSpPr>
        <p:spPr>
          <a:xfrm>
            <a:off x="758880" y="1600200"/>
            <a:ext cx="4041720" cy="4114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Þættir sem ala á neikvæðni valda því að skjólstæðingurinn fer í vörn, hann er særður, hann segjir ekki hvernig honum líður og samskiptin litast af vantrausti og neikvæðni.</a:t>
            </a:r>
            <a:endParaRPr sz="2800" b="0" i="0" u="none" strike="noStrike" cap="none">
              <a:solidFill>
                <a:srgbClr val="FFFFFF"/>
              </a:solidFill>
              <a:latin typeface="Arial"/>
              <a:ea typeface="Arial"/>
              <a:cs typeface="Arial"/>
              <a:sym typeface="Arial"/>
            </a:endParaRPr>
          </a:p>
        </p:txBody>
      </p:sp>
      <p:grpSp>
        <p:nvGrpSpPr>
          <p:cNvPr id="322" name="Google Shape;322;p31"/>
          <p:cNvGrpSpPr/>
          <p:nvPr/>
        </p:nvGrpSpPr>
        <p:grpSpPr>
          <a:xfrm>
            <a:off x="5057640" y="2532240"/>
            <a:ext cx="3517920" cy="2585880"/>
            <a:chOff x="5057640" y="2532240"/>
            <a:chExt cx="3517920" cy="2585880"/>
          </a:xfrm>
        </p:grpSpPr>
        <p:pic>
          <p:nvPicPr>
            <p:cNvPr id="323" name="Google Shape;323;p31"/>
            <p:cNvPicPr preferRelativeResize="0"/>
            <p:nvPr/>
          </p:nvPicPr>
          <p:blipFill rotWithShape="1">
            <a:blip r:embed="rId3">
              <a:alphaModFix/>
            </a:blip>
            <a:srcRect/>
            <a:stretch/>
          </p:blipFill>
          <p:spPr>
            <a:xfrm>
              <a:off x="5057640" y="2532240"/>
              <a:ext cx="3517920" cy="2585880"/>
            </a:xfrm>
            <a:prstGeom prst="rect">
              <a:avLst/>
            </a:prstGeom>
            <a:noFill/>
            <a:ln>
              <a:noFill/>
            </a:ln>
          </p:spPr>
        </p:pic>
        <p:sp>
          <p:nvSpPr>
            <p:cNvPr id="324" name="Google Shape;324;p31"/>
            <p:cNvSpPr/>
            <p:nvPr/>
          </p:nvSpPr>
          <p:spPr>
            <a:xfrm>
              <a:off x="5057640" y="2532240"/>
              <a:ext cx="3517920" cy="2585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2"/>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19</a:t>
            </a:fld>
            <a:endParaRPr sz="1400" b="0" i="0" u="none" strike="noStrike" cap="none">
              <a:solidFill>
                <a:srgbClr val="FFFFFF"/>
              </a:solidFill>
              <a:latin typeface="Arial"/>
              <a:ea typeface="Arial"/>
              <a:cs typeface="Arial"/>
              <a:sym typeface="Arial"/>
            </a:endParaRPr>
          </a:p>
        </p:txBody>
      </p:sp>
      <p:sp>
        <p:nvSpPr>
          <p:cNvPr id="331" name="Google Shape;331;p32"/>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3600" b="0" i="0" u="none" strike="noStrike" cap="none">
                <a:solidFill>
                  <a:srgbClr val="B7E7FF"/>
                </a:solidFill>
                <a:latin typeface="Arial"/>
                <a:ea typeface="Arial"/>
                <a:cs typeface="Arial"/>
                <a:sym typeface="Arial"/>
              </a:rPr>
              <a:t>Samskiptahættir sem ekki ætti að nota í hjúkrun</a:t>
            </a:r>
            <a:endParaRPr sz="3600" b="0" i="0" u="none" strike="noStrike" cap="none">
              <a:solidFill>
                <a:srgbClr val="FFFFFF"/>
              </a:solidFill>
              <a:latin typeface="Arial"/>
              <a:ea typeface="Arial"/>
              <a:cs typeface="Arial"/>
              <a:sym typeface="Arial"/>
            </a:endParaRPr>
          </a:p>
        </p:txBody>
      </p:sp>
      <p:sp>
        <p:nvSpPr>
          <p:cNvPr id="332" name="Google Shape;332;p32"/>
          <p:cNvSpPr/>
          <p:nvPr/>
        </p:nvSpPr>
        <p:spPr>
          <a:xfrm>
            <a:off x="301680" y="1676520"/>
            <a:ext cx="8540640" cy="442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Að spyrja of persónulegra spurninga sem skipta ekki máli </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„Gefa ráð“ sem eru persónulegar skoðanir þínar</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Skipta um umræðuefni</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Vanhugsaðar og ósjálfráðar yfirlýsingar og viðbrögð</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Hughreysta á fölskum forsendum</a:t>
            </a: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1" i="0" u="none" strike="noStrike" cap="none">
                <a:solidFill>
                  <a:srgbClr val="FFFFFF"/>
                </a:solidFill>
                <a:latin typeface="Arial"/>
                <a:ea typeface="Arial"/>
                <a:cs typeface="Arial"/>
                <a:sym typeface="Arial"/>
              </a:rPr>
              <a:t>Að</a:t>
            </a:r>
            <a:r>
              <a:rPr lang="is-IS" sz="4000" b="1" i="0" u="none" strike="noStrike" cap="none">
                <a:solidFill>
                  <a:srgbClr val="B7E7FF"/>
                </a:solidFill>
                <a:latin typeface="Arial"/>
                <a:ea typeface="Arial"/>
                <a:cs typeface="Arial"/>
                <a:sym typeface="Arial"/>
              </a:rPr>
              <a:t> </a:t>
            </a:r>
            <a:r>
              <a:rPr lang="is-IS" sz="4000" b="1" i="0" u="none" strike="noStrike" cap="none">
                <a:solidFill>
                  <a:srgbClr val="FF0000"/>
                </a:solidFill>
                <a:latin typeface="Arial"/>
                <a:ea typeface="Arial"/>
                <a:cs typeface="Arial"/>
                <a:sym typeface="Arial"/>
              </a:rPr>
              <a:t>„tala“</a:t>
            </a:r>
            <a:r>
              <a:rPr lang="is-IS" sz="4000" b="1" i="0" u="none" strike="noStrike" cap="none">
                <a:solidFill>
                  <a:srgbClr val="B7E7FF"/>
                </a:solidFill>
                <a:latin typeface="Arial"/>
                <a:ea typeface="Arial"/>
                <a:cs typeface="Arial"/>
                <a:sym typeface="Arial"/>
              </a:rPr>
              <a:t> </a:t>
            </a:r>
            <a:r>
              <a:rPr lang="is-IS" sz="4000" b="1" i="0" u="none" strike="noStrike" cap="none">
                <a:solidFill>
                  <a:srgbClr val="FFFFFF"/>
                </a:solidFill>
                <a:latin typeface="Arial"/>
                <a:ea typeface="Arial"/>
                <a:cs typeface="Arial"/>
                <a:sym typeface="Arial"/>
              </a:rPr>
              <a:t>við skjólstæðinga</a:t>
            </a:r>
            <a:endParaRPr sz="4000" b="0" i="0" u="none" strike="noStrike" cap="none">
              <a:solidFill>
                <a:srgbClr val="FFFFFF"/>
              </a:solidFill>
              <a:latin typeface="Arial"/>
              <a:ea typeface="Arial"/>
              <a:cs typeface="Arial"/>
              <a:sym typeface="Arial"/>
            </a:endParaRPr>
          </a:p>
        </p:txBody>
      </p:sp>
      <p:sp>
        <p:nvSpPr>
          <p:cNvPr id="78" name="Google Shape;78;p15"/>
          <p:cNvSpPr/>
          <p:nvPr/>
        </p:nvSpPr>
        <p:spPr>
          <a:xfrm>
            <a:off x="460440" y="2200320"/>
            <a:ext cx="8066160" cy="3720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Það er auðvelt að „tala“...</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None/>
            </a:pP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...en þegar „tal“ (viðtal, samtal) er notað sem tæki eða aðferð til að veita þjónustu skiptir sérstöku máli hvernig það er gert...</a:t>
            </a:r>
            <a:endParaRPr sz="3200" b="0" i="0" u="none" strike="noStrike" cap="none">
              <a:solidFill>
                <a:srgbClr val="FFFFFF"/>
              </a:solidFill>
              <a:latin typeface="Arial"/>
              <a:ea typeface="Arial"/>
              <a:cs typeface="Arial"/>
              <a:sym typeface="Aria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additive="base">
                                        <p:cTn id="7" dur="500"/>
                                        <p:tgtEl>
                                          <p:spTgt spid="7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 calcmode="lin" valueType="num">
                                      <p:cBhvr additive="base">
                                        <p:cTn id="12" dur="500"/>
                                        <p:tgtEl>
                                          <p:spTgt spid="7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anim calcmode="lin" valueType="num">
                                      <p:cBhvr additive="base">
                                        <p:cTn id="17" dur="500"/>
                                        <p:tgtEl>
                                          <p:spTgt spid="7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3"/>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20</a:t>
            </a:fld>
            <a:endParaRPr sz="1400" b="0" i="0" u="none" strike="noStrike" cap="none">
              <a:solidFill>
                <a:srgbClr val="FFFFFF"/>
              </a:solidFill>
              <a:latin typeface="Arial"/>
              <a:ea typeface="Arial"/>
              <a:cs typeface="Arial"/>
              <a:sym typeface="Arial"/>
            </a:endParaRPr>
          </a:p>
        </p:txBody>
      </p:sp>
      <p:sp>
        <p:nvSpPr>
          <p:cNvPr id="339" name="Google Shape;339;p33"/>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3600" b="0" i="0" u="none" strike="noStrike" cap="none">
                <a:solidFill>
                  <a:srgbClr val="B7E7FF"/>
                </a:solidFill>
                <a:latin typeface="Arial"/>
                <a:ea typeface="Arial"/>
                <a:cs typeface="Arial"/>
                <a:sym typeface="Arial"/>
              </a:rPr>
              <a:t>Samskiptahættir sem ekki ætti að nota í hjúkrun</a:t>
            </a:r>
            <a:endParaRPr sz="3600" b="0" i="0" u="none" strike="noStrike" cap="none">
              <a:solidFill>
                <a:srgbClr val="FFFFFF"/>
              </a:solidFill>
              <a:latin typeface="Arial"/>
              <a:ea typeface="Arial"/>
              <a:cs typeface="Arial"/>
              <a:sym typeface="Arial"/>
            </a:endParaRPr>
          </a:p>
        </p:txBody>
      </p:sp>
      <p:sp>
        <p:nvSpPr>
          <p:cNvPr id="340" name="Google Shape;340;p33"/>
          <p:cNvSpPr/>
          <p:nvPr/>
        </p:nvSpPr>
        <p:spPr>
          <a:xfrm>
            <a:off x="301680" y="1676520"/>
            <a:ext cx="8540640" cy="442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Kenna í brjóst um skjólstæðinginn</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Spyrja „af hverju“ spurningar</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Með eða á móti</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Að fara í vörn</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„passive“ eða árásarviðbrögð</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Að rífast við skjólstæðinn</a:t>
            </a:r>
            <a:endParaRPr sz="3200" b="0" i="0" u="none" strike="noStrike" cap="none">
              <a:solidFill>
                <a:srgbClr val="FFFFFF"/>
              </a:solidFill>
              <a:latin typeface="Arial"/>
              <a:ea typeface="Arial"/>
              <a:cs typeface="Arial"/>
              <a:sym typeface="Arial"/>
            </a:endParaRPr>
          </a:p>
        </p:txBody>
      </p:sp>
      <p:pic>
        <p:nvPicPr>
          <p:cNvPr id="341" name="Google Shape;341;p33"/>
          <p:cNvPicPr preferRelativeResize="0"/>
          <p:nvPr/>
        </p:nvPicPr>
        <p:blipFill rotWithShape="1">
          <a:blip r:embed="rId3">
            <a:alphaModFix/>
          </a:blip>
          <a:srcRect/>
          <a:stretch/>
        </p:blipFill>
        <p:spPr>
          <a:xfrm>
            <a:off x="6443640" y="4941720"/>
            <a:ext cx="2103480" cy="12988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4"/>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21</a:t>
            </a:fld>
            <a:endParaRPr sz="1400" b="0" i="0" u="none" strike="noStrike" cap="none">
              <a:solidFill>
                <a:srgbClr val="FFFFFF"/>
              </a:solidFill>
              <a:latin typeface="Arial"/>
              <a:ea typeface="Arial"/>
              <a:cs typeface="Arial"/>
              <a:sym typeface="Arial"/>
            </a:endParaRPr>
          </a:p>
        </p:txBody>
      </p:sp>
      <p:sp>
        <p:nvSpPr>
          <p:cNvPr id="348" name="Google Shape;348;p34"/>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B7E7FF"/>
                </a:solidFill>
                <a:latin typeface="Arial"/>
                <a:ea typeface="Arial"/>
                <a:cs typeface="Arial"/>
                <a:sym typeface="Arial"/>
              </a:rPr>
              <a:t>Hvernig metum við samskiptin?</a:t>
            </a:r>
            <a:endParaRPr sz="4000" b="0" i="0" u="none" strike="noStrike" cap="none">
              <a:solidFill>
                <a:srgbClr val="FFFFFF"/>
              </a:solidFill>
              <a:latin typeface="Arial"/>
              <a:ea typeface="Arial"/>
              <a:cs typeface="Arial"/>
              <a:sym typeface="Arial"/>
            </a:endParaRPr>
          </a:p>
        </p:txBody>
      </p:sp>
      <p:sp>
        <p:nvSpPr>
          <p:cNvPr id="349" name="Google Shape;349;p34"/>
          <p:cNvSpPr/>
          <p:nvPr/>
        </p:nvSpPr>
        <p:spPr>
          <a:xfrm>
            <a:off x="755640" y="2060640"/>
            <a:ext cx="4532400" cy="4343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2400"/>
              <a:buFont typeface="Noto Sans Symbols"/>
              <a:buChar char="▪"/>
            </a:pPr>
            <a:r>
              <a:rPr lang="is-IS" sz="2400" b="0" i="0" u="none" strike="noStrike" cap="none">
                <a:solidFill>
                  <a:srgbClr val="FFFFFF"/>
                </a:solidFill>
                <a:latin typeface="Arial"/>
                <a:ea typeface="Arial"/>
                <a:cs typeface="Arial"/>
                <a:sym typeface="Arial"/>
              </a:rPr>
              <a:t>Leyfði ég skjólstæðingnum að tala á opin hátt þannig að hann fékk að segja sína sögu?</a:t>
            </a:r>
            <a:endParaRPr sz="2400" b="0" i="0" u="none" strike="noStrike" cap="none">
              <a:solidFill>
                <a:srgbClr val="FFFFFF"/>
              </a:solidFill>
              <a:latin typeface="Arial"/>
              <a:ea typeface="Arial"/>
              <a:cs typeface="Arial"/>
              <a:sym typeface="Arial"/>
            </a:endParaRPr>
          </a:p>
          <a:p>
            <a:pPr marL="339480" marR="0" lvl="0" indent="-339480" algn="l" rtl="0">
              <a:spcBef>
                <a:spcPts val="598"/>
              </a:spcBef>
              <a:spcAft>
                <a:spcPts val="0"/>
              </a:spcAft>
              <a:buClr>
                <a:srgbClr val="FFCC00"/>
              </a:buClr>
              <a:buSzPts val="2400"/>
              <a:buFont typeface="Noto Sans Symbols"/>
              <a:buChar char="▪"/>
            </a:pPr>
            <a:r>
              <a:rPr lang="is-IS" sz="2400" b="0" i="0" u="none" strike="noStrike" cap="none">
                <a:solidFill>
                  <a:srgbClr val="FFFFFF"/>
                </a:solidFill>
                <a:latin typeface="Arial"/>
                <a:ea typeface="Arial"/>
                <a:cs typeface="Arial"/>
                <a:sym typeface="Arial"/>
              </a:rPr>
              <a:t>Tók ég eftir því sem hann sagði bæði með og án orða?</a:t>
            </a:r>
            <a:endParaRPr sz="2400" b="0" i="0" u="none" strike="noStrike" cap="none">
              <a:solidFill>
                <a:srgbClr val="FFFFFF"/>
              </a:solidFill>
              <a:latin typeface="Arial"/>
              <a:ea typeface="Arial"/>
              <a:cs typeface="Arial"/>
              <a:sym typeface="Arial"/>
            </a:endParaRPr>
          </a:p>
          <a:p>
            <a:pPr marL="339480" marR="0" lvl="0" indent="-339480" algn="l" rtl="0">
              <a:spcBef>
                <a:spcPts val="598"/>
              </a:spcBef>
              <a:spcAft>
                <a:spcPts val="0"/>
              </a:spcAft>
              <a:buClr>
                <a:srgbClr val="FFCC00"/>
              </a:buClr>
              <a:buSzPts val="2400"/>
              <a:buFont typeface="Noto Sans Symbols"/>
              <a:buChar char="▪"/>
            </a:pPr>
            <a:r>
              <a:rPr lang="is-IS" sz="2400" b="0" i="0" u="none" strike="noStrike" cap="none">
                <a:solidFill>
                  <a:srgbClr val="FFFFFF"/>
                </a:solidFill>
                <a:latin typeface="Arial"/>
                <a:ea typeface="Arial"/>
                <a:cs typeface="Arial"/>
                <a:sym typeface="Arial"/>
              </a:rPr>
              <a:t>Var eitthvað í mínu fari sem kom í veg fyrir að skjólstæðingurinn gat tjáð sig?</a:t>
            </a:r>
            <a:endParaRPr sz="2400" b="0" i="0" u="none" strike="noStrike" cap="none">
              <a:solidFill>
                <a:srgbClr val="FFFFFF"/>
              </a:solidFill>
              <a:latin typeface="Arial"/>
              <a:ea typeface="Arial"/>
              <a:cs typeface="Arial"/>
              <a:sym typeface="Arial"/>
            </a:endParaRPr>
          </a:p>
          <a:p>
            <a:pPr marL="339480" marR="0" lvl="0" indent="-339480" algn="l" rtl="0">
              <a:spcBef>
                <a:spcPts val="598"/>
              </a:spcBef>
              <a:spcAft>
                <a:spcPts val="0"/>
              </a:spcAft>
              <a:buNone/>
            </a:pPr>
            <a:endParaRPr sz="2400" b="0" i="0" u="none" strike="noStrike" cap="none">
              <a:solidFill>
                <a:srgbClr val="FFFFFF"/>
              </a:solidFill>
              <a:latin typeface="Arial"/>
              <a:ea typeface="Arial"/>
              <a:cs typeface="Arial"/>
              <a:sym typeface="Arial"/>
            </a:endParaRPr>
          </a:p>
        </p:txBody>
      </p:sp>
      <p:grpSp>
        <p:nvGrpSpPr>
          <p:cNvPr id="350" name="Google Shape;350;p34"/>
          <p:cNvGrpSpPr/>
          <p:nvPr/>
        </p:nvGrpSpPr>
        <p:grpSpPr>
          <a:xfrm>
            <a:off x="4919760" y="2532240"/>
            <a:ext cx="3395520" cy="2577960"/>
            <a:chOff x="4919760" y="2532240"/>
            <a:chExt cx="3395520" cy="2577960"/>
          </a:xfrm>
        </p:grpSpPr>
        <p:pic>
          <p:nvPicPr>
            <p:cNvPr id="351" name="Google Shape;351;p34"/>
            <p:cNvPicPr preferRelativeResize="0"/>
            <p:nvPr/>
          </p:nvPicPr>
          <p:blipFill rotWithShape="1">
            <a:blip r:embed="rId3">
              <a:alphaModFix/>
            </a:blip>
            <a:srcRect/>
            <a:stretch/>
          </p:blipFill>
          <p:spPr>
            <a:xfrm>
              <a:off x="4919760" y="2532240"/>
              <a:ext cx="3395520" cy="2577960"/>
            </a:xfrm>
            <a:prstGeom prst="rect">
              <a:avLst/>
            </a:prstGeom>
            <a:noFill/>
            <a:ln>
              <a:noFill/>
            </a:ln>
          </p:spPr>
        </p:pic>
        <p:sp>
          <p:nvSpPr>
            <p:cNvPr id="352" name="Google Shape;352;p34"/>
            <p:cNvSpPr/>
            <p:nvPr/>
          </p:nvSpPr>
          <p:spPr>
            <a:xfrm>
              <a:off x="4919760" y="2532240"/>
              <a:ext cx="3395520" cy="2577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22</a:t>
            </a:fld>
            <a:endParaRPr sz="1400" b="0" i="0" u="none" strike="noStrike" cap="none">
              <a:solidFill>
                <a:srgbClr val="FFFFFF"/>
              </a:solidFill>
              <a:latin typeface="Arial"/>
              <a:ea typeface="Arial"/>
              <a:cs typeface="Arial"/>
              <a:sym typeface="Arial"/>
            </a:endParaRPr>
          </a:p>
        </p:txBody>
      </p:sp>
      <p:sp>
        <p:nvSpPr>
          <p:cNvPr id="359" name="Google Shape;359;p35"/>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B7E7FF"/>
                </a:solidFill>
                <a:latin typeface="Arial"/>
                <a:ea typeface="Arial"/>
                <a:cs typeface="Arial"/>
                <a:sym typeface="Arial"/>
              </a:rPr>
              <a:t>Hvernig metum við samskiptin?</a:t>
            </a:r>
            <a:endParaRPr sz="4000" b="0" i="0" u="none" strike="noStrike" cap="none">
              <a:solidFill>
                <a:srgbClr val="FFFFFF"/>
              </a:solidFill>
              <a:latin typeface="Arial"/>
              <a:ea typeface="Arial"/>
              <a:cs typeface="Arial"/>
              <a:sym typeface="Arial"/>
            </a:endParaRPr>
          </a:p>
        </p:txBody>
      </p:sp>
      <p:sp>
        <p:nvSpPr>
          <p:cNvPr id="360" name="Google Shape;360;p35"/>
          <p:cNvSpPr/>
          <p:nvPr/>
        </p:nvSpPr>
        <p:spPr>
          <a:xfrm>
            <a:off x="684360" y="2017800"/>
            <a:ext cx="4103640" cy="4352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lnSpc>
                <a:spcPct val="90000"/>
              </a:lnSpc>
              <a:spcBef>
                <a:spcPts val="0"/>
              </a:spcBef>
              <a:spcAft>
                <a:spcPts val="0"/>
              </a:spcAft>
              <a:buClr>
                <a:srgbClr val="FFCC00"/>
              </a:buClr>
              <a:buSzPts val="2400"/>
              <a:buFont typeface="Noto Sans Symbols"/>
              <a:buChar char="▪"/>
            </a:pPr>
            <a:r>
              <a:rPr lang="is-IS" sz="2400" b="0" i="0" u="none" strike="noStrike" cap="none">
                <a:solidFill>
                  <a:srgbClr val="FFFFFF"/>
                </a:solidFill>
                <a:latin typeface="Arial"/>
                <a:ea typeface="Arial"/>
                <a:cs typeface="Arial"/>
                <a:sym typeface="Arial"/>
              </a:rPr>
              <a:t>Var ég jákvæð(ur) og styðjandi eða yfirboðsleg(ur) og dæmandi?</a:t>
            </a:r>
            <a:endParaRPr sz="2400" b="0" i="0" u="none" strike="noStrike" cap="none">
              <a:solidFill>
                <a:srgbClr val="FFFFFF"/>
              </a:solidFill>
              <a:latin typeface="Arial"/>
              <a:ea typeface="Arial"/>
              <a:cs typeface="Arial"/>
              <a:sym typeface="Arial"/>
            </a:endParaRPr>
          </a:p>
          <a:p>
            <a:pPr marL="339480" marR="0" lvl="0" indent="-339480" algn="l" rtl="0">
              <a:lnSpc>
                <a:spcPct val="90000"/>
              </a:lnSpc>
              <a:spcBef>
                <a:spcPts val="598"/>
              </a:spcBef>
              <a:spcAft>
                <a:spcPts val="0"/>
              </a:spcAft>
              <a:buClr>
                <a:srgbClr val="FFCC00"/>
              </a:buClr>
              <a:buSzPts val="2400"/>
              <a:buFont typeface="Noto Sans Symbols"/>
              <a:buChar char="▪"/>
            </a:pPr>
            <a:r>
              <a:rPr lang="is-IS" sz="2400" b="0" i="0" u="none" strike="noStrike" cap="none">
                <a:solidFill>
                  <a:srgbClr val="FFFFFF"/>
                </a:solidFill>
                <a:latin typeface="Arial"/>
                <a:ea typeface="Arial"/>
                <a:cs typeface="Arial"/>
                <a:sym typeface="Arial"/>
              </a:rPr>
              <a:t>Var einhverjum spurningum ósvarað?</a:t>
            </a:r>
            <a:endParaRPr sz="2400" b="0" i="0" u="none" strike="noStrike" cap="none">
              <a:solidFill>
                <a:srgbClr val="FFFFFF"/>
              </a:solidFill>
              <a:latin typeface="Arial"/>
              <a:ea typeface="Arial"/>
              <a:cs typeface="Arial"/>
              <a:sym typeface="Arial"/>
            </a:endParaRPr>
          </a:p>
          <a:p>
            <a:pPr marL="339480" marR="0" lvl="0" indent="-339480" algn="l" rtl="0">
              <a:lnSpc>
                <a:spcPct val="90000"/>
              </a:lnSpc>
              <a:spcBef>
                <a:spcPts val="598"/>
              </a:spcBef>
              <a:spcAft>
                <a:spcPts val="0"/>
              </a:spcAft>
              <a:buClr>
                <a:srgbClr val="FFCC00"/>
              </a:buClr>
              <a:buSzPts val="2400"/>
              <a:buFont typeface="Noto Sans Symbols"/>
              <a:buChar char="▪"/>
            </a:pPr>
            <a:r>
              <a:rPr lang="is-IS" sz="2400" b="0" i="0" u="none" strike="noStrike" cap="none">
                <a:solidFill>
                  <a:srgbClr val="FFFFFF"/>
                </a:solidFill>
                <a:latin typeface="Arial"/>
                <a:ea typeface="Arial"/>
                <a:cs typeface="Arial"/>
                <a:sym typeface="Arial"/>
              </a:rPr>
              <a:t>Hvaða samskiptaaðferðir notaði ég?</a:t>
            </a:r>
            <a:endParaRPr sz="2400" b="0" i="0" u="none" strike="noStrike" cap="none">
              <a:solidFill>
                <a:srgbClr val="FFFFFF"/>
              </a:solidFill>
              <a:latin typeface="Arial"/>
              <a:ea typeface="Arial"/>
              <a:cs typeface="Arial"/>
              <a:sym typeface="Arial"/>
            </a:endParaRPr>
          </a:p>
          <a:p>
            <a:pPr marL="339480" marR="0" lvl="0" indent="-339480" algn="l" rtl="0">
              <a:lnSpc>
                <a:spcPct val="90000"/>
              </a:lnSpc>
              <a:spcBef>
                <a:spcPts val="598"/>
              </a:spcBef>
              <a:spcAft>
                <a:spcPts val="0"/>
              </a:spcAft>
              <a:buClr>
                <a:srgbClr val="FFCC00"/>
              </a:buClr>
              <a:buSzPts val="2400"/>
              <a:buFont typeface="Noto Sans Symbols"/>
              <a:buChar char="▪"/>
            </a:pPr>
            <a:r>
              <a:rPr lang="is-IS" sz="2400" b="0" i="0" u="none" strike="noStrike" cap="none">
                <a:solidFill>
                  <a:srgbClr val="FFFFFF"/>
                </a:solidFill>
                <a:latin typeface="Arial"/>
                <a:ea typeface="Arial"/>
                <a:cs typeface="Arial"/>
                <a:sym typeface="Arial"/>
              </a:rPr>
              <a:t>Var ég að nýta tækifærin til að nota húmor, snertingu eða þögn?</a:t>
            </a:r>
            <a:endParaRPr sz="2400" b="0" i="0" u="none" strike="noStrike" cap="none">
              <a:solidFill>
                <a:srgbClr val="FFFFFF"/>
              </a:solidFill>
              <a:latin typeface="Arial"/>
              <a:ea typeface="Arial"/>
              <a:cs typeface="Arial"/>
              <a:sym typeface="Arial"/>
            </a:endParaRPr>
          </a:p>
          <a:p>
            <a:pPr marL="339480" marR="0" lvl="0" indent="-339480" algn="l" rtl="0">
              <a:lnSpc>
                <a:spcPct val="90000"/>
              </a:lnSpc>
              <a:spcBef>
                <a:spcPts val="598"/>
              </a:spcBef>
              <a:spcAft>
                <a:spcPts val="0"/>
              </a:spcAft>
              <a:buNone/>
            </a:pPr>
            <a:endParaRPr sz="2400" b="0" i="0" u="none" strike="noStrike" cap="none">
              <a:solidFill>
                <a:srgbClr val="FFFFFF"/>
              </a:solidFill>
              <a:latin typeface="Arial"/>
              <a:ea typeface="Arial"/>
              <a:cs typeface="Arial"/>
              <a:sym typeface="Arial"/>
            </a:endParaRPr>
          </a:p>
        </p:txBody>
      </p:sp>
      <p:pic>
        <p:nvPicPr>
          <p:cNvPr id="361" name="Google Shape;361;p35"/>
          <p:cNvPicPr preferRelativeResize="0"/>
          <p:nvPr/>
        </p:nvPicPr>
        <p:blipFill rotWithShape="1">
          <a:blip r:embed="rId3">
            <a:alphaModFix/>
          </a:blip>
          <a:srcRect/>
          <a:stretch/>
        </p:blipFill>
        <p:spPr>
          <a:xfrm>
            <a:off x="4859280" y="2421000"/>
            <a:ext cx="3729240" cy="2485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6"/>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23</a:t>
            </a:fld>
            <a:endParaRPr sz="1400" b="0" i="0" u="none" strike="noStrike" cap="none">
              <a:solidFill>
                <a:srgbClr val="FFFFFF"/>
              </a:solidFill>
              <a:latin typeface="Arial"/>
              <a:ea typeface="Arial"/>
              <a:cs typeface="Arial"/>
              <a:sym typeface="Arial"/>
            </a:endParaRPr>
          </a:p>
        </p:txBody>
      </p:sp>
      <p:sp>
        <p:nvSpPr>
          <p:cNvPr id="368" name="Google Shape;368;p36"/>
          <p:cNvSpPr/>
          <p:nvPr/>
        </p:nvSpPr>
        <p:spPr>
          <a:xfrm>
            <a:off x="900000" y="2133720"/>
            <a:ext cx="6696360" cy="5792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69" name="Google Shape;369;p36"/>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B7E7FF"/>
                </a:solidFill>
                <a:latin typeface="Arial"/>
                <a:ea typeface="Arial"/>
                <a:cs typeface="Arial"/>
                <a:sym typeface="Arial"/>
              </a:rPr>
              <a:t>Hvernig metum við samskiptin?</a:t>
            </a:r>
            <a:r>
              <a:rPr lang="is-IS" sz="4400" b="0" i="0" u="none" strike="noStrike" cap="none">
                <a:solidFill>
                  <a:srgbClr val="B7E7FF"/>
                </a:solidFill>
                <a:latin typeface="Arial"/>
                <a:ea typeface="Arial"/>
                <a:cs typeface="Arial"/>
                <a:sym typeface="Arial"/>
              </a:rPr>
              <a:t> </a:t>
            </a:r>
            <a:endParaRPr sz="4400" b="0" i="0" u="none" strike="noStrike" cap="none">
              <a:solidFill>
                <a:srgbClr val="FFFFFF"/>
              </a:solidFill>
              <a:latin typeface="Arial"/>
              <a:ea typeface="Arial"/>
              <a:cs typeface="Arial"/>
              <a:sym typeface="Arial"/>
            </a:endParaRPr>
          </a:p>
        </p:txBody>
      </p:sp>
      <p:sp>
        <p:nvSpPr>
          <p:cNvPr id="370" name="Google Shape;370;p36"/>
          <p:cNvSpPr/>
          <p:nvPr/>
        </p:nvSpPr>
        <p:spPr>
          <a:xfrm>
            <a:off x="684360" y="2205000"/>
            <a:ext cx="7772400" cy="4114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Með því að skoða samskipti þín við skjólstæðinga þína ertu að auka sjálfstraust og hæfni þína í samskiptunum</a:t>
            </a:r>
            <a:endParaRPr sz="2800" b="0" i="0" u="none" strike="noStrike" cap="none">
              <a:solidFill>
                <a:srgbClr val="FFFFFF"/>
              </a:solidFill>
              <a:latin typeface="Arial"/>
              <a:ea typeface="Arial"/>
              <a:cs typeface="Arial"/>
              <a:sym typeface="Arial"/>
            </a:endParaRPr>
          </a:p>
          <a:p>
            <a:pPr marL="339480" marR="0" lvl="0" indent="-339480" algn="l" rtl="0">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Með því að efla samskiptahæfni þína ertu að auka faglega færni og starfsánægju</a:t>
            </a:r>
            <a:endParaRPr sz="2800" b="0" i="0" u="none" strike="noStrike" cap="none">
              <a:solidFill>
                <a:srgbClr val="FFFFFF"/>
              </a:solidFill>
              <a:latin typeface="Arial"/>
              <a:ea typeface="Arial"/>
              <a:cs typeface="Arial"/>
              <a:sym typeface="Arial"/>
            </a:endParaRPr>
          </a:p>
          <a:p>
            <a:pPr marL="339480" marR="0" lvl="0" indent="-339480" algn="l" rtl="0">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Samskipti eru öflugasta verkfæri okkar í hjúkrun – </a:t>
            </a:r>
            <a:r>
              <a:rPr lang="is-IS" sz="2800" b="0" i="0" u="none" strike="noStrike" cap="none">
                <a:solidFill>
                  <a:srgbClr val="EE941C"/>
                </a:solidFill>
                <a:latin typeface="Arial"/>
                <a:ea typeface="Arial"/>
                <a:cs typeface="Arial"/>
                <a:sym typeface="Arial"/>
              </a:rPr>
              <a:t>NOTAÐU ÞAÐ!</a:t>
            </a:r>
            <a:endParaRPr sz="2800" b="0" i="0" u="none" strike="noStrike" cap="none">
              <a:solidFill>
                <a:srgbClr val="FFFFFF"/>
              </a:solidFill>
              <a:latin typeface="Arial"/>
              <a:ea typeface="Arial"/>
              <a:cs typeface="Arial"/>
              <a:sym typeface="Arial"/>
            </a:endParaRPr>
          </a:p>
          <a:p>
            <a:pPr marL="339480" marR="0" lvl="0" indent="-339480" algn="l" rtl="0">
              <a:spcBef>
                <a:spcPts val="697"/>
              </a:spcBef>
              <a:spcAft>
                <a:spcPts val="0"/>
              </a:spcAft>
              <a:buNone/>
            </a:pP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7"/>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24</a:t>
            </a:fld>
            <a:endParaRPr sz="1400" b="0" i="0" u="none" strike="noStrike" cap="none">
              <a:solidFill>
                <a:srgbClr val="FFFFFF"/>
              </a:solidFill>
              <a:latin typeface="Arial"/>
              <a:ea typeface="Arial"/>
              <a:cs typeface="Arial"/>
              <a:sym typeface="Arial"/>
            </a:endParaRPr>
          </a:p>
        </p:txBody>
      </p:sp>
      <p:sp>
        <p:nvSpPr>
          <p:cNvPr id="377" name="Google Shape;377;p37"/>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400" b="0" i="0" u="none" strike="noStrike" cap="none">
                <a:solidFill>
                  <a:srgbClr val="FFFFFF"/>
                </a:solidFill>
                <a:latin typeface="Arial"/>
                <a:ea typeface="Arial"/>
                <a:cs typeface="Arial"/>
                <a:sym typeface="Arial"/>
              </a:rPr>
              <a:t>Að „tala“ til að fræða og kenna</a:t>
            </a:r>
            <a:endParaRPr sz="4400" b="0" i="0" u="none" strike="noStrike" cap="none">
              <a:solidFill>
                <a:srgbClr val="FFFFFF"/>
              </a:solidFill>
              <a:latin typeface="Arial"/>
              <a:ea typeface="Arial"/>
              <a:cs typeface="Arial"/>
              <a:sym typeface="Arial"/>
            </a:endParaRPr>
          </a:p>
        </p:txBody>
      </p:sp>
      <p:sp>
        <p:nvSpPr>
          <p:cNvPr id="378" name="Google Shape;378;p37"/>
          <p:cNvSpPr/>
          <p:nvPr/>
        </p:nvSpPr>
        <p:spPr>
          <a:xfrm>
            <a:off x="685800" y="2043000"/>
            <a:ext cx="7772400" cy="4253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Tala skýrt, gefa skýr skilaboð</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Taka tillit til forsendna skjólstæðinga </a:t>
            </a:r>
            <a:endParaRPr sz="3200" b="0" i="0" u="none" strike="noStrike" cap="none">
              <a:solidFill>
                <a:srgbClr val="FFFFFF"/>
              </a:solidFill>
              <a:latin typeface="Arial"/>
              <a:ea typeface="Arial"/>
              <a:cs typeface="Arial"/>
              <a:sym typeface="Arial"/>
            </a:endParaRPr>
          </a:p>
          <a:p>
            <a:pPr marL="739440" marR="0" lvl="1" indent="-282240" algn="l" rtl="0">
              <a:lnSpc>
                <a:spcPct val="100000"/>
              </a:lnSpc>
              <a:spcBef>
                <a:spcPts val="499"/>
              </a:spcBef>
              <a:spcAft>
                <a:spcPts val="0"/>
              </a:spcAft>
              <a:buClr>
                <a:srgbClr val="CC00CC"/>
              </a:buClr>
              <a:buSzPts val="2000"/>
              <a:buFont typeface="Arial"/>
              <a:buChar char="●"/>
            </a:pPr>
            <a:r>
              <a:rPr lang="is-IS" sz="2000" b="0" i="0" u="none" strike="noStrike" cap="none">
                <a:solidFill>
                  <a:srgbClr val="FFFFFF"/>
                </a:solidFill>
                <a:latin typeface="Arial"/>
                <a:ea typeface="Arial"/>
                <a:cs typeface="Arial"/>
                <a:sym typeface="Arial"/>
              </a:rPr>
              <a:t>     (þjóðerni, aldur, þroski, bakgrunnur, trú, menning, o.s.frv.)</a:t>
            </a:r>
            <a:endParaRPr sz="2000" b="0" i="0" u="none" strike="noStrike" cap="none">
              <a:solidFill>
                <a:srgbClr val="FFFFFF"/>
              </a:solidFill>
              <a:latin typeface="Arial"/>
              <a:ea typeface="Arial"/>
              <a:cs typeface="Arial"/>
              <a:sym typeface="Arial"/>
            </a:endParaRPr>
          </a:p>
          <a:p>
            <a:pPr marL="339480" marR="0" lvl="0" indent="-339480" algn="l" rtl="0">
              <a:lnSpc>
                <a:spcPct val="100000"/>
              </a:lnSpc>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Ganga úr skugga um skilning með því að  spyrja</a:t>
            </a:r>
            <a:endParaRPr sz="3200" b="0" i="0" u="none" strike="noStrike" cap="none">
              <a:solidFill>
                <a:srgbClr val="FFFFFF"/>
              </a:solidFill>
              <a:latin typeface="Arial"/>
              <a:ea typeface="Arial"/>
              <a:cs typeface="Arial"/>
              <a:sym typeface="Arial"/>
            </a:endParaRPr>
          </a:p>
          <a:p>
            <a:pPr marL="339480" marR="0" lvl="0" indent="-339480" algn="l" rtl="0">
              <a:lnSpc>
                <a:spcPct val="100000"/>
              </a:lnSpc>
              <a:spcBef>
                <a:spcPts val="598"/>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Ekki bara tala, sýna líka </a:t>
            </a:r>
            <a:r>
              <a:rPr lang="is-IS" sz="2400" b="0" i="0" u="none" strike="noStrike" cap="none">
                <a:solidFill>
                  <a:srgbClr val="FFFFFF"/>
                </a:solidFill>
                <a:latin typeface="Arial"/>
                <a:ea typeface="Arial"/>
                <a:cs typeface="Arial"/>
                <a:sym typeface="Arial"/>
              </a:rPr>
              <a:t>(sýnikennsla)</a:t>
            </a:r>
            <a:endParaRPr sz="2400" b="0" i="0" u="none" strike="noStrike" cap="none">
              <a:solidFill>
                <a:srgbClr val="FFFFFF"/>
              </a:solidFill>
              <a:latin typeface="Arial"/>
              <a:ea typeface="Arial"/>
              <a:cs typeface="Arial"/>
              <a:sym typeface="Arial"/>
            </a:endParaRPr>
          </a:p>
          <a:p>
            <a:pPr marL="339480" marR="0" lvl="0" indent="-339480" algn="l" rtl="0">
              <a:lnSpc>
                <a:spcPct val="100000"/>
              </a:lnSpc>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Laða fram spurningar og svara þeim eftir bestu getu</a:t>
            </a:r>
            <a:endParaRPr sz="3200" b="0" i="0" u="none" strike="noStrike" cap="none">
              <a:solidFill>
                <a:srgbClr val="FFFFFF"/>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 calcmode="lin" valueType="num">
                                      <p:cBhvr additive="base">
                                        <p:cTn id="7" dur="500"/>
                                        <p:tgtEl>
                                          <p:spTgt spid="37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8">
                                            <p:txEl>
                                              <p:pRg st="1" end="1"/>
                                            </p:txEl>
                                          </p:spTgt>
                                        </p:tgtEl>
                                        <p:attrNameLst>
                                          <p:attrName>style.visibility</p:attrName>
                                        </p:attrNameLst>
                                      </p:cBhvr>
                                      <p:to>
                                        <p:strVal val="visible"/>
                                      </p:to>
                                    </p:set>
                                    <p:anim calcmode="lin" valueType="num">
                                      <p:cBhvr additive="base">
                                        <p:cTn id="12" dur="500"/>
                                        <p:tgtEl>
                                          <p:spTgt spid="37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78">
                                            <p:txEl>
                                              <p:pRg st="2" end="2"/>
                                            </p:txEl>
                                          </p:spTgt>
                                        </p:tgtEl>
                                        <p:attrNameLst>
                                          <p:attrName>style.visibility</p:attrName>
                                        </p:attrNameLst>
                                      </p:cBhvr>
                                      <p:to>
                                        <p:strVal val="visible"/>
                                      </p:to>
                                    </p:set>
                                    <p:anim calcmode="lin" valueType="num">
                                      <p:cBhvr additive="base">
                                        <p:cTn id="17" dur="500"/>
                                        <p:tgtEl>
                                          <p:spTgt spid="37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78">
                                            <p:txEl>
                                              <p:pRg st="3" end="3"/>
                                            </p:txEl>
                                          </p:spTgt>
                                        </p:tgtEl>
                                        <p:attrNameLst>
                                          <p:attrName>style.visibility</p:attrName>
                                        </p:attrNameLst>
                                      </p:cBhvr>
                                      <p:to>
                                        <p:strVal val="visible"/>
                                      </p:to>
                                    </p:set>
                                    <p:anim calcmode="lin" valueType="num">
                                      <p:cBhvr additive="base">
                                        <p:cTn id="22" dur="500"/>
                                        <p:tgtEl>
                                          <p:spTgt spid="37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78">
                                            <p:txEl>
                                              <p:pRg st="4" end="4"/>
                                            </p:txEl>
                                          </p:spTgt>
                                        </p:tgtEl>
                                        <p:attrNameLst>
                                          <p:attrName>style.visibility</p:attrName>
                                        </p:attrNameLst>
                                      </p:cBhvr>
                                      <p:to>
                                        <p:strVal val="visible"/>
                                      </p:to>
                                    </p:set>
                                    <p:anim calcmode="lin" valueType="num">
                                      <p:cBhvr additive="base">
                                        <p:cTn id="27" dur="500"/>
                                        <p:tgtEl>
                                          <p:spTgt spid="37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78">
                                            <p:txEl>
                                              <p:pRg st="5" end="5"/>
                                            </p:txEl>
                                          </p:spTgt>
                                        </p:tgtEl>
                                        <p:attrNameLst>
                                          <p:attrName>style.visibility</p:attrName>
                                        </p:attrNameLst>
                                      </p:cBhvr>
                                      <p:to>
                                        <p:strVal val="visible"/>
                                      </p:to>
                                    </p:set>
                                    <p:anim calcmode="lin" valueType="num">
                                      <p:cBhvr additive="base">
                                        <p:cTn id="32" dur="500"/>
                                        <p:tgtEl>
                                          <p:spTgt spid="378">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8"/>
          <p:cNvSpPr/>
          <p:nvPr/>
        </p:nvSpPr>
        <p:spPr>
          <a:xfrm>
            <a:off x="6553080" y="6245280"/>
            <a:ext cx="2286000" cy="476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400" b="0" i="0" u="none" strike="noStrike" cap="none">
                <a:solidFill>
                  <a:srgbClr val="FFFFFF"/>
                </a:solidFill>
                <a:latin typeface="Arial"/>
                <a:ea typeface="Arial"/>
                <a:cs typeface="Arial"/>
                <a:sym typeface="Arial"/>
              </a:rPr>
              <a:t>25</a:t>
            </a:fld>
            <a:endParaRPr sz="1400" b="0" i="0" u="none" strike="noStrike" cap="none">
              <a:solidFill>
                <a:srgbClr val="FFFFFF"/>
              </a:solidFill>
              <a:latin typeface="Arial"/>
              <a:ea typeface="Arial"/>
              <a:cs typeface="Arial"/>
              <a:sym typeface="Arial"/>
            </a:endParaRPr>
          </a:p>
        </p:txBody>
      </p:sp>
      <p:sp>
        <p:nvSpPr>
          <p:cNvPr id="385" name="Google Shape;385;p38"/>
          <p:cNvSpPr/>
          <p:nvPr/>
        </p:nvSpPr>
        <p:spPr>
          <a:xfrm>
            <a:off x="301680" y="174600"/>
            <a:ext cx="8510400" cy="14320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400" b="1" i="0" u="none" strike="noStrike" cap="none">
                <a:solidFill>
                  <a:srgbClr val="FFFFFF"/>
                </a:solidFill>
                <a:latin typeface="Arial"/>
                <a:ea typeface="Arial"/>
                <a:cs typeface="Arial"/>
                <a:sym typeface="Arial"/>
              </a:rPr>
              <a:t>Almenn</a:t>
            </a:r>
            <a:r>
              <a:rPr lang="is-IS" sz="4400" b="0" i="0" u="none" strike="noStrike" cap="none">
                <a:solidFill>
                  <a:srgbClr val="FFFFFF"/>
                </a:solidFill>
                <a:latin typeface="Arial"/>
                <a:ea typeface="Arial"/>
                <a:cs typeface="Arial"/>
                <a:sym typeface="Arial"/>
              </a:rPr>
              <a:t> </a:t>
            </a:r>
            <a:r>
              <a:rPr lang="is-IS" sz="4400" b="1" i="0" u="none" strike="noStrike" cap="none">
                <a:solidFill>
                  <a:srgbClr val="FFFFFF"/>
                </a:solidFill>
                <a:latin typeface="Arial"/>
                <a:ea typeface="Arial"/>
                <a:cs typeface="Arial"/>
                <a:sym typeface="Arial"/>
              </a:rPr>
              <a:t>siðferðisgildi</a:t>
            </a:r>
            <a:r>
              <a:rPr lang="is-IS" sz="4400" b="0" i="0" u="none" strike="noStrike" cap="none">
                <a:solidFill>
                  <a:srgbClr val="FFFFFF"/>
                </a:solidFill>
                <a:latin typeface="Arial"/>
                <a:ea typeface="Arial"/>
                <a:cs typeface="Arial"/>
                <a:sym typeface="Arial"/>
              </a:rPr>
              <a:t> í </a:t>
            </a:r>
            <a:r>
              <a:rPr lang="is-IS" sz="4400" b="1" i="0" u="none" strike="noStrike" cap="none">
                <a:solidFill>
                  <a:srgbClr val="FFFFFF"/>
                </a:solidFill>
                <a:latin typeface="Arial"/>
                <a:ea typeface="Arial"/>
                <a:cs typeface="Arial"/>
                <a:sym typeface="Arial"/>
              </a:rPr>
              <a:t>mannlegum</a:t>
            </a:r>
            <a:r>
              <a:rPr lang="is-IS" sz="4400" b="0" i="0" u="none" strike="noStrike" cap="none">
                <a:solidFill>
                  <a:srgbClr val="FFFFFF"/>
                </a:solidFill>
                <a:latin typeface="Arial"/>
                <a:ea typeface="Arial"/>
                <a:cs typeface="Arial"/>
                <a:sym typeface="Arial"/>
              </a:rPr>
              <a:t> </a:t>
            </a:r>
            <a:r>
              <a:rPr lang="is-IS" sz="4400" b="1" i="0" u="none" strike="noStrike" cap="none">
                <a:solidFill>
                  <a:srgbClr val="FFFFFF"/>
                </a:solidFill>
                <a:latin typeface="Arial"/>
                <a:ea typeface="Arial"/>
                <a:cs typeface="Arial"/>
                <a:sym typeface="Arial"/>
              </a:rPr>
              <a:t>samskiptum</a:t>
            </a:r>
            <a:endParaRPr sz="4400" b="0" i="0" u="none" strike="noStrike" cap="none">
              <a:solidFill>
                <a:srgbClr val="FFFFFF"/>
              </a:solidFill>
              <a:latin typeface="Arial"/>
              <a:ea typeface="Arial"/>
              <a:cs typeface="Arial"/>
              <a:sym typeface="Arial"/>
            </a:endParaRPr>
          </a:p>
        </p:txBody>
      </p:sp>
      <p:sp>
        <p:nvSpPr>
          <p:cNvPr id="386" name="Google Shape;386;p38"/>
          <p:cNvSpPr/>
          <p:nvPr/>
        </p:nvSpPr>
        <p:spPr>
          <a:xfrm>
            <a:off x="457200" y="2440080"/>
            <a:ext cx="8229600" cy="3271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  Sýna nærgætni </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  Sýna virðingu</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  Forðast að valda skaða</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  Ekki lítilsvirða eða niðurlægja</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CC00CC"/>
              </a:buClr>
              <a:buSzPts val="3200"/>
              <a:buFont typeface="Arial"/>
              <a:buChar char=""/>
            </a:pPr>
            <a:r>
              <a:rPr lang="is-IS" sz="3200" b="0" i="0" u="none" strike="noStrike" cap="none">
                <a:solidFill>
                  <a:srgbClr val="FFFFFF"/>
                </a:solidFill>
                <a:latin typeface="Arial"/>
                <a:ea typeface="Arial"/>
                <a:cs typeface="Arial"/>
                <a:sym typeface="Arial"/>
              </a:rPr>
              <a:t>  Leitast alltaf við að gera öðrum gott</a:t>
            </a:r>
            <a:endParaRPr sz="3200" b="0" i="0" u="none" strike="noStrike" cap="none">
              <a:solidFill>
                <a:srgbClr val="FFFFFF"/>
              </a:solidFill>
              <a:latin typeface="Arial"/>
              <a:ea typeface="Arial"/>
              <a:cs typeface="Arial"/>
              <a:sym typeface="Arial"/>
            </a:endParaRPr>
          </a:p>
        </p:txBody>
      </p:sp>
      <p:pic>
        <p:nvPicPr>
          <p:cNvPr id="387" name="Google Shape;387;p38"/>
          <p:cNvPicPr preferRelativeResize="0"/>
          <p:nvPr/>
        </p:nvPicPr>
        <p:blipFill rotWithShape="1">
          <a:blip r:embed="rId3">
            <a:alphaModFix/>
          </a:blip>
          <a:srcRect/>
          <a:stretch/>
        </p:blipFill>
        <p:spPr>
          <a:xfrm>
            <a:off x="5724360" y="1773360"/>
            <a:ext cx="2362320" cy="208728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 calcmode="lin" valueType="num">
                                      <p:cBhvr additive="base">
                                        <p:cTn id="7" dur="500"/>
                                        <p:tgtEl>
                                          <p:spTgt spid="38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 calcmode="lin" valueType="num">
                                      <p:cBhvr additive="base">
                                        <p:cTn id="12" dur="500"/>
                                        <p:tgtEl>
                                          <p:spTgt spid="38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 calcmode="lin" valueType="num">
                                      <p:cBhvr additive="base">
                                        <p:cTn id="17" dur="500"/>
                                        <p:tgtEl>
                                          <p:spTgt spid="38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 calcmode="lin" valueType="num">
                                      <p:cBhvr additive="base">
                                        <p:cTn id="22" dur="500"/>
                                        <p:tgtEl>
                                          <p:spTgt spid="38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 calcmode="lin" valueType="num">
                                      <p:cBhvr additive="base">
                                        <p:cTn id="27" dur="500"/>
                                        <p:tgtEl>
                                          <p:spTgt spid="386">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p:nvPr/>
        </p:nvSpPr>
        <p:spPr>
          <a:xfrm>
            <a:off x="539640" y="981000"/>
            <a:ext cx="7772400" cy="14320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400" b="1" i="0" u="none" strike="noStrike" cap="none">
                <a:solidFill>
                  <a:srgbClr val="B7E7FF"/>
                </a:solidFill>
                <a:latin typeface="Arial"/>
                <a:ea typeface="Arial"/>
                <a:cs typeface="Arial"/>
                <a:sym typeface="Arial"/>
              </a:rPr>
              <a:t>Þegar talað er við skjólstæðinga...</a:t>
            </a:r>
            <a:endParaRPr sz="4400" b="0" i="0" u="none" strike="noStrike" cap="none">
              <a:solidFill>
                <a:srgbClr val="FFFFFF"/>
              </a:solidFill>
              <a:latin typeface="Arial"/>
              <a:ea typeface="Arial"/>
              <a:cs typeface="Arial"/>
              <a:sym typeface="Arial"/>
            </a:endParaRPr>
          </a:p>
        </p:txBody>
      </p:sp>
      <p:sp>
        <p:nvSpPr>
          <p:cNvPr id="85" name="Google Shape;85;p16"/>
          <p:cNvSpPr/>
          <p:nvPr/>
        </p:nvSpPr>
        <p:spPr>
          <a:xfrm>
            <a:off x="1447920" y="2362320"/>
            <a:ext cx="6629400" cy="39099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a:p>
            <a:pPr marL="0" marR="0" lvl="0" indent="0" algn="ctr" rtl="0">
              <a:spcBef>
                <a:spcPts val="799"/>
              </a:spcBef>
              <a:spcAft>
                <a:spcPts val="0"/>
              </a:spcAft>
              <a:buNone/>
            </a:pPr>
            <a:r>
              <a:rPr lang="is-IS" sz="3200" b="0" i="0" u="none" strike="noStrike" cap="none">
                <a:solidFill>
                  <a:srgbClr val="FFFFFF"/>
                </a:solidFill>
                <a:latin typeface="Arial"/>
                <a:ea typeface="Arial"/>
                <a:cs typeface="Arial"/>
                <a:sym typeface="Arial"/>
              </a:rPr>
              <a:t>...skiptir miklu máli </a:t>
            </a:r>
            <a:r>
              <a:rPr lang="is-IS" sz="3200" b="1" i="0" u="none" strike="noStrike" cap="none">
                <a:solidFill>
                  <a:srgbClr val="FF0000"/>
                </a:solidFill>
                <a:latin typeface="Arial"/>
                <a:ea typeface="Arial"/>
                <a:cs typeface="Arial"/>
                <a:sym typeface="Arial"/>
              </a:rPr>
              <a:t>hvað</a:t>
            </a:r>
            <a:r>
              <a:rPr lang="is-IS" sz="3200" b="0" i="0" u="none" strike="noStrike" cap="none">
                <a:solidFill>
                  <a:srgbClr val="FFFFFF"/>
                </a:solidFill>
                <a:latin typeface="Arial"/>
                <a:ea typeface="Arial"/>
                <a:cs typeface="Arial"/>
                <a:sym typeface="Arial"/>
              </a:rPr>
              <a:t> er sagt </a:t>
            </a:r>
            <a:endParaRPr sz="3200" b="0" i="0" u="none" strike="noStrike" cap="none">
              <a:solidFill>
                <a:srgbClr val="FFFFFF"/>
              </a:solidFill>
              <a:latin typeface="Arial"/>
              <a:ea typeface="Arial"/>
              <a:cs typeface="Arial"/>
              <a:sym typeface="Arial"/>
            </a:endParaRPr>
          </a:p>
          <a:p>
            <a:pPr marL="0" marR="0" lvl="0" indent="0" algn="ctr" rtl="0">
              <a:spcBef>
                <a:spcPts val="799"/>
              </a:spcBef>
              <a:spcAft>
                <a:spcPts val="0"/>
              </a:spcAft>
              <a:buNone/>
            </a:pPr>
            <a:r>
              <a:rPr lang="is-IS" sz="3200" b="0" i="0" u="none" strike="noStrike" cap="none">
                <a:solidFill>
                  <a:srgbClr val="FFFFFF"/>
                </a:solidFill>
                <a:latin typeface="Arial"/>
                <a:ea typeface="Arial"/>
                <a:cs typeface="Arial"/>
                <a:sym typeface="Arial"/>
              </a:rPr>
              <a:t>og </a:t>
            </a:r>
            <a:r>
              <a:rPr lang="is-IS" sz="3200" b="1" i="0" u="none" strike="noStrike" cap="none">
                <a:solidFill>
                  <a:srgbClr val="FF0000"/>
                </a:solidFill>
                <a:latin typeface="Arial"/>
                <a:ea typeface="Arial"/>
                <a:cs typeface="Arial"/>
                <a:sym typeface="Arial"/>
              </a:rPr>
              <a:t>hvernig</a:t>
            </a:r>
            <a:r>
              <a:rPr lang="is-IS" sz="3200" b="0" i="0" u="none" strike="noStrike" cap="none">
                <a:solidFill>
                  <a:srgbClr val="FFFFFF"/>
                </a:solidFill>
                <a:latin typeface="Arial"/>
                <a:ea typeface="Arial"/>
                <a:cs typeface="Arial"/>
                <a:sym typeface="Arial"/>
              </a:rPr>
              <a:t>...</a:t>
            </a:r>
            <a:endParaRPr sz="3200" b="0" i="0" u="none" strike="noStrike" cap="none">
              <a:solidFill>
                <a:srgbClr val="FFFFFF"/>
              </a:solidFill>
              <a:latin typeface="Arial"/>
              <a:ea typeface="Arial"/>
              <a:cs typeface="Arial"/>
              <a:sym typeface="Arial"/>
            </a:endParaRPr>
          </a:p>
          <a:p>
            <a:pPr marL="0" marR="0" lvl="0" indent="0" algn="ctr" rtl="0">
              <a:spcBef>
                <a:spcPts val="799"/>
              </a:spcBef>
              <a:spcAft>
                <a:spcPts val="0"/>
              </a:spcAft>
              <a:buNone/>
            </a:pPr>
            <a:r>
              <a:rPr lang="is-IS" sz="3200" b="0" i="0" u="none" strike="noStrike" cap="none">
                <a:solidFill>
                  <a:srgbClr val="FFFFFF"/>
                </a:solidFill>
                <a:latin typeface="Arial"/>
                <a:ea typeface="Arial"/>
                <a:cs typeface="Arial"/>
                <a:sym typeface="Arial"/>
              </a:rPr>
              <a:t>...en mikilvægast er hvernig </a:t>
            </a:r>
            <a:r>
              <a:rPr lang="is-IS" sz="3200" b="1" i="0" u="none" strike="noStrike" cap="none">
                <a:solidFill>
                  <a:srgbClr val="FF0000"/>
                </a:solidFill>
                <a:latin typeface="Arial"/>
                <a:ea typeface="Arial"/>
                <a:cs typeface="Arial"/>
                <a:sym typeface="Arial"/>
              </a:rPr>
              <a:t>hlustað</a:t>
            </a:r>
            <a:r>
              <a:rPr lang="is-IS" sz="3200" b="0" i="0" u="none" strike="noStrike" cap="none">
                <a:solidFill>
                  <a:srgbClr val="FF0000"/>
                </a:solidFill>
                <a:latin typeface="Arial"/>
                <a:ea typeface="Arial"/>
                <a:cs typeface="Arial"/>
                <a:sym typeface="Arial"/>
              </a:rPr>
              <a:t> </a:t>
            </a:r>
            <a:r>
              <a:rPr lang="is-IS" sz="3200" b="0" i="0" u="none" strike="noStrike" cap="none">
                <a:solidFill>
                  <a:srgbClr val="FFFFFF"/>
                </a:solidFill>
                <a:latin typeface="Arial"/>
                <a:ea typeface="Arial"/>
                <a:cs typeface="Arial"/>
                <a:sym typeface="Arial"/>
              </a:rPr>
              <a:t>er.</a:t>
            </a:r>
            <a:endParaRPr sz="3200" b="0" i="0" u="none" strike="noStrike" cap="none">
              <a:solidFill>
                <a:srgbClr val="FFFFFF"/>
              </a:solidFill>
              <a:latin typeface="Arial"/>
              <a:ea typeface="Arial"/>
              <a:cs typeface="Arial"/>
              <a:sym typeface="Arial"/>
            </a:endParaRPr>
          </a:p>
          <a:p>
            <a:pPr marL="0" marR="0" lvl="0" indent="0" algn="ctr" rtl="0">
              <a:spcBef>
                <a:spcPts val="799"/>
              </a:spcBef>
              <a:spcAft>
                <a:spcPts val="0"/>
              </a:spcAft>
              <a:buNone/>
            </a:pPr>
            <a:r>
              <a:rPr lang="is-IS" sz="3200" b="1" i="0" u="none" strike="noStrike" cap="none">
                <a:solidFill>
                  <a:srgbClr val="FF0000"/>
                </a:solidFill>
                <a:latin typeface="Arial"/>
                <a:ea typeface="Arial"/>
                <a:cs typeface="Arial"/>
                <a:sym typeface="Arial"/>
              </a:rPr>
              <a:t>EKKI</a:t>
            </a:r>
            <a:r>
              <a:rPr lang="is-IS" sz="3200" b="0" i="0" u="none" strike="noStrike" cap="none">
                <a:solidFill>
                  <a:srgbClr val="FFFFFF"/>
                </a:solidFill>
                <a:latin typeface="Arial"/>
                <a:ea typeface="Arial"/>
                <a:cs typeface="Arial"/>
                <a:sym typeface="Arial"/>
              </a:rPr>
              <a:t> tala of mikið, því þá er erfitt að hlusta!</a:t>
            </a:r>
            <a:endParaRPr sz="3200" b="0" i="0" u="none" strike="noStrike" cap="none">
              <a:solidFill>
                <a:srgbClr val="FFFFFF"/>
              </a:solidFill>
              <a:latin typeface="Arial"/>
              <a:ea typeface="Arial"/>
              <a:cs typeface="Arial"/>
              <a:sym typeface="Arial"/>
            </a:endParaRPr>
          </a:p>
        </p:txBody>
      </p:sp>
      <p:pic>
        <p:nvPicPr>
          <p:cNvPr id="86" name="Google Shape;86;p16"/>
          <p:cNvPicPr preferRelativeResize="0"/>
          <p:nvPr/>
        </p:nvPicPr>
        <p:blipFill rotWithShape="1">
          <a:blip r:embed="rId3">
            <a:alphaModFix/>
          </a:blip>
          <a:srcRect/>
          <a:stretch/>
        </p:blipFill>
        <p:spPr>
          <a:xfrm>
            <a:off x="7086600" y="237960"/>
            <a:ext cx="1676520" cy="90504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000" b="0" i="0" u="none" strike="noStrike" cap="none">
                <a:solidFill>
                  <a:srgbClr val="FFFFFF"/>
                </a:solidFill>
                <a:latin typeface="Arial"/>
                <a:ea typeface="Arial"/>
                <a:cs typeface="Arial"/>
                <a:sym typeface="Arial"/>
              </a:rPr>
              <a:t>Samskipti sem hjúkrunarmeðferð</a:t>
            </a:r>
            <a:br>
              <a:rPr lang="is-IS" sz="1800" b="0" i="0" u="none" strike="noStrike" cap="none">
                <a:latin typeface="Arial"/>
                <a:ea typeface="Arial"/>
                <a:cs typeface="Arial"/>
                <a:sym typeface="Arial"/>
              </a:rPr>
            </a:br>
            <a:r>
              <a:rPr lang="is-IS" sz="3200" b="0" i="0" u="none" strike="noStrike" cap="none">
                <a:solidFill>
                  <a:srgbClr val="FFFFFF"/>
                </a:solidFill>
                <a:latin typeface="Arial"/>
                <a:ea typeface="Arial"/>
                <a:cs typeface="Arial"/>
                <a:sym typeface="Arial"/>
              </a:rPr>
              <a:t>(Therapeutic communication techniquies)</a:t>
            </a:r>
            <a:endParaRPr sz="3200" b="0" i="0" u="none" strike="noStrike" cap="none">
              <a:solidFill>
                <a:srgbClr val="FFFFFF"/>
              </a:solidFill>
              <a:latin typeface="Arial"/>
              <a:ea typeface="Arial"/>
              <a:cs typeface="Arial"/>
              <a:sym typeface="Arial"/>
            </a:endParaRPr>
          </a:p>
        </p:txBody>
      </p:sp>
      <p:grpSp>
        <p:nvGrpSpPr>
          <p:cNvPr id="93" name="Google Shape;93;p17"/>
          <p:cNvGrpSpPr/>
          <p:nvPr/>
        </p:nvGrpSpPr>
        <p:grpSpPr>
          <a:xfrm>
            <a:off x="755640" y="1773360"/>
            <a:ext cx="2697120" cy="4422600"/>
            <a:chOff x="755640" y="1773360"/>
            <a:chExt cx="2697120" cy="4422600"/>
          </a:xfrm>
        </p:grpSpPr>
        <p:pic>
          <p:nvPicPr>
            <p:cNvPr id="94" name="Google Shape;94;p17"/>
            <p:cNvPicPr preferRelativeResize="0"/>
            <p:nvPr/>
          </p:nvPicPr>
          <p:blipFill rotWithShape="1">
            <a:blip r:embed="rId3">
              <a:alphaModFix/>
            </a:blip>
            <a:srcRect/>
            <a:stretch/>
          </p:blipFill>
          <p:spPr>
            <a:xfrm>
              <a:off x="755640" y="1773360"/>
              <a:ext cx="2697120" cy="4422600"/>
            </a:xfrm>
            <a:prstGeom prst="rect">
              <a:avLst/>
            </a:prstGeom>
            <a:noFill/>
            <a:ln>
              <a:noFill/>
            </a:ln>
          </p:spPr>
        </p:pic>
        <p:sp>
          <p:nvSpPr>
            <p:cNvPr id="95" name="Google Shape;95;p17"/>
            <p:cNvSpPr/>
            <p:nvPr/>
          </p:nvSpPr>
          <p:spPr>
            <a:xfrm>
              <a:off x="755640" y="1773360"/>
              <a:ext cx="2697120" cy="442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grpSp>
      <p:sp>
        <p:nvSpPr>
          <p:cNvPr id="96" name="Google Shape;96;p17"/>
          <p:cNvSpPr/>
          <p:nvPr/>
        </p:nvSpPr>
        <p:spPr>
          <a:xfrm>
            <a:off x="4211640" y="1676520"/>
            <a:ext cx="4630680" cy="442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lnSpc>
                <a:spcPct val="80000"/>
              </a:lnSpc>
              <a:spcBef>
                <a:spcPts val="0"/>
              </a:spcBef>
              <a:spcAft>
                <a:spcPts val="0"/>
              </a:spcAft>
              <a:buClr>
                <a:srgbClr val="FFCC00"/>
              </a:buClr>
              <a:buSzPts val="3200"/>
              <a:buFont typeface="Noto Sans Symbols"/>
              <a:buChar char="▪"/>
            </a:pPr>
            <a:r>
              <a:rPr lang="is-IS" sz="3200" b="0" i="0" u="none" strike="noStrike" cap="none">
                <a:solidFill>
                  <a:srgbClr val="FF3300"/>
                </a:solidFill>
                <a:latin typeface="Arial"/>
                <a:ea typeface="Arial"/>
                <a:cs typeface="Arial"/>
                <a:sym typeface="Arial"/>
              </a:rPr>
              <a:t>Virk hlustun</a:t>
            </a:r>
            <a:endParaRPr sz="3200" b="0" i="0" u="none" strike="noStrike" cap="none">
              <a:solidFill>
                <a:srgbClr val="FFFFFF"/>
              </a:solidFill>
              <a:latin typeface="Arial"/>
              <a:ea typeface="Arial"/>
              <a:cs typeface="Arial"/>
              <a:sym typeface="Arial"/>
            </a:endParaRPr>
          </a:p>
          <a:p>
            <a:pPr marL="739440" marR="0" lvl="1" indent="-282240" algn="l" rtl="0">
              <a:lnSpc>
                <a:spcPct val="80000"/>
              </a:lnSpc>
              <a:spcBef>
                <a:spcPts val="697"/>
              </a:spcBef>
              <a:spcAft>
                <a:spcPts val="0"/>
              </a:spcAft>
              <a:buClr>
                <a:srgbClr val="35CBCB"/>
              </a:buClr>
              <a:buSzPts val="2800"/>
              <a:buFont typeface="Arial"/>
              <a:buChar char="–"/>
            </a:pPr>
            <a:r>
              <a:rPr lang="is-IS" sz="2800" b="0" i="0" u="none" strike="noStrike" cap="none">
                <a:solidFill>
                  <a:srgbClr val="FFFFFF"/>
                </a:solidFill>
                <a:latin typeface="Arial"/>
                <a:ea typeface="Arial"/>
                <a:cs typeface="Arial"/>
                <a:sym typeface="Arial"/>
              </a:rPr>
              <a:t>Að hlusta </a:t>
            </a:r>
            <a:endParaRPr sz="2800" b="0" i="0" u="none" strike="noStrike" cap="none">
              <a:solidFill>
                <a:srgbClr val="FFFFFF"/>
              </a:solidFill>
              <a:latin typeface="Arial"/>
              <a:ea typeface="Arial"/>
              <a:cs typeface="Arial"/>
              <a:sym typeface="Arial"/>
            </a:endParaRPr>
          </a:p>
          <a:p>
            <a:pPr marL="1143000" marR="0" lvl="2" indent="-228600" algn="l" rtl="0">
              <a:lnSpc>
                <a:spcPct val="80000"/>
              </a:lnSpc>
              <a:spcBef>
                <a:spcPts val="598"/>
              </a:spcBef>
              <a:spcAft>
                <a:spcPts val="0"/>
              </a:spcAft>
              <a:buClr>
                <a:srgbClr val="35CBCB"/>
              </a:buClr>
              <a:buSzPts val="2400"/>
              <a:buFont typeface="Noto Sans Symbols"/>
              <a:buChar char="▪"/>
            </a:pPr>
            <a:r>
              <a:rPr lang="is-IS" sz="2400" b="0" i="0" u="none" strike="noStrike" cap="none">
                <a:solidFill>
                  <a:srgbClr val="FFFFFF"/>
                </a:solidFill>
                <a:latin typeface="Arial"/>
                <a:ea typeface="Arial"/>
                <a:cs typeface="Arial"/>
                <a:sym typeface="Arial"/>
              </a:rPr>
              <a:t>með athygli og áhuga, nota líkamann jafnt sem hugann.</a:t>
            </a:r>
            <a:endParaRPr sz="2400" b="0" i="0" u="none" strike="noStrike" cap="none">
              <a:solidFill>
                <a:srgbClr val="FFFFFF"/>
              </a:solidFill>
              <a:latin typeface="Arial"/>
              <a:ea typeface="Arial"/>
              <a:cs typeface="Arial"/>
              <a:sym typeface="Arial"/>
            </a:endParaRPr>
          </a:p>
          <a:p>
            <a:pPr marL="739440" marR="0" lvl="1" indent="-282240" algn="l" rtl="0">
              <a:lnSpc>
                <a:spcPct val="80000"/>
              </a:lnSpc>
              <a:spcBef>
                <a:spcPts val="697"/>
              </a:spcBef>
              <a:spcAft>
                <a:spcPts val="0"/>
              </a:spcAft>
              <a:buClr>
                <a:srgbClr val="35CBCB"/>
              </a:buClr>
              <a:buSzPts val="2800"/>
              <a:buFont typeface="Arial"/>
              <a:buChar char="–"/>
            </a:pPr>
            <a:r>
              <a:rPr lang="is-IS" sz="2800" b="0" i="0" u="none" strike="noStrike" cap="none">
                <a:solidFill>
                  <a:srgbClr val="FFFFFF"/>
                </a:solidFill>
                <a:latin typeface="Arial"/>
                <a:ea typeface="Arial"/>
                <a:cs typeface="Arial"/>
                <a:sym typeface="Arial"/>
              </a:rPr>
              <a:t>Að meðtaka</a:t>
            </a:r>
            <a:endParaRPr sz="2800" b="0" i="0" u="none" strike="noStrike" cap="none">
              <a:solidFill>
                <a:srgbClr val="FFFFFF"/>
              </a:solidFill>
              <a:latin typeface="Arial"/>
              <a:ea typeface="Arial"/>
              <a:cs typeface="Arial"/>
              <a:sym typeface="Arial"/>
            </a:endParaRPr>
          </a:p>
          <a:p>
            <a:pPr marL="739440" marR="0" lvl="1" indent="-282240" algn="l" rtl="0">
              <a:lnSpc>
                <a:spcPct val="80000"/>
              </a:lnSpc>
              <a:spcBef>
                <a:spcPts val="697"/>
              </a:spcBef>
              <a:spcAft>
                <a:spcPts val="0"/>
              </a:spcAft>
              <a:buClr>
                <a:srgbClr val="35CBCB"/>
              </a:buClr>
              <a:buSzPts val="2800"/>
              <a:buFont typeface="Arial"/>
              <a:buChar char="–"/>
            </a:pPr>
            <a:r>
              <a:rPr lang="is-IS" sz="2800" b="0" i="0" u="none" strike="noStrike" cap="none">
                <a:solidFill>
                  <a:srgbClr val="FFFFFF"/>
                </a:solidFill>
                <a:latin typeface="Arial"/>
                <a:ea typeface="Arial"/>
                <a:cs typeface="Arial"/>
                <a:sym typeface="Arial"/>
              </a:rPr>
              <a:t>Að svara</a:t>
            </a:r>
            <a:endParaRPr sz="2800" b="0" i="0" u="none" strike="noStrike" cap="none">
              <a:solidFill>
                <a:srgbClr val="FFFFFF"/>
              </a:solidFill>
              <a:latin typeface="Arial"/>
              <a:ea typeface="Arial"/>
              <a:cs typeface="Arial"/>
              <a:sym typeface="Arial"/>
            </a:endParaRPr>
          </a:p>
          <a:p>
            <a:pPr marL="339480" marR="0" lvl="0" indent="-339480" algn="l" rtl="0">
              <a:lnSpc>
                <a:spcPct val="80000"/>
              </a:lnSpc>
              <a:spcBef>
                <a:spcPts val="799"/>
              </a:spcBef>
              <a:spcAft>
                <a:spcPts val="0"/>
              </a:spcAft>
              <a:buClr>
                <a:srgbClr val="35CBCB"/>
              </a:buClr>
              <a:buSzPts val="2800"/>
              <a:buFont typeface="Noto Sans Symbols"/>
              <a:buChar char="▪"/>
            </a:pPr>
            <a:r>
              <a:rPr lang="is-IS" sz="2800" b="0" i="0" u="none" strike="noStrike" cap="none">
                <a:solidFill>
                  <a:srgbClr val="FFFFFF"/>
                </a:solidFill>
                <a:latin typeface="Arial"/>
                <a:ea typeface="Arial"/>
                <a:cs typeface="Arial"/>
                <a:sym typeface="Arial"/>
              </a:rPr>
              <a:t>Hlusta á hvað samskiptin þýða, hvert er innihaldið og hvaða tilfinningar koma fram?</a:t>
            </a:r>
            <a:r>
              <a:rPr lang="is-IS" sz="3200" b="0" i="0" u="none" strike="noStrike" cap="none">
                <a:solidFill>
                  <a:srgbClr val="FFFFFF"/>
                </a:solidFill>
                <a:latin typeface="Arial"/>
                <a:ea typeface="Arial"/>
                <a:cs typeface="Arial"/>
                <a:sym typeface="Arial"/>
              </a:rPr>
              <a:t> </a:t>
            </a: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p:nvPr/>
        </p:nvSpPr>
        <p:spPr>
          <a:xfrm>
            <a:off x="301680" y="228600"/>
            <a:ext cx="8510400" cy="1255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800" b="0" i="0" u="none" strike="noStrike" cap="none">
                <a:solidFill>
                  <a:srgbClr val="FFFFFF"/>
                </a:solidFill>
                <a:latin typeface="Arial"/>
                <a:ea typeface="Arial"/>
                <a:cs typeface="Arial"/>
                <a:sym typeface="Arial"/>
              </a:rPr>
              <a:t>Virk hlustun</a:t>
            </a:r>
            <a:endParaRPr sz="4800" b="0" i="0" u="none" strike="noStrike" cap="none">
              <a:solidFill>
                <a:srgbClr val="FFFFFF"/>
              </a:solidFill>
              <a:latin typeface="Arial"/>
              <a:ea typeface="Arial"/>
              <a:cs typeface="Arial"/>
              <a:sym typeface="Arial"/>
            </a:endParaRPr>
          </a:p>
        </p:txBody>
      </p:sp>
      <p:sp>
        <p:nvSpPr>
          <p:cNvPr id="103" name="Google Shape;103;p18"/>
          <p:cNvSpPr/>
          <p:nvPr/>
        </p:nvSpPr>
        <p:spPr>
          <a:xfrm>
            <a:off x="324000" y="1989000"/>
            <a:ext cx="8540640" cy="4608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lnSpc>
                <a:spcPct val="80000"/>
              </a:lnSpc>
              <a:spcBef>
                <a:spcPts val="0"/>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Snúa að skjólstæðingnum, vera í augnsambandi </a:t>
            </a:r>
            <a:endParaRPr sz="2800" b="0" i="0" u="none" strike="noStrike" cap="none">
              <a:solidFill>
                <a:srgbClr val="FFFFFF"/>
              </a:solidFill>
              <a:latin typeface="Arial"/>
              <a:ea typeface="Arial"/>
              <a:cs typeface="Arial"/>
              <a:sym typeface="Arial"/>
            </a:endParaRPr>
          </a:p>
          <a:p>
            <a:pPr marL="339480" marR="0" lvl="0" indent="-339480" algn="l" rtl="0">
              <a:lnSpc>
                <a:spcPct val="80000"/>
              </a:lnSpc>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Ekki hafa of langt bil á milli ykkar, sitjið í sömu hæð</a:t>
            </a:r>
            <a:endParaRPr sz="2800" b="0" i="0" u="none" strike="noStrike" cap="none">
              <a:solidFill>
                <a:srgbClr val="FFFFFF"/>
              </a:solidFill>
              <a:latin typeface="Arial"/>
              <a:ea typeface="Arial"/>
              <a:cs typeface="Arial"/>
              <a:sym typeface="Arial"/>
            </a:endParaRPr>
          </a:p>
          <a:p>
            <a:pPr marL="339480" marR="0" lvl="0" indent="-339480" algn="l" rtl="0">
              <a:lnSpc>
                <a:spcPct val="80000"/>
              </a:lnSpc>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Fjarlæga alla hluti sem eru á milli ykkar</a:t>
            </a:r>
            <a:endParaRPr sz="2800" b="0" i="0" u="none" strike="noStrike" cap="none">
              <a:solidFill>
                <a:srgbClr val="FFFFFF"/>
              </a:solidFill>
              <a:latin typeface="Arial"/>
              <a:ea typeface="Arial"/>
              <a:cs typeface="Arial"/>
              <a:sym typeface="Arial"/>
            </a:endParaRPr>
          </a:p>
          <a:p>
            <a:pPr marL="339480" marR="0" lvl="0" indent="-339480" algn="l" rtl="0">
              <a:lnSpc>
                <a:spcPct val="80000"/>
              </a:lnSpc>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Verið afslöppuð, kinkið kolli þegar við á, sýnið hlustun með látbragði og „hmm...“</a:t>
            </a:r>
            <a:endParaRPr sz="2800" b="0" i="0" u="none" strike="noStrike" cap="none">
              <a:solidFill>
                <a:srgbClr val="FFFFFF"/>
              </a:solidFill>
              <a:latin typeface="Arial"/>
              <a:ea typeface="Arial"/>
              <a:cs typeface="Arial"/>
              <a:sym typeface="Arial"/>
            </a:endParaRPr>
          </a:p>
          <a:p>
            <a:pPr marL="339480" marR="0" lvl="0" indent="-339480" algn="l" rtl="0">
              <a:lnSpc>
                <a:spcPct val="80000"/>
              </a:lnSpc>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Staðfestið þegar viðmælandinn óskar eftir því og sýnið athygli</a:t>
            </a:r>
            <a:endParaRPr sz="2800" b="0" i="0" u="none" strike="noStrike" cap="none">
              <a:solidFill>
                <a:srgbClr val="FFFFFF"/>
              </a:solidFill>
              <a:latin typeface="Arial"/>
              <a:ea typeface="Arial"/>
              <a:cs typeface="Arial"/>
              <a:sym typeface="Arial"/>
            </a:endParaRPr>
          </a:p>
          <a:p>
            <a:pPr marL="339480" marR="0" lvl="0" indent="-339480" algn="l" rtl="0">
              <a:lnSpc>
                <a:spcPct val="80000"/>
              </a:lnSpc>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Svarið í samhengi</a:t>
            </a:r>
            <a:endParaRPr sz="2800" b="0" i="0" u="none" strike="noStrike" cap="none">
              <a:solidFill>
                <a:srgbClr val="FFFFFF"/>
              </a:solidFill>
              <a:latin typeface="Arial"/>
              <a:ea typeface="Arial"/>
              <a:cs typeface="Arial"/>
              <a:sym typeface="Arial"/>
            </a:endParaRPr>
          </a:p>
          <a:p>
            <a:pPr marL="339480" marR="0" lvl="0" indent="-339480" algn="l" rtl="0">
              <a:lnSpc>
                <a:spcPct val="80000"/>
              </a:lnSpc>
              <a:spcBef>
                <a:spcPts val="697"/>
              </a:spcBef>
              <a:spcAft>
                <a:spcPts val="0"/>
              </a:spcAft>
              <a:buClr>
                <a:srgbClr val="FFCC00"/>
              </a:buClr>
              <a:buSzPts val="2800"/>
              <a:buFont typeface="Noto Sans Symbols"/>
              <a:buChar char="▪"/>
            </a:pPr>
            <a:r>
              <a:rPr lang="is-IS" sz="2800" b="0" i="0" u="none" strike="noStrike" cap="none">
                <a:solidFill>
                  <a:srgbClr val="FFFFFF"/>
                </a:solidFill>
                <a:latin typeface="Arial"/>
                <a:ea typeface="Arial"/>
                <a:cs typeface="Arial"/>
                <a:sym typeface="Arial"/>
              </a:rPr>
              <a:t>Veita endurgjöf, draga saman það sem sagt var eða spurt um, orð, hugsanir og tilfinningar</a:t>
            </a:r>
            <a:endParaRPr sz="2800" b="0" i="0" u="none" strike="noStrike" cap="none">
              <a:solidFill>
                <a:srgbClr val="FFFFFF"/>
              </a:solidFill>
              <a:latin typeface="Arial"/>
              <a:ea typeface="Arial"/>
              <a:cs typeface="Arial"/>
              <a:sym typeface="Arial"/>
            </a:endParaRPr>
          </a:p>
        </p:txBody>
      </p:sp>
      <p:grpSp>
        <p:nvGrpSpPr>
          <p:cNvPr id="104" name="Google Shape;104;p18"/>
          <p:cNvGrpSpPr/>
          <p:nvPr/>
        </p:nvGrpSpPr>
        <p:grpSpPr>
          <a:xfrm>
            <a:off x="6804000" y="260280"/>
            <a:ext cx="1825560" cy="1433520"/>
            <a:chOff x="6804000" y="260280"/>
            <a:chExt cx="1825560" cy="1433520"/>
          </a:xfrm>
        </p:grpSpPr>
        <p:pic>
          <p:nvPicPr>
            <p:cNvPr id="105" name="Google Shape;105;p18"/>
            <p:cNvPicPr preferRelativeResize="0"/>
            <p:nvPr/>
          </p:nvPicPr>
          <p:blipFill rotWithShape="1">
            <a:blip r:embed="rId3">
              <a:alphaModFix/>
            </a:blip>
            <a:srcRect/>
            <a:stretch/>
          </p:blipFill>
          <p:spPr>
            <a:xfrm>
              <a:off x="6804000" y="260280"/>
              <a:ext cx="1825560" cy="1433520"/>
            </a:xfrm>
            <a:prstGeom prst="rect">
              <a:avLst/>
            </a:prstGeom>
            <a:noFill/>
            <a:ln>
              <a:noFill/>
            </a:ln>
          </p:spPr>
        </p:pic>
        <p:sp>
          <p:nvSpPr>
            <p:cNvPr id="106" name="Google Shape;106;p18"/>
            <p:cNvSpPr/>
            <p:nvPr/>
          </p:nvSpPr>
          <p:spPr>
            <a:xfrm>
              <a:off x="6804000" y="260280"/>
              <a:ext cx="1825560" cy="1433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1215152" y="1676525"/>
            <a:ext cx="6983348" cy="4647251"/>
          </a:xfrm>
          <a:prstGeom prst="rect">
            <a:avLst/>
          </a:prstGeom>
          <a:noFill/>
          <a:ln>
            <a:noFill/>
          </a:ln>
        </p:spPr>
      </p:pic>
      <p:sp>
        <p:nvSpPr>
          <p:cNvPr id="113" name="Google Shape;113;p19"/>
          <p:cNvSpPr txBox="1">
            <a:spLocks noGrp="1"/>
          </p:cNvSpPr>
          <p:nvPr>
            <p:ph type="title"/>
          </p:nvPr>
        </p:nvSpPr>
        <p:spPr>
          <a:xfrm>
            <a:off x="301675" y="228247"/>
            <a:ext cx="8507400" cy="870600"/>
          </a:xfrm>
          <a:prstGeom prst="rect">
            <a:avLst/>
          </a:prstGeom>
        </p:spPr>
        <p:txBody>
          <a:bodyPr spcFirstLastPara="1" wrap="square" lIns="90000" tIns="46800" rIns="90000" bIns="46800" anchor="ctr" anchorCtr="0">
            <a:noAutofit/>
          </a:bodyPr>
          <a:lstStyle/>
          <a:p>
            <a:pPr marL="0" lvl="0" indent="0" algn="l" rtl="0">
              <a:spcBef>
                <a:spcPts val="0"/>
              </a:spcBef>
              <a:spcAft>
                <a:spcPts val="0"/>
              </a:spcAft>
              <a:buNone/>
            </a:pPr>
            <a:r>
              <a:rPr lang="is-IS" sz="3000"/>
              <a:t>Hvernig sýnum við virka hlustun? </a:t>
            </a:r>
            <a:endParaRPr sz="3000"/>
          </a:p>
        </p:txBody>
      </p:sp>
      <p:sp>
        <p:nvSpPr>
          <p:cNvPr id="114" name="Google Shape;114;p19"/>
          <p:cNvSpPr txBox="1">
            <a:spLocks noGrp="1"/>
          </p:cNvSpPr>
          <p:nvPr>
            <p:ph type="body" idx="1"/>
          </p:nvPr>
        </p:nvSpPr>
        <p:spPr>
          <a:xfrm>
            <a:off x="301320" y="1676520"/>
            <a:ext cx="8537400" cy="407130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400" b="0" i="0" u="none" strike="noStrike" cap="none">
                <a:solidFill>
                  <a:srgbClr val="FF3300"/>
                </a:solidFill>
                <a:latin typeface="Arial"/>
                <a:ea typeface="Arial"/>
                <a:cs typeface="Arial"/>
                <a:sym typeface="Arial"/>
              </a:rPr>
              <a:t>Að vera...</a:t>
            </a:r>
            <a:br>
              <a:rPr lang="is-IS" sz="1800" b="0" i="0" u="none" strike="noStrike" cap="none">
                <a:latin typeface="Arial"/>
                <a:ea typeface="Arial"/>
                <a:cs typeface="Arial"/>
                <a:sym typeface="Arial"/>
              </a:rPr>
            </a:br>
            <a:r>
              <a:rPr lang="is-IS" sz="3200" b="0" i="0" u="none" strike="noStrike" cap="none">
                <a:solidFill>
                  <a:srgbClr val="FFFFFF"/>
                </a:solidFill>
                <a:latin typeface="Arial"/>
                <a:ea typeface="Arial"/>
                <a:cs typeface="Arial"/>
                <a:sym typeface="Arial"/>
              </a:rPr>
              <a:t>(presence)</a:t>
            </a:r>
            <a:endParaRPr sz="3200" b="0" i="0" u="none" strike="noStrike" cap="none">
              <a:solidFill>
                <a:srgbClr val="FFFFFF"/>
              </a:solidFill>
              <a:latin typeface="Arial"/>
              <a:ea typeface="Arial"/>
              <a:cs typeface="Arial"/>
              <a:sym typeface="Arial"/>
            </a:endParaRPr>
          </a:p>
        </p:txBody>
      </p:sp>
      <p:sp>
        <p:nvSpPr>
          <p:cNvPr id="121" name="Google Shape;121;p20"/>
          <p:cNvSpPr/>
          <p:nvPr/>
        </p:nvSpPr>
        <p:spPr>
          <a:xfrm>
            <a:off x="301680" y="1676520"/>
            <a:ext cx="4194000" cy="442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Leyfðu þögninni að ríkja smá stund áður en þú grípur inn í.</a:t>
            </a:r>
            <a:endParaRPr sz="2800" b="0" i="0" u="none" strike="noStrike" cap="none">
              <a:solidFill>
                <a:srgbClr val="FFFFFF"/>
              </a:solidFill>
              <a:latin typeface="Arial"/>
              <a:ea typeface="Arial"/>
              <a:cs typeface="Arial"/>
              <a:sym typeface="Arial"/>
            </a:endParaRPr>
          </a:p>
          <a:p>
            <a:pPr marL="339480" marR="0" lvl="0" indent="-339480" algn="l" rtl="0">
              <a:spcBef>
                <a:spcPts val="173"/>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Að vera... </a:t>
            </a:r>
            <a:endParaRPr sz="2800" b="0" i="0" u="none" strike="noStrike" cap="none">
              <a:solidFill>
                <a:srgbClr val="FFFFFF"/>
              </a:solidFill>
              <a:latin typeface="Arial"/>
              <a:ea typeface="Arial"/>
              <a:cs typeface="Arial"/>
              <a:sym typeface="Arial"/>
            </a:endParaRPr>
          </a:p>
          <a:p>
            <a:pPr marL="339480" marR="0" lvl="0" indent="-339480" algn="l" rtl="0">
              <a:spcBef>
                <a:spcPts val="173"/>
              </a:spcBef>
              <a:spcAft>
                <a:spcPts val="0"/>
              </a:spcAft>
              <a:buClr>
                <a:srgbClr val="FFFFFF"/>
              </a:buClr>
              <a:buSzPts val="2800"/>
              <a:buFont typeface="Arial"/>
              <a:buChar char="•"/>
            </a:pPr>
            <a:r>
              <a:rPr lang="is-IS" sz="2800" b="0" i="0" u="none" strike="noStrike" cap="none">
                <a:solidFill>
                  <a:srgbClr val="FFFFFF"/>
                </a:solidFill>
                <a:latin typeface="Arial"/>
                <a:ea typeface="Arial"/>
                <a:cs typeface="Arial"/>
                <a:sym typeface="Arial"/>
              </a:rPr>
              <a:t>„Ég skal vera hjá þér aðeins lengur, ef þú vilt spjalla þá skal ég gjarnan hlusta”.</a:t>
            </a:r>
            <a:endParaRPr sz="2800" b="0" i="0" u="none" strike="noStrike" cap="none">
              <a:solidFill>
                <a:srgbClr val="FFFFFF"/>
              </a:solidFill>
              <a:latin typeface="Arial"/>
              <a:ea typeface="Arial"/>
              <a:cs typeface="Arial"/>
              <a:sym typeface="Arial"/>
            </a:endParaRPr>
          </a:p>
          <a:p>
            <a:pPr marL="339480" marR="0" lvl="0" indent="-339480" algn="l" rtl="0">
              <a:spcBef>
                <a:spcPts val="870"/>
              </a:spcBef>
              <a:spcAft>
                <a:spcPts val="0"/>
              </a:spcAft>
              <a:buNone/>
            </a:pPr>
            <a:endParaRPr sz="2800" b="0" i="0" u="none" strike="noStrike" cap="none">
              <a:solidFill>
                <a:srgbClr val="FFFFFF"/>
              </a:solidFill>
              <a:latin typeface="Arial"/>
              <a:ea typeface="Arial"/>
              <a:cs typeface="Arial"/>
              <a:sym typeface="Arial"/>
            </a:endParaRPr>
          </a:p>
        </p:txBody>
      </p:sp>
      <p:grpSp>
        <p:nvGrpSpPr>
          <p:cNvPr id="122" name="Google Shape;122;p20"/>
          <p:cNvGrpSpPr/>
          <p:nvPr/>
        </p:nvGrpSpPr>
        <p:grpSpPr>
          <a:xfrm>
            <a:off x="4932360" y="2060640"/>
            <a:ext cx="3765600" cy="3027240"/>
            <a:chOff x="4932360" y="2060640"/>
            <a:chExt cx="3765600" cy="3027240"/>
          </a:xfrm>
        </p:grpSpPr>
        <p:pic>
          <p:nvPicPr>
            <p:cNvPr id="123" name="Google Shape;123;p20"/>
            <p:cNvPicPr preferRelativeResize="0"/>
            <p:nvPr/>
          </p:nvPicPr>
          <p:blipFill rotWithShape="1">
            <a:blip r:embed="rId3">
              <a:alphaModFix/>
            </a:blip>
            <a:srcRect/>
            <a:stretch/>
          </p:blipFill>
          <p:spPr>
            <a:xfrm>
              <a:off x="4932360" y="2060640"/>
              <a:ext cx="3765600" cy="3027240"/>
            </a:xfrm>
            <a:prstGeom prst="rect">
              <a:avLst/>
            </a:prstGeom>
            <a:noFill/>
            <a:ln>
              <a:noFill/>
            </a:ln>
          </p:spPr>
        </p:pic>
        <p:sp>
          <p:nvSpPr>
            <p:cNvPr id="124" name="Google Shape;124;p20"/>
            <p:cNvSpPr/>
            <p:nvPr/>
          </p:nvSpPr>
          <p:spPr>
            <a:xfrm>
              <a:off x="4932360" y="2060640"/>
              <a:ext cx="3765600" cy="30272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B7E7FF"/>
                </a:solidFill>
                <a:latin typeface="Times New Roman"/>
                <a:ea typeface="Times New Roman"/>
                <a:cs typeface="Times New Roman"/>
                <a:sym typeface="Times New Roman"/>
              </a:rPr>
              <a:t>Þögul hlustun</a:t>
            </a:r>
            <a:endParaRPr sz="4400" b="0" i="0" u="none" strike="noStrike" cap="none">
              <a:solidFill>
                <a:srgbClr val="FFFFFF"/>
              </a:solidFill>
              <a:latin typeface="Arial"/>
              <a:ea typeface="Arial"/>
              <a:cs typeface="Arial"/>
              <a:sym typeface="Arial"/>
            </a:endParaRPr>
          </a:p>
        </p:txBody>
      </p:sp>
      <p:sp>
        <p:nvSpPr>
          <p:cNvPr id="131" name="Google Shape;131;p21"/>
          <p:cNvSpPr/>
          <p:nvPr/>
        </p:nvSpPr>
        <p:spPr>
          <a:xfrm>
            <a:off x="533520" y="2017800"/>
            <a:ext cx="8421480" cy="4114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lnSpc>
                <a:spcPct val="90000"/>
              </a:lnSpc>
              <a:spcBef>
                <a:spcPts val="0"/>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Þögul hlustun felst í að veita athygli án þess að taka þátt í samtalinu.</a:t>
            </a:r>
            <a:endParaRPr sz="3200" b="0" i="0" u="none" strike="noStrike" cap="none">
              <a:solidFill>
                <a:srgbClr val="FFFFFF"/>
              </a:solidFill>
              <a:latin typeface="Arial"/>
              <a:ea typeface="Arial"/>
              <a:cs typeface="Arial"/>
              <a:sym typeface="Arial"/>
            </a:endParaRPr>
          </a:p>
          <a:p>
            <a:pPr marL="339480" marR="0" lvl="0" indent="-339480" algn="l" rtl="0">
              <a:lnSpc>
                <a:spcPct val="90000"/>
              </a:lnSpc>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Með líkamstjáningu er athyglin gefin til kynna, kinka kolli, halla sér áfram, augnsamband o.þ.h.</a:t>
            </a:r>
            <a:endParaRPr sz="3200" b="0" i="0" u="none" strike="noStrike" cap="none">
              <a:solidFill>
                <a:srgbClr val="FFFFFF"/>
              </a:solidFill>
              <a:latin typeface="Arial"/>
              <a:ea typeface="Arial"/>
              <a:cs typeface="Arial"/>
              <a:sym typeface="Arial"/>
            </a:endParaRPr>
          </a:p>
          <a:p>
            <a:pPr marL="339480" marR="0" lvl="0" indent="-339480" algn="l" rtl="0">
              <a:lnSpc>
                <a:spcPct val="90000"/>
              </a:lnSpc>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Þögul hlustun er gagnleg þegar viðmælandinn er í ójafnvægi og hefur mikla þörf fyrir að tala.</a:t>
            </a: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p:nvPr/>
        </p:nvSpPr>
        <p:spPr>
          <a:xfrm>
            <a:off x="301680" y="228600"/>
            <a:ext cx="8510400" cy="1325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B7E7FF"/>
                </a:solidFill>
                <a:latin typeface="Times New Roman"/>
                <a:ea typeface="Times New Roman"/>
                <a:cs typeface="Times New Roman"/>
                <a:sym typeface="Times New Roman"/>
              </a:rPr>
              <a:t>Hvetjandi hlustun</a:t>
            </a:r>
            <a:endParaRPr sz="4400" b="0" i="0" u="none" strike="noStrike" cap="none">
              <a:solidFill>
                <a:srgbClr val="FFFFFF"/>
              </a:solidFill>
              <a:latin typeface="Arial"/>
              <a:ea typeface="Arial"/>
              <a:cs typeface="Arial"/>
              <a:sym typeface="Arial"/>
            </a:endParaRPr>
          </a:p>
        </p:txBody>
      </p:sp>
      <p:sp>
        <p:nvSpPr>
          <p:cNvPr id="138" name="Google Shape;138;p22"/>
          <p:cNvSpPr/>
          <p:nvPr/>
        </p:nvSpPr>
        <p:spPr>
          <a:xfrm>
            <a:off x="609480" y="2017800"/>
            <a:ext cx="8345520" cy="48844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39480" marR="0" lvl="0" indent="-339480" algn="l" rtl="0">
              <a:spcBef>
                <a:spcPts val="0"/>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Er viðbót við þögla hlustun og á að hvetja og styðja viðmælandann til að tjá sig.</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Notuð er líkamstjáning, uppörvandi bros, höfuðhreyfingar, stuttar athugasemdir, já, athyglisvert, einmitt, virkilega o.s.frv.</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Clr>
                <a:srgbClr val="FFCC00"/>
              </a:buClr>
              <a:buSzPts val="3200"/>
              <a:buFont typeface="Noto Sans Symbols"/>
              <a:buChar char="▪"/>
            </a:pPr>
            <a:r>
              <a:rPr lang="is-IS" sz="3200" b="0" i="0" u="none" strike="noStrike" cap="none">
                <a:solidFill>
                  <a:srgbClr val="FFFFFF"/>
                </a:solidFill>
                <a:latin typeface="Arial"/>
                <a:ea typeface="Arial"/>
                <a:cs typeface="Arial"/>
                <a:sym typeface="Arial"/>
              </a:rPr>
              <a:t>Hvetjandi hlustun er gagnleg við feimið fólk, áhyggjufullt, óöruggt eða kvíðið.</a:t>
            </a: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None/>
            </a:pPr>
            <a:endParaRPr sz="3200" b="0" i="0" u="none" strike="noStrike" cap="none">
              <a:solidFill>
                <a:srgbClr val="FFFFFF"/>
              </a:solidFill>
              <a:latin typeface="Arial"/>
              <a:ea typeface="Arial"/>
              <a:cs typeface="Arial"/>
              <a:sym typeface="Arial"/>
            </a:endParaRPr>
          </a:p>
          <a:p>
            <a:pPr marL="339480" marR="0" lvl="0" indent="-339480" algn="l" rtl="0">
              <a:spcBef>
                <a:spcPts val="799"/>
              </a:spcBef>
              <a:spcAft>
                <a:spcPts val="0"/>
              </a:spcAft>
              <a:buNone/>
            </a:pPr>
            <a:endParaRPr sz="3200" b="0"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4346</Words>
  <Application>Microsoft Office PowerPoint</Application>
  <PresentationFormat>On-screen Show (4:3)</PresentationFormat>
  <Paragraphs>201</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Hvernig sýnum við virka hlustun?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Albína Tryggvadóttir -VMA</dc:creator>
  <cp:lastModifiedBy>María Albína Tryggvadóttir -VMA</cp:lastModifiedBy>
  <cp:revision>1</cp:revision>
  <dcterms:modified xsi:type="dcterms:W3CDTF">2022-09-25T17:35:57Z</dcterms:modified>
</cp:coreProperties>
</file>