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Lst>
  <p:notesMasterIdLst>
    <p:notesMasterId r:id="rId36"/>
  </p:notesMasterIdLst>
  <p:sldIdLst>
    <p:sldId id="256" r:id="rId4"/>
    <p:sldId id="28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4263C-5669-4121-AD32-6EA31E5A4FCC}" v="3" dt="2024-01-26T10:05:54.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518" autoAdjust="0"/>
  </p:normalViewPr>
  <p:slideViewPr>
    <p:cSldViewPr snapToGrid="0">
      <p:cViewPr varScale="1">
        <p:scale>
          <a:sx n="51" d="100"/>
          <a:sy n="51" d="100"/>
        </p:scale>
        <p:origin x="5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Albína Tryggvadóttir -VMA" userId="a31fe8b4-d8ee-4a4a-9d80-0b9a012c03c1" providerId="ADAL" clId="{8F94263C-5669-4121-AD32-6EA31E5A4FCC}"/>
    <pc:docChg chg="undo custSel modSld">
      <pc:chgData name="María Albína Tryggvadóttir -VMA" userId="a31fe8b4-d8ee-4a4a-9d80-0b9a012c03c1" providerId="ADAL" clId="{8F94263C-5669-4121-AD32-6EA31E5A4FCC}" dt="2024-01-26T10:09:26.537" v="42" actId="26606"/>
      <pc:docMkLst>
        <pc:docMk/>
      </pc:docMkLst>
      <pc:sldChg chg="addSp delSp modSp mod setBg">
        <pc:chgData name="María Albína Tryggvadóttir -VMA" userId="a31fe8b4-d8ee-4a4a-9d80-0b9a012c03c1" providerId="ADAL" clId="{8F94263C-5669-4121-AD32-6EA31E5A4FCC}" dt="2024-01-26T10:00:37.338" v="5" actId="26606"/>
        <pc:sldMkLst>
          <pc:docMk/>
          <pc:sldMk cId="0" sldId="271"/>
        </pc:sldMkLst>
        <pc:spChg chg="mod">
          <ac:chgData name="María Albína Tryggvadóttir -VMA" userId="a31fe8b4-d8ee-4a4a-9d80-0b9a012c03c1" providerId="ADAL" clId="{8F94263C-5669-4121-AD32-6EA31E5A4FCC}" dt="2024-01-26T10:00:37.338" v="5" actId="26606"/>
          <ac:spMkLst>
            <pc:docMk/>
            <pc:sldMk cId="0" sldId="271"/>
            <ac:spMk id="279" creationId="{00000000-0000-0000-0000-000000000000}"/>
          </ac:spMkLst>
        </pc:spChg>
        <pc:spChg chg="mod">
          <ac:chgData name="María Albína Tryggvadóttir -VMA" userId="a31fe8b4-d8ee-4a4a-9d80-0b9a012c03c1" providerId="ADAL" clId="{8F94263C-5669-4121-AD32-6EA31E5A4FCC}" dt="2024-01-26T10:00:37.338" v="5" actId="26606"/>
          <ac:spMkLst>
            <pc:docMk/>
            <pc:sldMk cId="0" sldId="271"/>
            <ac:spMk id="280" creationId="{00000000-0000-0000-0000-000000000000}"/>
          </ac:spMkLst>
        </pc:spChg>
        <pc:spChg chg="add del">
          <ac:chgData name="María Albína Tryggvadóttir -VMA" userId="a31fe8b4-d8ee-4a4a-9d80-0b9a012c03c1" providerId="ADAL" clId="{8F94263C-5669-4121-AD32-6EA31E5A4FCC}" dt="2024-01-26T10:00:29.758" v="2" actId="26606"/>
          <ac:spMkLst>
            <pc:docMk/>
            <pc:sldMk cId="0" sldId="271"/>
            <ac:spMk id="2055" creationId="{117AB3D3-3C9C-4DED-809A-78734805B895}"/>
          </ac:spMkLst>
        </pc:spChg>
        <pc:spChg chg="add del">
          <ac:chgData name="María Albína Tryggvadóttir -VMA" userId="a31fe8b4-d8ee-4a4a-9d80-0b9a012c03c1" providerId="ADAL" clId="{8F94263C-5669-4121-AD32-6EA31E5A4FCC}" dt="2024-01-26T10:00:29.758" v="2" actId="26606"/>
          <ac:spMkLst>
            <pc:docMk/>
            <pc:sldMk cId="0" sldId="271"/>
            <ac:spMk id="2057" creationId="{3A9A4357-BD1D-4622-A4FE-766E6AB8DE84}"/>
          </ac:spMkLst>
        </pc:spChg>
        <pc:spChg chg="add del">
          <ac:chgData name="María Albína Tryggvadóttir -VMA" userId="a31fe8b4-d8ee-4a4a-9d80-0b9a012c03c1" providerId="ADAL" clId="{8F94263C-5669-4121-AD32-6EA31E5A4FCC}" dt="2024-01-26T10:00:29.758" v="2" actId="26606"/>
          <ac:spMkLst>
            <pc:docMk/>
            <pc:sldMk cId="0" sldId="271"/>
            <ac:spMk id="2059" creationId="{E659831F-0D9A-4C63-9EBB-8435B85A440F}"/>
          </ac:spMkLst>
        </pc:spChg>
        <pc:spChg chg="add del">
          <ac:chgData name="María Albína Tryggvadóttir -VMA" userId="a31fe8b4-d8ee-4a4a-9d80-0b9a012c03c1" providerId="ADAL" clId="{8F94263C-5669-4121-AD32-6EA31E5A4FCC}" dt="2024-01-26T10:00:29.758" v="2" actId="26606"/>
          <ac:spMkLst>
            <pc:docMk/>
            <pc:sldMk cId="0" sldId="271"/>
            <ac:spMk id="2061" creationId="{E6995CE5-F890-4ABA-82A2-26507CE8D2A3}"/>
          </ac:spMkLst>
        </pc:spChg>
        <pc:spChg chg="add del">
          <ac:chgData name="María Albína Tryggvadóttir -VMA" userId="a31fe8b4-d8ee-4a4a-9d80-0b9a012c03c1" providerId="ADAL" clId="{8F94263C-5669-4121-AD32-6EA31E5A4FCC}" dt="2024-01-26T10:00:37.330" v="4" actId="26606"/>
          <ac:spMkLst>
            <pc:docMk/>
            <pc:sldMk cId="0" sldId="271"/>
            <ac:spMk id="2063" creationId="{058A14AF-9FB5-4CC7-BA35-E8E85D3EDF0E}"/>
          </ac:spMkLst>
        </pc:spChg>
        <pc:spChg chg="add del">
          <ac:chgData name="María Albína Tryggvadóttir -VMA" userId="a31fe8b4-d8ee-4a4a-9d80-0b9a012c03c1" providerId="ADAL" clId="{8F94263C-5669-4121-AD32-6EA31E5A4FCC}" dt="2024-01-26T10:00:37.330" v="4" actId="26606"/>
          <ac:spMkLst>
            <pc:docMk/>
            <pc:sldMk cId="0" sldId="271"/>
            <ac:spMk id="2064" creationId="{3A9A4357-BD1D-4622-A4FE-766E6AB8DE84}"/>
          </ac:spMkLst>
        </pc:spChg>
        <pc:spChg chg="add del">
          <ac:chgData name="María Albína Tryggvadóttir -VMA" userId="a31fe8b4-d8ee-4a4a-9d80-0b9a012c03c1" providerId="ADAL" clId="{8F94263C-5669-4121-AD32-6EA31E5A4FCC}" dt="2024-01-26T10:00:37.330" v="4" actId="26606"/>
          <ac:spMkLst>
            <pc:docMk/>
            <pc:sldMk cId="0" sldId="271"/>
            <ac:spMk id="2065" creationId="{E659831F-0D9A-4C63-9EBB-8435B85A440F}"/>
          </ac:spMkLst>
        </pc:spChg>
        <pc:spChg chg="add del">
          <ac:chgData name="María Albína Tryggvadóttir -VMA" userId="a31fe8b4-d8ee-4a4a-9d80-0b9a012c03c1" providerId="ADAL" clId="{8F94263C-5669-4121-AD32-6EA31E5A4FCC}" dt="2024-01-26T10:00:37.330" v="4" actId="26606"/>
          <ac:spMkLst>
            <pc:docMk/>
            <pc:sldMk cId="0" sldId="271"/>
            <ac:spMk id="2066" creationId="{E6995CE5-F890-4ABA-82A2-26507CE8D2A3}"/>
          </ac:spMkLst>
        </pc:spChg>
        <pc:spChg chg="add">
          <ac:chgData name="María Albína Tryggvadóttir -VMA" userId="a31fe8b4-d8ee-4a4a-9d80-0b9a012c03c1" providerId="ADAL" clId="{8F94263C-5669-4121-AD32-6EA31E5A4FCC}" dt="2024-01-26T10:00:37.338" v="5" actId="26606"/>
          <ac:spMkLst>
            <pc:docMk/>
            <pc:sldMk cId="0" sldId="271"/>
            <ac:spMk id="2068" creationId="{743AA782-23D1-4521-8CAD-47662984AA08}"/>
          </ac:spMkLst>
        </pc:spChg>
        <pc:spChg chg="add">
          <ac:chgData name="María Albína Tryggvadóttir -VMA" userId="a31fe8b4-d8ee-4a4a-9d80-0b9a012c03c1" providerId="ADAL" clId="{8F94263C-5669-4121-AD32-6EA31E5A4FCC}" dt="2024-01-26T10:00:37.338" v="5" actId="26606"/>
          <ac:spMkLst>
            <pc:docMk/>
            <pc:sldMk cId="0" sldId="271"/>
            <ac:spMk id="2069" creationId="{650D18FE-0824-4A46-B22C-A86B52E5780A}"/>
          </ac:spMkLst>
        </pc:spChg>
        <pc:picChg chg="add mod">
          <ac:chgData name="María Albína Tryggvadóttir -VMA" userId="a31fe8b4-d8ee-4a4a-9d80-0b9a012c03c1" providerId="ADAL" clId="{8F94263C-5669-4121-AD32-6EA31E5A4FCC}" dt="2024-01-26T10:00:37.338" v="5" actId="26606"/>
          <ac:picMkLst>
            <pc:docMk/>
            <pc:sldMk cId="0" sldId="271"/>
            <ac:picMk id="2050" creationId="{E8C39589-E6A9-F860-5AC0-D1F835A5B35E}"/>
          </ac:picMkLst>
        </pc:picChg>
      </pc:sldChg>
      <pc:sldChg chg="addSp delSp modSp mod setBg">
        <pc:chgData name="María Albína Tryggvadóttir -VMA" userId="a31fe8b4-d8ee-4a4a-9d80-0b9a012c03c1" providerId="ADAL" clId="{8F94263C-5669-4121-AD32-6EA31E5A4FCC}" dt="2024-01-26T10:01:29.764" v="15" actId="26606"/>
        <pc:sldMkLst>
          <pc:docMk/>
          <pc:sldMk cId="0" sldId="272"/>
        </pc:sldMkLst>
        <pc:spChg chg="mod">
          <ac:chgData name="María Albína Tryggvadóttir -VMA" userId="a31fe8b4-d8ee-4a4a-9d80-0b9a012c03c1" providerId="ADAL" clId="{8F94263C-5669-4121-AD32-6EA31E5A4FCC}" dt="2024-01-26T10:01:29.764" v="15" actId="26606"/>
          <ac:spMkLst>
            <pc:docMk/>
            <pc:sldMk cId="0" sldId="272"/>
            <ac:spMk id="285" creationId="{00000000-0000-0000-0000-000000000000}"/>
          </ac:spMkLst>
        </pc:spChg>
        <pc:spChg chg="del mod">
          <ac:chgData name="María Albína Tryggvadóttir -VMA" userId="a31fe8b4-d8ee-4a4a-9d80-0b9a012c03c1" providerId="ADAL" clId="{8F94263C-5669-4121-AD32-6EA31E5A4FCC}" dt="2024-01-26T10:01:29.764" v="15" actId="26606"/>
          <ac:spMkLst>
            <pc:docMk/>
            <pc:sldMk cId="0" sldId="272"/>
            <ac:spMk id="286" creationId="{00000000-0000-0000-0000-000000000000}"/>
          </ac:spMkLst>
        </pc:spChg>
        <pc:spChg chg="add">
          <ac:chgData name="María Albína Tryggvadóttir -VMA" userId="a31fe8b4-d8ee-4a4a-9d80-0b9a012c03c1" providerId="ADAL" clId="{8F94263C-5669-4121-AD32-6EA31E5A4FCC}" dt="2024-01-26T10:01:29.764" v="15" actId="26606"/>
          <ac:spMkLst>
            <pc:docMk/>
            <pc:sldMk cId="0" sldId="272"/>
            <ac:spMk id="292" creationId="{35DB3719-6FDC-4E5D-891D-FF40B7300F64}"/>
          </ac:spMkLst>
        </pc:spChg>
        <pc:spChg chg="add">
          <ac:chgData name="María Albína Tryggvadóttir -VMA" userId="a31fe8b4-d8ee-4a4a-9d80-0b9a012c03c1" providerId="ADAL" clId="{8F94263C-5669-4121-AD32-6EA31E5A4FCC}" dt="2024-01-26T10:01:29.764" v="15" actId="26606"/>
          <ac:spMkLst>
            <pc:docMk/>
            <pc:sldMk cId="0" sldId="272"/>
            <ac:spMk id="294" creationId="{E0CBAC23-2E3F-4A90-BA59-F8299F6A5439}"/>
          </ac:spMkLst>
        </pc:spChg>
        <pc:graphicFrameChg chg="add">
          <ac:chgData name="María Albína Tryggvadóttir -VMA" userId="a31fe8b4-d8ee-4a4a-9d80-0b9a012c03c1" providerId="ADAL" clId="{8F94263C-5669-4121-AD32-6EA31E5A4FCC}" dt="2024-01-26T10:01:29.764" v="15" actId="26606"/>
          <ac:graphicFrameMkLst>
            <pc:docMk/>
            <pc:sldMk cId="0" sldId="272"/>
            <ac:graphicFrameMk id="288" creationId="{476E5190-AC55-18F9-DFAB-42FB55F66ED4}"/>
          </ac:graphicFrameMkLst>
        </pc:graphicFrameChg>
      </pc:sldChg>
      <pc:sldChg chg="addSp delSp modSp mod setBg">
        <pc:chgData name="María Albína Tryggvadóttir -VMA" userId="a31fe8b4-d8ee-4a4a-9d80-0b9a012c03c1" providerId="ADAL" clId="{8F94263C-5669-4121-AD32-6EA31E5A4FCC}" dt="2024-01-26T10:04:16.260" v="22" actId="26606"/>
        <pc:sldMkLst>
          <pc:docMk/>
          <pc:sldMk cId="0" sldId="273"/>
        </pc:sldMkLst>
        <pc:spChg chg="mod">
          <ac:chgData name="María Albína Tryggvadóttir -VMA" userId="a31fe8b4-d8ee-4a4a-9d80-0b9a012c03c1" providerId="ADAL" clId="{8F94263C-5669-4121-AD32-6EA31E5A4FCC}" dt="2024-01-26T10:04:16.260" v="22" actId="26606"/>
          <ac:spMkLst>
            <pc:docMk/>
            <pc:sldMk cId="0" sldId="273"/>
            <ac:spMk id="291" creationId="{00000000-0000-0000-0000-000000000000}"/>
          </ac:spMkLst>
        </pc:spChg>
        <pc:spChg chg="mod ord">
          <ac:chgData name="María Albína Tryggvadóttir -VMA" userId="a31fe8b4-d8ee-4a4a-9d80-0b9a012c03c1" providerId="ADAL" clId="{8F94263C-5669-4121-AD32-6EA31E5A4FCC}" dt="2024-01-26T10:04:16.260" v="22" actId="26606"/>
          <ac:spMkLst>
            <pc:docMk/>
            <pc:sldMk cId="0" sldId="273"/>
            <ac:spMk id="292" creationId="{00000000-0000-0000-0000-000000000000}"/>
          </ac:spMkLst>
        </pc:spChg>
        <pc:spChg chg="add del">
          <ac:chgData name="María Albína Tryggvadóttir -VMA" userId="a31fe8b4-d8ee-4a4a-9d80-0b9a012c03c1" providerId="ADAL" clId="{8F94263C-5669-4121-AD32-6EA31E5A4FCC}" dt="2024-01-26T10:04:16.260" v="22" actId="26606"/>
          <ac:spMkLst>
            <pc:docMk/>
            <pc:sldMk cId="0" sldId="273"/>
            <ac:spMk id="297" creationId="{100EDD19-6802-4EC3-95CE-CFFAB042CFD6}"/>
          </ac:spMkLst>
        </pc:spChg>
        <pc:spChg chg="add del">
          <ac:chgData name="María Albína Tryggvadóttir -VMA" userId="a31fe8b4-d8ee-4a4a-9d80-0b9a012c03c1" providerId="ADAL" clId="{8F94263C-5669-4121-AD32-6EA31E5A4FCC}" dt="2024-01-26T10:04:16.260" v="22" actId="26606"/>
          <ac:spMkLst>
            <pc:docMk/>
            <pc:sldMk cId="0" sldId="273"/>
            <ac:spMk id="299" creationId="{DB17E863-922E-4C26-BD64-E8FD41D28661}"/>
          </ac:spMkLst>
        </pc:spChg>
        <pc:picChg chg="add mod">
          <ac:chgData name="María Albína Tryggvadóttir -VMA" userId="a31fe8b4-d8ee-4a4a-9d80-0b9a012c03c1" providerId="ADAL" clId="{8F94263C-5669-4121-AD32-6EA31E5A4FCC}" dt="2024-01-26T10:04:16.260" v="22" actId="26606"/>
          <ac:picMkLst>
            <pc:docMk/>
            <pc:sldMk cId="0" sldId="273"/>
            <ac:picMk id="3074" creationId="{151939B8-FBDF-19DD-4494-E4762DB093D3}"/>
          </ac:picMkLst>
        </pc:picChg>
      </pc:sldChg>
      <pc:sldChg chg="addSp delSp modSp mod setBg">
        <pc:chgData name="María Albína Tryggvadóttir -VMA" userId="a31fe8b4-d8ee-4a4a-9d80-0b9a012c03c1" providerId="ADAL" clId="{8F94263C-5669-4121-AD32-6EA31E5A4FCC}" dt="2024-01-26T10:05:59.507" v="25" actId="26606"/>
        <pc:sldMkLst>
          <pc:docMk/>
          <pc:sldMk cId="0" sldId="274"/>
        </pc:sldMkLst>
        <pc:spChg chg="mod">
          <ac:chgData name="María Albína Tryggvadóttir -VMA" userId="a31fe8b4-d8ee-4a4a-9d80-0b9a012c03c1" providerId="ADAL" clId="{8F94263C-5669-4121-AD32-6EA31E5A4FCC}" dt="2024-01-26T10:05:59.507" v="25" actId="26606"/>
          <ac:spMkLst>
            <pc:docMk/>
            <pc:sldMk cId="0" sldId="274"/>
            <ac:spMk id="297" creationId="{00000000-0000-0000-0000-000000000000}"/>
          </ac:spMkLst>
        </pc:spChg>
        <pc:spChg chg="mod">
          <ac:chgData name="María Albína Tryggvadóttir -VMA" userId="a31fe8b4-d8ee-4a4a-9d80-0b9a012c03c1" providerId="ADAL" clId="{8F94263C-5669-4121-AD32-6EA31E5A4FCC}" dt="2024-01-26T10:05:59.507" v="25" actId="26606"/>
          <ac:spMkLst>
            <pc:docMk/>
            <pc:sldMk cId="0" sldId="274"/>
            <ac:spMk id="298" creationId="{00000000-0000-0000-0000-000000000000}"/>
          </ac:spMkLst>
        </pc:spChg>
        <pc:spChg chg="add del">
          <ac:chgData name="María Albína Tryggvadóttir -VMA" userId="a31fe8b4-d8ee-4a4a-9d80-0b9a012c03c1" providerId="ADAL" clId="{8F94263C-5669-4121-AD32-6EA31E5A4FCC}" dt="2024-01-26T10:05:59.507" v="25" actId="26606"/>
          <ac:spMkLst>
            <pc:docMk/>
            <pc:sldMk cId="0" sldId="274"/>
            <ac:spMk id="303" creationId="{100EDD19-6802-4EC3-95CE-CFFAB042CFD6}"/>
          </ac:spMkLst>
        </pc:spChg>
        <pc:spChg chg="add del">
          <ac:chgData name="María Albína Tryggvadóttir -VMA" userId="a31fe8b4-d8ee-4a4a-9d80-0b9a012c03c1" providerId="ADAL" clId="{8F94263C-5669-4121-AD32-6EA31E5A4FCC}" dt="2024-01-26T10:05:59.507" v="25" actId="26606"/>
          <ac:spMkLst>
            <pc:docMk/>
            <pc:sldMk cId="0" sldId="274"/>
            <ac:spMk id="305" creationId="{DB17E863-922E-4C26-BD64-E8FD41D28661}"/>
          </ac:spMkLst>
        </pc:spChg>
        <pc:spChg chg="add">
          <ac:chgData name="María Albína Tryggvadóttir -VMA" userId="a31fe8b4-d8ee-4a4a-9d80-0b9a012c03c1" providerId="ADAL" clId="{8F94263C-5669-4121-AD32-6EA31E5A4FCC}" dt="2024-01-26T10:05:59.507" v="25" actId="26606"/>
          <ac:spMkLst>
            <pc:docMk/>
            <pc:sldMk cId="0" sldId="274"/>
            <ac:spMk id="4103" creationId="{45D37F4E-DDB4-456B-97E0-9937730A039F}"/>
          </ac:spMkLst>
        </pc:spChg>
        <pc:spChg chg="add">
          <ac:chgData name="María Albína Tryggvadóttir -VMA" userId="a31fe8b4-d8ee-4a4a-9d80-0b9a012c03c1" providerId="ADAL" clId="{8F94263C-5669-4121-AD32-6EA31E5A4FCC}" dt="2024-01-26T10:05:59.507" v="25" actId="26606"/>
          <ac:spMkLst>
            <pc:docMk/>
            <pc:sldMk cId="0" sldId="274"/>
            <ac:spMk id="4105" creationId="{B2DD41CD-8F47-4F56-AD12-4E2FF7696987}"/>
          </ac:spMkLst>
        </pc:spChg>
        <pc:picChg chg="add mod">
          <ac:chgData name="María Albína Tryggvadóttir -VMA" userId="a31fe8b4-d8ee-4a4a-9d80-0b9a012c03c1" providerId="ADAL" clId="{8F94263C-5669-4121-AD32-6EA31E5A4FCC}" dt="2024-01-26T10:05:59.507" v="25" actId="26606"/>
          <ac:picMkLst>
            <pc:docMk/>
            <pc:sldMk cId="0" sldId="274"/>
            <ac:picMk id="4098" creationId="{6CF63A4A-36E2-73FB-D423-C05BB559DDC9}"/>
          </ac:picMkLst>
        </pc:picChg>
      </pc:sldChg>
      <pc:sldChg chg="addSp delSp modSp mod setBg">
        <pc:chgData name="María Albína Tryggvadóttir -VMA" userId="a31fe8b4-d8ee-4a4a-9d80-0b9a012c03c1" providerId="ADAL" clId="{8F94263C-5669-4121-AD32-6EA31E5A4FCC}" dt="2024-01-26T10:06:50.947" v="28" actId="26606"/>
        <pc:sldMkLst>
          <pc:docMk/>
          <pc:sldMk cId="0" sldId="275"/>
        </pc:sldMkLst>
        <pc:spChg chg="mod">
          <ac:chgData name="María Albína Tryggvadóttir -VMA" userId="a31fe8b4-d8ee-4a4a-9d80-0b9a012c03c1" providerId="ADAL" clId="{8F94263C-5669-4121-AD32-6EA31E5A4FCC}" dt="2024-01-26T10:06:50.947" v="28" actId="26606"/>
          <ac:spMkLst>
            <pc:docMk/>
            <pc:sldMk cId="0" sldId="275"/>
            <ac:spMk id="303" creationId="{00000000-0000-0000-0000-000000000000}"/>
          </ac:spMkLst>
        </pc:spChg>
        <pc:spChg chg="add del">
          <ac:chgData name="María Albína Tryggvadóttir -VMA" userId="a31fe8b4-d8ee-4a4a-9d80-0b9a012c03c1" providerId="ADAL" clId="{8F94263C-5669-4121-AD32-6EA31E5A4FCC}" dt="2024-01-26T10:06:50.947" v="28" actId="26606"/>
          <ac:spMkLst>
            <pc:docMk/>
            <pc:sldMk cId="0" sldId="275"/>
            <ac:spMk id="304" creationId="{00000000-0000-0000-0000-000000000000}"/>
          </ac:spMkLst>
        </pc:spChg>
        <pc:spChg chg="add del">
          <ac:chgData name="María Albína Tryggvadóttir -VMA" userId="a31fe8b4-d8ee-4a4a-9d80-0b9a012c03c1" providerId="ADAL" clId="{8F94263C-5669-4121-AD32-6EA31E5A4FCC}" dt="2024-01-26T10:06:50.900" v="27" actId="26606"/>
          <ac:spMkLst>
            <pc:docMk/>
            <pc:sldMk cId="0" sldId="275"/>
            <ac:spMk id="310" creationId="{BACC6370-2D7E-4714-9D71-7542949D7D5D}"/>
          </ac:spMkLst>
        </pc:spChg>
        <pc:spChg chg="add del">
          <ac:chgData name="María Albína Tryggvadóttir -VMA" userId="a31fe8b4-d8ee-4a4a-9d80-0b9a012c03c1" providerId="ADAL" clId="{8F94263C-5669-4121-AD32-6EA31E5A4FCC}" dt="2024-01-26T10:06:50.900" v="27" actId="26606"/>
          <ac:spMkLst>
            <pc:docMk/>
            <pc:sldMk cId="0" sldId="275"/>
            <ac:spMk id="312" creationId="{F68B3F68-107C-434F-AA38-110D5EA91B85}"/>
          </ac:spMkLst>
        </pc:spChg>
        <pc:spChg chg="add del">
          <ac:chgData name="María Albína Tryggvadóttir -VMA" userId="a31fe8b4-d8ee-4a4a-9d80-0b9a012c03c1" providerId="ADAL" clId="{8F94263C-5669-4121-AD32-6EA31E5A4FCC}" dt="2024-01-26T10:06:50.900" v="27" actId="26606"/>
          <ac:spMkLst>
            <pc:docMk/>
            <pc:sldMk cId="0" sldId="275"/>
            <ac:spMk id="314" creationId="{AAD0DBB9-1A4B-4391-81D4-CB19F9AB918A}"/>
          </ac:spMkLst>
        </pc:spChg>
        <pc:spChg chg="add del">
          <ac:chgData name="María Albína Tryggvadóttir -VMA" userId="a31fe8b4-d8ee-4a4a-9d80-0b9a012c03c1" providerId="ADAL" clId="{8F94263C-5669-4121-AD32-6EA31E5A4FCC}" dt="2024-01-26T10:06:50.900" v="27" actId="26606"/>
          <ac:spMkLst>
            <pc:docMk/>
            <pc:sldMk cId="0" sldId="275"/>
            <ac:spMk id="316" creationId="{063BBA22-50EA-4C4D-BE05-F1CE4E63AA56}"/>
          </ac:spMkLst>
        </pc:spChg>
        <pc:spChg chg="add">
          <ac:chgData name="María Albína Tryggvadóttir -VMA" userId="a31fe8b4-d8ee-4a4a-9d80-0b9a012c03c1" providerId="ADAL" clId="{8F94263C-5669-4121-AD32-6EA31E5A4FCC}" dt="2024-01-26T10:06:50.947" v="28" actId="26606"/>
          <ac:spMkLst>
            <pc:docMk/>
            <pc:sldMk cId="0" sldId="275"/>
            <ac:spMk id="318" creationId="{BACC6370-2D7E-4714-9D71-7542949D7D5D}"/>
          </ac:spMkLst>
        </pc:spChg>
        <pc:spChg chg="add">
          <ac:chgData name="María Albína Tryggvadóttir -VMA" userId="a31fe8b4-d8ee-4a4a-9d80-0b9a012c03c1" providerId="ADAL" clId="{8F94263C-5669-4121-AD32-6EA31E5A4FCC}" dt="2024-01-26T10:06:50.947" v="28" actId="26606"/>
          <ac:spMkLst>
            <pc:docMk/>
            <pc:sldMk cId="0" sldId="275"/>
            <ac:spMk id="319" creationId="{F68B3F68-107C-434F-AA38-110D5EA91B85}"/>
          </ac:spMkLst>
        </pc:spChg>
        <pc:spChg chg="add">
          <ac:chgData name="María Albína Tryggvadóttir -VMA" userId="a31fe8b4-d8ee-4a4a-9d80-0b9a012c03c1" providerId="ADAL" clId="{8F94263C-5669-4121-AD32-6EA31E5A4FCC}" dt="2024-01-26T10:06:50.947" v="28" actId="26606"/>
          <ac:spMkLst>
            <pc:docMk/>
            <pc:sldMk cId="0" sldId="275"/>
            <ac:spMk id="320" creationId="{AAD0DBB9-1A4B-4391-81D4-CB19F9AB918A}"/>
          </ac:spMkLst>
        </pc:spChg>
        <pc:spChg chg="add">
          <ac:chgData name="María Albína Tryggvadóttir -VMA" userId="a31fe8b4-d8ee-4a4a-9d80-0b9a012c03c1" providerId="ADAL" clId="{8F94263C-5669-4121-AD32-6EA31E5A4FCC}" dt="2024-01-26T10:06:50.947" v="28" actId="26606"/>
          <ac:spMkLst>
            <pc:docMk/>
            <pc:sldMk cId="0" sldId="275"/>
            <ac:spMk id="321" creationId="{063BBA22-50EA-4C4D-BE05-F1CE4E63AA56}"/>
          </ac:spMkLst>
        </pc:spChg>
        <pc:graphicFrameChg chg="add del">
          <ac:chgData name="María Albína Tryggvadóttir -VMA" userId="a31fe8b4-d8ee-4a4a-9d80-0b9a012c03c1" providerId="ADAL" clId="{8F94263C-5669-4121-AD32-6EA31E5A4FCC}" dt="2024-01-26T10:06:50.900" v="27" actId="26606"/>
          <ac:graphicFrameMkLst>
            <pc:docMk/>
            <pc:sldMk cId="0" sldId="275"/>
            <ac:graphicFrameMk id="306" creationId="{54259273-D57E-A2E8-C6D9-6A77D9D53D2F}"/>
          </ac:graphicFrameMkLst>
        </pc:graphicFrameChg>
        <pc:graphicFrameChg chg="add">
          <ac:chgData name="María Albína Tryggvadóttir -VMA" userId="a31fe8b4-d8ee-4a4a-9d80-0b9a012c03c1" providerId="ADAL" clId="{8F94263C-5669-4121-AD32-6EA31E5A4FCC}" dt="2024-01-26T10:06:50.947" v="28" actId="26606"/>
          <ac:graphicFrameMkLst>
            <pc:docMk/>
            <pc:sldMk cId="0" sldId="275"/>
            <ac:graphicFrameMk id="322" creationId="{886C0414-C246-0088-967A-222933C367BC}"/>
          </ac:graphicFrameMkLst>
        </pc:graphicFrameChg>
      </pc:sldChg>
      <pc:sldChg chg="addSp modSp mod setBg">
        <pc:chgData name="María Albína Tryggvadóttir -VMA" userId="a31fe8b4-d8ee-4a4a-9d80-0b9a012c03c1" providerId="ADAL" clId="{8F94263C-5669-4121-AD32-6EA31E5A4FCC}" dt="2024-01-26T10:07:29.362" v="30" actId="255"/>
        <pc:sldMkLst>
          <pc:docMk/>
          <pc:sldMk cId="0" sldId="276"/>
        </pc:sldMkLst>
        <pc:spChg chg="mod">
          <ac:chgData name="María Albína Tryggvadóttir -VMA" userId="a31fe8b4-d8ee-4a4a-9d80-0b9a012c03c1" providerId="ADAL" clId="{8F94263C-5669-4121-AD32-6EA31E5A4FCC}" dt="2024-01-26T10:07:17.122" v="29" actId="26606"/>
          <ac:spMkLst>
            <pc:docMk/>
            <pc:sldMk cId="0" sldId="276"/>
            <ac:spMk id="313" creationId="{00000000-0000-0000-0000-000000000000}"/>
          </ac:spMkLst>
        </pc:spChg>
        <pc:spChg chg="mod">
          <ac:chgData name="María Albína Tryggvadóttir -VMA" userId="a31fe8b4-d8ee-4a4a-9d80-0b9a012c03c1" providerId="ADAL" clId="{8F94263C-5669-4121-AD32-6EA31E5A4FCC}" dt="2024-01-26T10:07:29.362" v="30" actId="255"/>
          <ac:spMkLst>
            <pc:docMk/>
            <pc:sldMk cId="0" sldId="276"/>
            <ac:spMk id="314" creationId="{00000000-0000-0000-0000-000000000000}"/>
          </ac:spMkLst>
        </pc:spChg>
        <pc:spChg chg="add">
          <ac:chgData name="María Albína Tryggvadóttir -VMA" userId="a31fe8b4-d8ee-4a4a-9d80-0b9a012c03c1" providerId="ADAL" clId="{8F94263C-5669-4121-AD32-6EA31E5A4FCC}" dt="2024-01-26T10:07:17.122" v="29" actId="26606"/>
          <ac:spMkLst>
            <pc:docMk/>
            <pc:sldMk cId="0" sldId="276"/>
            <ac:spMk id="319" creationId="{100EDD19-6802-4EC3-95CE-CFFAB042CFD6}"/>
          </ac:spMkLst>
        </pc:spChg>
        <pc:spChg chg="add">
          <ac:chgData name="María Albína Tryggvadóttir -VMA" userId="a31fe8b4-d8ee-4a4a-9d80-0b9a012c03c1" providerId="ADAL" clId="{8F94263C-5669-4121-AD32-6EA31E5A4FCC}" dt="2024-01-26T10:07:17.122" v="29" actId="26606"/>
          <ac:spMkLst>
            <pc:docMk/>
            <pc:sldMk cId="0" sldId="276"/>
            <ac:spMk id="321" creationId="{DB17E863-922E-4C26-BD64-E8FD41D28661}"/>
          </ac:spMkLst>
        </pc:spChg>
      </pc:sldChg>
      <pc:sldChg chg="addSp modSp mod setBg">
        <pc:chgData name="María Albína Tryggvadóttir -VMA" userId="a31fe8b4-d8ee-4a4a-9d80-0b9a012c03c1" providerId="ADAL" clId="{8F94263C-5669-4121-AD32-6EA31E5A4FCC}" dt="2024-01-26T10:07:35.318" v="31" actId="26606"/>
        <pc:sldMkLst>
          <pc:docMk/>
          <pc:sldMk cId="0" sldId="277"/>
        </pc:sldMkLst>
        <pc:spChg chg="mod">
          <ac:chgData name="María Albína Tryggvadóttir -VMA" userId="a31fe8b4-d8ee-4a4a-9d80-0b9a012c03c1" providerId="ADAL" clId="{8F94263C-5669-4121-AD32-6EA31E5A4FCC}" dt="2024-01-26T10:07:35.318" v="31" actId="26606"/>
          <ac:spMkLst>
            <pc:docMk/>
            <pc:sldMk cId="0" sldId="277"/>
            <ac:spMk id="319" creationId="{00000000-0000-0000-0000-000000000000}"/>
          </ac:spMkLst>
        </pc:spChg>
        <pc:spChg chg="add">
          <ac:chgData name="María Albína Tryggvadóttir -VMA" userId="a31fe8b4-d8ee-4a4a-9d80-0b9a012c03c1" providerId="ADAL" clId="{8F94263C-5669-4121-AD32-6EA31E5A4FCC}" dt="2024-01-26T10:07:35.318" v="31" actId="26606"/>
          <ac:spMkLst>
            <pc:docMk/>
            <pc:sldMk cId="0" sldId="277"/>
            <ac:spMk id="324" creationId="{943CAA20-3569-4189-9E48-239A229A86CA}"/>
          </ac:spMkLst>
        </pc:spChg>
        <pc:spChg chg="add">
          <ac:chgData name="María Albína Tryggvadóttir -VMA" userId="a31fe8b4-d8ee-4a4a-9d80-0b9a012c03c1" providerId="ADAL" clId="{8F94263C-5669-4121-AD32-6EA31E5A4FCC}" dt="2024-01-26T10:07:35.318" v="31" actId="26606"/>
          <ac:spMkLst>
            <pc:docMk/>
            <pc:sldMk cId="0" sldId="277"/>
            <ac:spMk id="326" creationId="{DA542B6D-E775-4832-91DC-2D20F857813A}"/>
          </ac:spMkLst>
        </pc:spChg>
      </pc:sldChg>
      <pc:sldChg chg="addSp modSp mod setBg">
        <pc:chgData name="María Albína Tryggvadóttir -VMA" userId="a31fe8b4-d8ee-4a4a-9d80-0b9a012c03c1" providerId="ADAL" clId="{8F94263C-5669-4121-AD32-6EA31E5A4FCC}" dt="2024-01-26T10:07:44.742" v="32" actId="26606"/>
        <pc:sldMkLst>
          <pc:docMk/>
          <pc:sldMk cId="0" sldId="278"/>
        </pc:sldMkLst>
        <pc:spChg chg="mod">
          <ac:chgData name="María Albína Tryggvadóttir -VMA" userId="a31fe8b4-d8ee-4a4a-9d80-0b9a012c03c1" providerId="ADAL" clId="{8F94263C-5669-4121-AD32-6EA31E5A4FCC}" dt="2024-01-26T10:07:44.742" v="32" actId="26606"/>
          <ac:spMkLst>
            <pc:docMk/>
            <pc:sldMk cId="0" sldId="278"/>
            <ac:spMk id="324" creationId="{00000000-0000-0000-0000-000000000000}"/>
          </ac:spMkLst>
        </pc:spChg>
        <pc:spChg chg="add">
          <ac:chgData name="María Albína Tryggvadóttir -VMA" userId="a31fe8b4-d8ee-4a4a-9d80-0b9a012c03c1" providerId="ADAL" clId="{8F94263C-5669-4121-AD32-6EA31E5A4FCC}" dt="2024-01-26T10:07:44.742" v="32" actId="26606"/>
          <ac:spMkLst>
            <pc:docMk/>
            <pc:sldMk cId="0" sldId="278"/>
            <ac:spMk id="330" creationId="{943CAA20-3569-4189-9E48-239A229A86CA}"/>
          </ac:spMkLst>
        </pc:spChg>
        <pc:spChg chg="add">
          <ac:chgData name="María Albína Tryggvadóttir -VMA" userId="a31fe8b4-d8ee-4a4a-9d80-0b9a012c03c1" providerId="ADAL" clId="{8F94263C-5669-4121-AD32-6EA31E5A4FCC}" dt="2024-01-26T10:07:44.742" v="32" actId="26606"/>
          <ac:spMkLst>
            <pc:docMk/>
            <pc:sldMk cId="0" sldId="278"/>
            <ac:spMk id="332" creationId="{DA542B6D-E775-4832-91DC-2D20F857813A}"/>
          </ac:spMkLst>
        </pc:spChg>
      </pc:sldChg>
      <pc:sldChg chg="addSp modSp mod setBg">
        <pc:chgData name="María Albína Tryggvadóttir -VMA" userId="a31fe8b4-d8ee-4a4a-9d80-0b9a012c03c1" providerId="ADAL" clId="{8F94263C-5669-4121-AD32-6EA31E5A4FCC}" dt="2024-01-26T10:07:52.613" v="33" actId="26606"/>
        <pc:sldMkLst>
          <pc:docMk/>
          <pc:sldMk cId="0" sldId="279"/>
        </pc:sldMkLst>
        <pc:spChg chg="mod">
          <ac:chgData name="María Albína Tryggvadóttir -VMA" userId="a31fe8b4-d8ee-4a4a-9d80-0b9a012c03c1" providerId="ADAL" clId="{8F94263C-5669-4121-AD32-6EA31E5A4FCC}" dt="2024-01-26T10:07:52.613" v="33" actId="26606"/>
          <ac:spMkLst>
            <pc:docMk/>
            <pc:sldMk cId="0" sldId="279"/>
            <ac:spMk id="330" creationId="{00000000-0000-0000-0000-000000000000}"/>
          </ac:spMkLst>
        </pc:spChg>
        <pc:spChg chg="mod">
          <ac:chgData name="María Albína Tryggvadóttir -VMA" userId="a31fe8b4-d8ee-4a4a-9d80-0b9a012c03c1" providerId="ADAL" clId="{8F94263C-5669-4121-AD32-6EA31E5A4FCC}" dt="2024-01-26T10:07:52.613" v="33" actId="26606"/>
          <ac:spMkLst>
            <pc:docMk/>
            <pc:sldMk cId="0" sldId="279"/>
            <ac:spMk id="331" creationId="{00000000-0000-0000-0000-000000000000}"/>
          </ac:spMkLst>
        </pc:spChg>
        <pc:spChg chg="add">
          <ac:chgData name="María Albína Tryggvadóttir -VMA" userId="a31fe8b4-d8ee-4a4a-9d80-0b9a012c03c1" providerId="ADAL" clId="{8F94263C-5669-4121-AD32-6EA31E5A4FCC}" dt="2024-01-26T10:07:52.613" v="33" actId="26606"/>
          <ac:spMkLst>
            <pc:docMk/>
            <pc:sldMk cId="0" sldId="279"/>
            <ac:spMk id="336" creationId="{100EDD19-6802-4EC3-95CE-CFFAB042CFD6}"/>
          </ac:spMkLst>
        </pc:spChg>
        <pc:spChg chg="add">
          <ac:chgData name="María Albína Tryggvadóttir -VMA" userId="a31fe8b4-d8ee-4a4a-9d80-0b9a012c03c1" providerId="ADAL" clId="{8F94263C-5669-4121-AD32-6EA31E5A4FCC}" dt="2024-01-26T10:07:52.613" v="33" actId="26606"/>
          <ac:spMkLst>
            <pc:docMk/>
            <pc:sldMk cId="0" sldId="279"/>
            <ac:spMk id="338" creationId="{DB17E863-922E-4C26-BD64-E8FD41D28661}"/>
          </ac:spMkLst>
        </pc:spChg>
      </pc:sldChg>
      <pc:sldChg chg="addSp modSp mod setBg">
        <pc:chgData name="María Albína Tryggvadóttir -VMA" userId="a31fe8b4-d8ee-4a4a-9d80-0b9a012c03c1" providerId="ADAL" clId="{8F94263C-5669-4121-AD32-6EA31E5A4FCC}" dt="2024-01-26T10:07:58.658" v="34" actId="26606"/>
        <pc:sldMkLst>
          <pc:docMk/>
          <pc:sldMk cId="0" sldId="280"/>
        </pc:sldMkLst>
        <pc:spChg chg="mod">
          <ac:chgData name="María Albína Tryggvadóttir -VMA" userId="a31fe8b4-d8ee-4a4a-9d80-0b9a012c03c1" providerId="ADAL" clId="{8F94263C-5669-4121-AD32-6EA31E5A4FCC}" dt="2024-01-26T10:07:58.658" v="34" actId="26606"/>
          <ac:spMkLst>
            <pc:docMk/>
            <pc:sldMk cId="0" sldId="280"/>
            <ac:spMk id="336" creationId="{00000000-0000-0000-0000-000000000000}"/>
          </ac:spMkLst>
        </pc:spChg>
        <pc:spChg chg="mod">
          <ac:chgData name="María Albína Tryggvadóttir -VMA" userId="a31fe8b4-d8ee-4a4a-9d80-0b9a012c03c1" providerId="ADAL" clId="{8F94263C-5669-4121-AD32-6EA31E5A4FCC}" dt="2024-01-26T10:07:58.658" v="34" actId="26606"/>
          <ac:spMkLst>
            <pc:docMk/>
            <pc:sldMk cId="0" sldId="280"/>
            <ac:spMk id="337" creationId="{00000000-0000-0000-0000-000000000000}"/>
          </ac:spMkLst>
        </pc:spChg>
        <pc:spChg chg="add">
          <ac:chgData name="María Albína Tryggvadóttir -VMA" userId="a31fe8b4-d8ee-4a4a-9d80-0b9a012c03c1" providerId="ADAL" clId="{8F94263C-5669-4121-AD32-6EA31E5A4FCC}" dt="2024-01-26T10:07:58.658" v="34" actId="26606"/>
          <ac:spMkLst>
            <pc:docMk/>
            <pc:sldMk cId="0" sldId="280"/>
            <ac:spMk id="342" creationId="{100EDD19-6802-4EC3-95CE-CFFAB042CFD6}"/>
          </ac:spMkLst>
        </pc:spChg>
        <pc:spChg chg="add">
          <ac:chgData name="María Albína Tryggvadóttir -VMA" userId="a31fe8b4-d8ee-4a4a-9d80-0b9a012c03c1" providerId="ADAL" clId="{8F94263C-5669-4121-AD32-6EA31E5A4FCC}" dt="2024-01-26T10:07:58.658" v="34" actId="26606"/>
          <ac:spMkLst>
            <pc:docMk/>
            <pc:sldMk cId="0" sldId="280"/>
            <ac:spMk id="344" creationId="{DB17E863-922E-4C26-BD64-E8FD41D28661}"/>
          </ac:spMkLst>
        </pc:spChg>
      </pc:sldChg>
      <pc:sldChg chg="addSp modSp mod setBg">
        <pc:chgData name="María Albína Tryggvadóttir -VMA" userId="a31fe8b4-d8ee-4a4a-9d80-0b9a012c03c1" providerId="ADAL" clId="{8F94263C-5669-4121-AD32-6EA31E5A4FCC}" dt="2024-01-26T10:08:06.094" v="35" actId="26606"/>
        <pc:sldMkLst>
          <pc:docMk/>
          <pc:sldMk cId="0" sldId="281"/>
        </pc:sldMkLst>
        <pc:spChg chg="mod">
          <ac:chgData name="María Albína Tryggvadóttir -VMA" userId="a31fe8b4-d8ee-4a4a-9d80-0b9a012c03c1" providerId="ADAL" clId="{8F94263C-5669-4121-AD32-6EA31E5A4FCC}" dt="2024-01-26T10:08:06.094" v="35" actId="26606"/>
          <ac:spMkLst>
            <pc:docMk/>
            <pc:sldMk cId="0" sldId="281"/>
            <ac:spMk id="342" creationId="{00000000-0000-0000-0000-000000000000}"/>
          </ac:spMkLst>
        </pc:spChg>
        <pc:spChg chg="mod">
          <ac:chgData name="María Albína Tryggvadóttir -VMA" userId="a31fe8b4-d8ee-4a4a-9d80-0b9a012c03c1" providerId="ADAL" clId="{8F94263C-5669-4121-AD32-6EA31E5A4FCC}" dt="2024-01-26T10:08:06.094" v="35" actId="26606"/>
          <ac:spMkLst>
            <pc:docMk/>
            <pc:sldMk cId="0" sldId="281"/>
            <ac:spMk id="343" creationId="{00000000-0000-0000-0000-000000000000}"/>
          </ac:spMkLst>
        </pc:spChg>
        <pc:spChg chg="add">
          <ac:chgData name="María Albína Tryggvadóttir -VMA" userId="a31fe8b4-d8ee-4a4a-9d80-0b9a012c03c1" providerId="ADAL" clId="{8F94263C-5669-4121-AD32-6EA31E5A4FCC}" dt="2024-01-26T10:08:06.094" v="35" actId="26606"/>
          <ac:spMkLst>
            <pc:docMk/>
            <pc:sldMk cId="0" sldId="281"/>
            <ac:spMk id="349" creationId="{45D37F4E-DDB4-456B-97E0-9937730A039F}"/>
          </ac:spMkLst>
        </pc:spChg>
        <pc:spChg chg="add">
          <ac:chgData name="María Albína Tryggvadóttir -VMA" userId="a31fe8b4-d8ee-4a4a-9d80-0b9a012c03c1" providerId="ADAL" clId="{8F94263C-5669-4121-AD32-6EA31E5A4FCC}" dt="2024-01-26T10:08:06.094" v="35" actId="26606"/>
          <ac:spMkLst>
            <pc:docMk/>
            <pc:sldMk cId="0" sldId="281"/>
            <ac:spMk id="351" creationId="{B2DD41CD-8F47-4F56-AD12-4E2FF7696987}"/>
          </ac:spMkLst>
        </pc:spChg>
        <pc:picChg chg="mod">
          <ac:chgData name="María Albína Tryggvadóttir -VMA" userId="a31fe8b4-d8ee-4a4a-9d80-0b9a012c03c1" providerId="ADAL" clId="{8F94263C-5669-4121-AD32-6EA31E5A4FCC}" dt="2024-01-26T10:08:06.094" v="35" actId="26606"/>
          <ac:picMkLst>
            <pc:docMk/>
            <pc:sldMk cId="0" sldId="281"/>
            <ac:picMk id="344" creationId="{00000000-0000-0000-0000-000000000000}"/>
          </ac:picMkLst>
        </pc:picChg>
      </pc:sldChg>
      <pc:sldChg chg="addSp modSp mod setBg">
        <pc:chgData name="María Albína Tryggvadóttir -VMA" userId="a31fe8b4-d8ee-4a4a-9d80-0b9a012c03c1" providerId="ADAL" clId="{8F94263C-5669-4121-AD32-6EA31E5A4FCC}" dt="2024-01-26T10:08:12.874" v="36" actId="26606"/>
        <pc:sldMkLst>
          <pc:docMk/>
          <pc:sldMk cId="0" sldId="282"/>
        </pc:sldMkLst>
        <pc:spChg chg="mod">
          <ac:chgData name="María Albína Tryggvadóttir -VMA" userId="a31fe8b4-d8ee-4a4a-9d80-0b9a012c03c1" providerId="ADAL" clId="{8F94263C-5669-4121-AD32-6EA31E5A4FCC}" dt="2024-01-26T10:08:12.874" v="36" actId="26606"/>
          <ac:spMkLst>
            <pc:docMk/>
            <pc:sldMk cId="0" sldId="282"/>
            <ac:spMk id="349" creationId="{00000000-0000-0000-0000-000000000000}"/>
          </ac:spMkLst>
        </pc:spChg>
        <pc:spChg chg="mod">
          <ac:chgData name="María Albína Tryggvadóttir -VMA" userId="a31fe8b4-d8ee-4a4a-9d80-0b9a012c03c1" providerId="ADAL" clId="{8F94263C-5669-4121-AD32-6EA31E5A4FCC}" dt="2024-01-26T10:08:12.874" v="36" actId="26606"/>
          <ac:spMkLst>
            <pc:docMk/>
            <pc:sldMk cId="0" sldId="282"/>
            <ac:spMk id="350" creationId="{00000000-0000-0000-0000-000000000000}"/>
          </ac:spMkLst>
        </pc:spChg>
        <pc:spChg chg="add">
          <ac:chgData name="María Albína Tryggvadóttir -VMA" userId="a31fe8b4-d8ee-4a4a-9d80-0b9a012c03c1" providerId="ADAL" clId="{8F94263C-5669-4121-AD32-6EA31E5A4FCC}" dt="2024-01-26T10:08:12.874" v="36" actId="26606"/>
          <ac:spMkLst>
            <pc:docMk/>
            <pc:sldMk cId="0" sldId="282"/>
            <ac:spMk id="355" creationId="{AC17DE74-01C9-4859-B65A-85CF999E8580}"/>
          </ac:spMkLst>
        </pc:spChg>
        <pc:spChg chg="add">
          <ac:chgData name="María Albína Tryggvadóttir -VMA" userId="a31fe8b4-d8ee-4a4a-9d80-0b9a012c03c1" providerId="ADAL" clId="{8F94263C-5669-4121-AD32-6EA31E5A4FCC}" dt="2024-01-26T10:08:12.874" v="36" actId="26606"/>
          <ac:spMkLst>
            <pc:docMk/>
            <pc:sldMk cId="0" sldId="282"/>
            <ac:spMk id="357" creationId="{068C0432-0E90-4CC1-8CD3-D44A90DF07EF}"/>
          </ac:spMkLst>
        </pc:spChg>
      </pc:sldChg>
      <pc:sldChg chg="addSp modSp mod setBg">
        <pc:chgData name="María Albína Tryggvadóttir -VMA" userId="a31fe8b4-d8ee-4a4a-9d80-0b9a012c03c1" providerId="ADAL" clId="{8F94263C-5669-4121-AD32-6EA31E5A4FCC}" dt="2024-01-26T10:08:19.313" v="37" actId="26606"/>
        <pc:sldMkLst>
          <pc:docMk/>
          <pc:sldMk cId="0" sldId="283"/>
        </pc:sldMkLst>
        <pc:spChg chg="mod">
          <ac:chgData name="María Albína Tryggvadóttir -VMA" userId="a31fe8b4-d8ee-4a4a-9d80-0b9a012c03c1" providerId="ADAL" clId="{8F94263C-5669-4121-AD32-6EA31E5A4FCC}" dt="2024-01-26T10:08:19.313" v="37" actId="26606"/>
          <ac:spMkLst>
            <pc:docMk/>
            <pc:sldMk cId="0" sldId="283"/>
            <ac:spMk id="355" creationId="{00000000-0000-0000-0000-000000000000}"/>
          </ac:spMkLst>
        </pc:spChg>
        <pc:spChg chg="mod">
          <ac:chgData name="María Albína Tryggvadóttir -VMA" userId="a31fe8b4-d8ee-4a4a-9d80-0b9a012c03c1" providerId="ADAL" clId="{8F94263C-5669-4121-AD32-6EA31E5A4FCC}" dt="2024-01-26T10:08:19.313" v="37" actId="26606"/>
          <ac:spMkLst>
            <pc:docMk/>
            <pc:sldMk cId="0" sldId="283"/>
            <ac:spMk id="356" creationId="{00000000-0000-0000-0000-000000000000}"/>
          </ac:spMkLst>
        </pc:spChg>
        <pc:spChg chg="add">
          <ac:chgData name="María Albína Tryggvadóttir -VMA" userId="a31fe8b4-d8ee-4a4a-9d80-0b9a012c03c1" providerId="ADAL" clId="{8F94263C-5669-4121-AD32-6EA31E5A4FCC}" dt="2024-01-26T10:08:19.313" v="37" actId="26606"/>
          <ac:spMkLst>
            <pc:docMk/>
            <pc:sldMk cId="0" sldId="283"/>
            <ac:spMk id="361" creationId="{AC17DE74-01C9-4859-B65A-85CF999E8580}"/>
          </ac:spMkLst>
        </pc:spChg>
        <pc:spChg chg="add">
          <ac:chgData name="María Albína Tryggvadóttir -VMA" userId="a31fe8b4-d8ee-4a4a-9d80-0b9a012c03c1" providerId="ADAL" clId="{8F94263C-5669-4121-AD32-6EA31E5A4FCC}" dt="2024-01-26T10:08:19.313" v="37" actId="26606"/>
          <ac:spMkLst>
            <pc:docMk/>
            <pc:sldMk cId="0" sldId="283"/>
            <ac:spMk id="363" creationId="{068C0432-0E90-4CC1-8CD3-D44A90DF07EF}"/>
          </ac:spMkLst>
        </pc:spChg>
      </pc:sldChg>
      <pc:sldChg chg="addSp modSp mod setBg">
        <pc:chgData name="María Albína Tryggvadóttir -VMA" userId="a31fe8b4-d8ee-4a4a-9d80-0b9a012c03c1" providerId="ADAL" clId="{8F94263C-5669-4121-AD32-6EA31E5A4FCC}" dt="2024-01-26T10:08:40.639" v="38" actId="26606"/>
        <pc:sldMkLst>
          <pc:docMk/>
          <pc:sldMk cId="0" sldId="284"/>
        </pc:sldMkLst>
        <pc:spChg chg="mod">
          <ac:chgData name="María Albína Tryggvadóttir -VMA" userId="a31fe8b4-d8ee-4a4a-9d80-0b9a012c03c1" providerId="ADAL" clId="{8F94263C-5669-4121-AD32-6EA31E5A4FCC}" dt="2024-01-26T10:08:40.639" v="38" actId="26606"/>
          <ac:spMkLst>
            <pc:docMk/>
            <pc:sldMk cId="0" sldId="284"/>
            <ac:spMk id="361" creationId="{00000000-0000-0000-0000-000000000000}"/>
          </ac:spMkLst>
        </pc:spChg>
        <pc:spChg chg="mod">
          <ac:chgData name="María Albína Tryggvadóttir -VMA" userId="a31fe8b4-d8ee-4a4a-9d80-0b9a012c03c1" providerId="ADAL" clId="{8F94263C-5669-4121-AD32-6EA31E5A4FCC}" dt="2024-01-26T10:08:40.639" v="38" actId="26606"/>
          <ac:spMkLst>
            <pc:docMk/>
            <pc:sldMk cId="0" sldId="284"/>
            <ac:spMk id="362" creationId="{00000000-0000-0000-0000-000000000000}"/>
          </ac:spMkLst>
        </pc:spChg>
        <pc:spChg chg="add">
          <ac:chgData name="María Albína Tryggvadóttir -VMA" userId="a31fe8b4-d8ee-4a4a-9d80-0b9a012c03c1" providerId="ADAL" clId="{8F94263C-5669-4121-AD32-6EA31E5A4FCC}" dt="2024-01-26T10:08:40.639" v="38" actId="26606"/>
          <ac:spMkLst>
            <pc:docMk/>
            <pc:sldMk cId="0" sldId="284"/>
            <ac:spMk id="367" creationId="{100EDD19-6802-4EC3-95CE-CFFAB042CFD6}"/>
          </ac:spMkLst>
        </pc:spChg>
        <pc:spChg chg="add">
          <ac:chgData name="María Albína Tryggvadóttir -VMA" userId="a31fe8b4-d8ee-4a4a-9d80-0b9a012c03c1" providerId="ADAL" clId="{8F94263C-5669-4121-AD32-6EA31E5A4FCC}" dt="2024-01-26T10:08:40.639" v="38" actId="26606"/>
          <ac:spMkLst>
            <pc:docMk/>
            <pc:sldMk cId="0" sldId="284"/>
            <ac:spMk id="369" creationId="{DB17E863-922E-4C26-BD64-E8FD41D28661}"/>
          </ac:spMkLst>
        </pc:spChg>
      </pc:sldChg>
      <pc:sldChg chg="addSp modSp mod setBg">
        <pc:chgData name="María Albína Tryggvadóttir -VMA" userId="a31fe8b4-d8ee-4a4a-9d80-0b9a012c03c1" providerId="ADAL" clId="{8F94263C-5669-4121-AD32-6EA31E5A4FCC}" dt="2024-01-26T10:08:56.156" v="40" actId="27614"/>
        <pc:sldMkLst>
          <pc:docMk/>
          <pc:sldMk cId="0" sldId="285"/>
        </pc:sldMkLst>
        <pc:spChg chg="mod">
          <ac:chgData name="María Albína Tryggvadóttir -VMA" userId="a31fe8b4-d8ee-4a4a-9d80-0b9a012c03c1" providerId="ADAL" clId="{8F94263C-5669-4121-AD32-6EA31E5A4FCC}" dt="2024-01-26T10:08:50.690" v="39" actId="26606"/>
          <ac:spMkLst>
            <pc:docMk/>
            <pc:sldMk cId="0" sldId="285"/>
            <ac:spMk id="367" creationId="{00000000-0000-0000-0000-000000000000}"/>
          </ac:spMkLst>
        </pc:spChg>
        <pc:spChg chg="mod">
          <ac:chgData name="María Albína Tryggvadóttir -VMA" userId="a31fe8b4-d8ee-4a4a-9d80-0b9a012c03c1" providerId="ADAL" clId="{8F94263C-5669-4121-AD32-6EA31E5A4FCC}" dt="2024-01-26T10:08:50.690" v="39" actId="26606"/>
          <ac:spMkLst>
            <pc:docMk/>
            <pc:sldMk cId="0" sldId="285"/>
            <ac:spMk id="368" creationId="{00000000-0000-0000-0000-000000000000}"/>
          </ac:spMkLst>
        </pc:spChg>
        <pc:spChg chg="add">
          <ac:chgData name="María Albína Tryggvadóttir -VMA" userId="a31fe8b4-d8ee-4a4a-9d80-0b9a012c03c1" providerId="ADAL" clId="{8F94263C-5669-4121-AD32-6EA31E5A4FCC}" dt="2024-01-26T10:08:50.690" v="39" actId="26606"/>
          <ac:spMkLst>
            <pc:docMk/>
            <pc:sldMk cId="0" sldId="285"/>
            <ac:spMk id="376" creationId="{743AA782-23D1-4521-8CAD-47662984AA08}"/>
          </ac:spMkLst>
        </pc:spChg>
        <pc:spChg chg="add">
          <ac:chgData name="María Albína Tryggvadóttir -VMA" userId="a31fe8b4-d8ee-4a4a-9d80-0b9a012c03c1" providerId="ADAL" clId="{8F94263C-5669-4121-AD32-6EA31E5A4FCC}" dt="2024-01-26T10:08:50.690" v="39" actId="26606"/>
          <ac:spMkLst>
            <pc:docMk/>
            <pc:sldMk cId="0" sldId="285"/>
            <ac:spMk id="378" creationId="{71877DBC-BB60-40F0-AC93-2ACDBAAE60CE}"/>
          </ac:spMkLst>
        </pc:spChg>
        <pc:grpChg chg="add mod">
          <ac:chgData name="María Albína Tryggvadóttir -VMA" userId="a31fe8b4-d8ee-4a4a-9d80-0b9a012c03c1" providerId="ADAL" clId="{8F94263C-5669-4121-AD32-6EA31E5A4FCC}" dt="2024-01-26T10:08:50.690" v="39" actId="26606"/>
          <ac:grpSpMkLst>
            <pc:docMk/>
            <pc:sldMk cId="0" sldId="285"/>
            <ac:grpSpMk id="369" creationId="{00000000-0000-0000-0000-000000000000}"/>
          </ac:grpSpMkLst>
        </pc:grpChg>
        <pc:picChg chg="mod">
          <ac:chgData name="María Albína Tryggvadóttir -VMA" userId="a31fe8b4-d8ee-4a4a-9d80-0b9a012c03c1" providerId="ADAL" clId="{8F94263C-5669-4121-AD32-6EA31E5A4FCC}" dt="2024-01-26T10:08:56.156" v="40" actId="27614"/>
          <ac:picMkLst>
            <pc:docMk/>
            <pc:sldMk cId="0" sldId="285"/>
            <ac:picMk id="370" creationId="{00000000-0000-0000-0000-000000000000}"/>
          </ac:picMkLst>
        </pc:picChg>
      </pc:sldChg>
      <pc:sldChg chg="addSp modSp mod setBg">
        <pc:chgData name="María Albína Tryggvadóttir -VMA" userId="a31fe8b4-d8ee-4a4a-9d80-0b9a012c03c1" providerId="ADAL" clId="{8F94263C-5669-4121-AD32-6EA31E5A4FCC}" dt="2024-01-26T10:09:13.703" v="41" actId="26606"/>
        <pc:sldMkLst>
          <pc:docMk/>
          <pc:sldMk cId="0" sldId="286"/>
        </pc:sldMkLst>
        <pc:spChg chg="mod">
          <ac:chgData name="María Albína Tryggvadóttir -VMA" userId="a31fe8b4-d8ee-4a4a-9d80-0b9a012c03c1" providerId="ADAL" clId="{8F94263C-5669-4121-AD32-6EA31E5A4FCC}" dt="2024-01-26T10:09:13.703" v="41" actId="26606"/>
          <ac:spMkLst>
            <pc:docMk/>
            <pc:sldMk cId="0" sldId="286"/>
            <ac:spMk id="376" creationId="{00000000-0000-0000-0000-000000000000}"/>
          </ac:spMkLst>
        </pc:spChg>
        <pc:spChg chg="mod">
          <ac:chgData name="María Albína Tryggvadóttir -VMA" userId="a31fe8b4-d8ee-4a4a-9d80-0b9a012c03c1" providerId="ADAL" clId="{8F94263C-5669-4121-AD32-6EA31E5A4FCC}" dt="2024-01-26T10:09:13.703" v="41" actId="26606"/>
          <ac:spMkLst>
            <pc:docMk/>
            <pc:sldMk cId="0" sldId="286"/>
            <ac:spMk id="377" creationId="{00000000-0000-0000-0000-000000000000}"/>
          </ac:spMkLst>
        </pc:spChg>
        <pc:spChg chg="add">
          <ac:chgData name="María Albína Tryggvadóttir -VMA" userId="a31fe8b4-d8ee-4a4a-9d80-0b9a012c03c1" providerId="ADAL" clId="{8F94263C-5669-4121-AD32-6EA31E5A4FCC}" dt="2024-01-26T10:09:13.703" v="41" actId="26606"/>
          <ac:spMkLst>
            <pc:docMk/>
            <pc:sldMk cId="0" sldId="286"/>
            <ac:spMk id="383" creationId="{743AA782-23D1-4521-8CAD-47662984AA08}"/>
          </ac:spMkLst>
        </pc:spChg>
        <pc:spChg chg="add">
          <ac:chgData name="María Albína Tryggvadóttir -VMA" userId="a31fe8b4-d8ee-4a4a-9d80-0b9a012c03c1" providerId="ADAL" clId="{8F94263C-5669-4121-AD32-6EA31E5A4FCC}" dt="2024-01-26T10:09:13.703" v="41" actId="26606"/>
          <ac:spMkLst>
            <pc:docMk/>
            <pc:sldMk cId="0" sldId="286"/>
            <ac:spMk id="385" creationId="{71877DBC-BB60-40F0-AC93-2ACDBAAE60CE}"/>
          </ac:spMkLst>
        </pc:spChg>
        <pc:picChg chg="mod">
          <ac:chgData name="María Albína Tryggvadóttir -VMA" userId="a31fe8b4-d8ee-4a4a-9d80-0b9a012c03c1" providerId="ADAL" clId="{8F94263C-5669-4121-AD32-6EA31E5A4FCC}" dt="2024-01-26T10:09:13.703" v="41" actId="26606"/>
          <ac:picMkLst>
            <pc:docMk/>
            <pc:sldMk cId="0" sldId="286"/>
            <ac:picMk id="378" creationId="{00000000-0000-0000-0000-000000000000}"/>
          </ac:picMkLst>
        </pc:picChg>
      </pc:sldChg>
      <pc:sldChg chg="addSp modSp mod setBg">
        <pc:chgData name="María Albína Tryggvadóttir -VMA" userId="a31fe8b4-d8ee-4a4a-9d80-0b9a012c03c1" providerId="ADAL" clId="{8F94263C-5669-4121-AD32-6EA31E5A4FCC}" dt="2024-01-26T10:09:26.537" v="42" actId="26606"/>
        <pc:sldMkLst>
          <pc:docMk/>
          <pc:sldMk cId="0" sldId="287"/>
        </pc:sldMkLst>
        <pc:spChg chg="mod">
          <ac:chgData name="María Albína Tryggvadóttir -VMA" userId="a31fe8b4-d8ee-4a4a-9d80-0b9a012c03c1" providerId="ADAL" clId="{8F94263C-5669-4121-AD32-6EA31E5A4FCC}" dt="2024-01-26T10:09:26.537" v="42" actId="26606"/>
          <ac:spMkLst>
            <pc:docMk/>
            <pc:sldMk cId="0" sldId="287"/>
            <ac:spMk id="383" creationId="{00000000-0000-0000-0000-000000000000}"/>
          </ac:spMkLst>
        </pc:spChg>
        <pc:spChg chg="mod">
          <ac:chgData name="María Albína Tryggvadóttir -VMA" userId="a31fe8b4-d8ee-4a4a-9d80-0b9a012c03c1" providerId="ADAL" clId="{8F94263C-5669-4121-AD32-6EA31E5A4FCC}" dt="2024-01-26T10:09:26.537" v="42" actId="26606"/>
          <ac:spMkLst>
            <pc:docMk/>
            <pc:sldMk cId="0" sldId="287"/>
            <ac:spMk id="384" creationId="{00000000-0000-0000-0000-000000000000}"/>
          </ac:spMkLst>
        </pc:spChg>
        <pc:spChg chg="add">
          <ac:chgData name="María Albína Tryggvadóttir -VMA" userId="a31fe8b4-d8ee-4a4a-9d80-0b9a012c03c1" providerId="ADAL" clId="{8F94263C-5669-4121-AD32-6EA31E5A4FCC}" dt="2024-01-26T10:09:26.537" v="42" actId="26606"/>
          <ac:spMkLst>
            <pc:docMk/>
            <pc:sldMk cId="0" sldId="287"/>
            <ac:spMk id="389" creationId="{AC17DE74-01C9-4859-B65A-85CF999E8580}"/>
          </ac:spMkLst>
        </pc:spChg>
        <pc:spChg chg="add">
          <ac:chgData name="María Albína Tryggvadóttir -VMA" userId="a31fe8b4-d8ee-4a4a-9d80-0b9a012c03c1" providerId="ADAL" clId="{8F94263C-5669-4121-AD32-6EA31E5A4FCC}" dt="2024-01-26T10:09:26.537" v="42" actId="26606"/>
          <ac:spMkLst>
            <pc:docMk/>
            <pc:sldMk cId="0" sldId="287"/>
            <ac:spMk id="391" creationId="{068C0432-0E90-4CC1-8CD3-D44A90DF07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D6A24-756C-4F87-92B3-FB1CDDAF8EE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75CCDDA6-20C2-4EF6-94C4-CCB7124718AF}">
      <dgm:prSet/>
      <dgm:spPr/>
      <dgm:t>
        <a:bodyPr/>
        <a:lstStyle/>
        <a:p>
          <a:r>
            <a:rPr lang="is-IS"/>
            <a:t>Boð eru ótrúlega fjölbreytt og eru oft mistúlkuð sem veldur átökum milli einstaklinga (og þjóða?)</a:t>
          </a:r>
          <a:endParaRPr lang="en-US"/>
        </a:p>
      </dgm:t>
    </dgm:pt>
    <dgm:pt modelId="{1003E70A-197B-410C-BE3F-D5D0B8D3D54C}" type="parTrans" cxnId="{4F6FC226-5093-4CC8-B987-28FCD1134A24}">
      <dgm:prSet/>
      <dgm:spPr/>
      <dgm:t>
        <a:bodyPr/>
        <a:lstStyle/>
        <a:p>
          <a:endParaRPr lang="en-US"/>
        </a:p>
      </dgm:t>
    </dgm:pt>
    <dgm:pt modelId="{E3D3C71F-3CDA-4ABF-A0C2-6958237AF79B}" type="sibTrans" cxnId="{4F6FC226-5093-4CC8-B987-28FCD1134A24}">
      <dgm:prSet/>
      <dgm:spPr/>
      <dgm:t>
        <a:bodyPr/>
        <a:lstStyle/>
        <a:p>
          <a:endParaRPr lang="en-US"/>
        </a:p>
      </dgm:t>
    </dgm:pt>
    <dgm:pt modelId="{B08F77F0-AD54-4C7D-897F-DB649F506154}">
      <dgm:prSet/>
      <dgm:spPr/>
      <dgm:t>
        <a:bodyPr/>
        <a:lstStyle/>
        <a:p>
          <a:r>
            <a:rPr lang="is-IS"/>
            <a:t>Algeng orsök: </a:t>
          </a:r>
          <a:endParaRPr lang="en-US"/>
        </a:p>
      </dgm:t>
    </dgm:pt>
    <dgm:pt modelId="{D4CD28F1-A829-4C33-A5F4-B720D4DE2938}" type="parTrans" cxnId="{BE8EE1F2-FBA0-4715-8265-6462F825F5EE}">
      <dgm:prSet/>
      <dgm:spPr/>
      <dgm:t>
        <a:bodyPr/>
        <a:lstStyle/>
        <a:p>
          <a:endParaRPr lang="en-US"/>
        </a:p>
      </dgm:t>
    </dgm:pt>
    <dgm:pt modelId="{C5D640BB-BCE6-4CBF-907E-563CA2FA22A2}" type="sibTrans" cxnId="{BE8EE1F2-FBA0-4715-8265-6462F825F5EE}">
      <dgm:prSet/>
      <dgm:spPr/>
      <dgm:t>
        <a:bodyPr/>
        <a:lstStyle/>
        <a:p>
          <a:endParaRPr lang="en-US"/>
        </a:p>
      </dgm:t>
    </dgm:pt>
    <dgm:pt modelId="{2040CE49-5A1D-4FC7-90C4-1C3B21E32B15}">
      <dgm:prSet/>
      <dgm:spPr/>
      <dgm:t>
        <a:bodyPr/>
        <a:lstStyle/>
        <a:p>
          <a:r>
            <a:rPr lang="is-IS"/>
            <a:t>Ofmat okkar á hæfni til að senda/taka á móti boðum.</a:t>
          </a:r>
          <a:endParaRPr lang="en-US"/>
        </a:p>
      </dgm:t>
    </dgm:pt>
    <dgm:pt modelId="{263D7480-37AF-4472-98C3-EC07BFAE8B1F}" type="parTrans" cxnId="{0D989452-FA8D-4D20-A334-5B9A54B92A76}">
      <dgm:prSet/>
      <dgm:spPr/>
      <dgm:t>
        <a:bodyPr/>
        <a:lstStyle/>
        <a:p>
          <a:endParaRPr lang="en-US"/>
        </a:p>
      </dgm:t>
    </dgm:pt>
    <dgm:pt modelId="{70903868-9541-4AD5-A771-8DE12257DB25}" type="sibTrans" cxnId="{0D989452-FA8D-4D20-A334-5B9A54B92A76}">
      <dgm:prSet/>
      <dgm:spPr/>
      <dgm:t>
        <a:bodyPr/>
        <a:lstStyle/>
        <a:p>
          <a:endParaRPr lang="en-US"/>
        </a:p>
      </dgm:t>
    </dgm:pt>
    <dgm:pt modelId="{EED43137-98DA-4F17-8DE3-031866AE72DD}">
      <dgm:prSet/>
      <dgm:spPr/>
      <dgm:t>
        <a:bodyPr/>
        <a:lstStyle/>
        <a:p>
          <a:r>
            <a:rPr lang="is-IS"/>
            <a:t>Hættan er mest þegar annar eða báðir aðilar eru í uppnámi.</a:t>
          </a:r>
          <a:endParaRPr lang="en-US"/>
        </a:p>
      </dgm:t>
    </dgm:pt>
    <dgm:pt modelId="{3DAE6E26-33BC-495E-A051-BD3427671879}" type="parTrans" cxnId="{294E990F-B532-4772-BD43-4DE893190DC2}">
      <dgm:prSet/>
      <dgm:spPr/>
      <dgm:t>
        <a:bodyPr/>
        <a:lstStyle/>
        <a:p>
          <a:endParaRPr lang="en-US"/>
        </a:p>
      </dgm:t>
    </dgm:pt>
    <dgm:pt modelId="{8CF7330B-D4A1-460D-AD22-BD86A70CBE07}" type="sibTrans" cxnId="{294E990F-B532-4772-BD43-4DE893190DC2}">
      <dgm:prSet/>
      <dgm:spPr/>
      <dgm:t>
        <a:bodyPr/>
        <a:lstStyle/>
        <a:p>
          <a:endParaRPr lang="en-US"/>
        </a:p>
      </dgm:t>
    </dgm:pt>
    <dgm:pt modelId="{551E3ADB-F3A4-4D2F-BA15-1E746D228E40}" type="pres">
      <dgm:prSet presAssocID="{942D6A24-756C-4F87-92B3-FB1CDDAF8EE9}" presName="Name0" presStyleCnt="0">
        <dgm:presLayoutVars>
          <dgm:dir/>
          <dgm:animLvl val="lvl"/>
          <dgm:resizeHandles val="exact"/>
        </dgm:presLayoutVars>
      </dgm:prSet>
      <dgm:spPr/>
    </dgm:pt>
    <dgm:pt modelId="{1D7B92ED-C120-4685-96FE-6A9C4C158AE4}" type="pres">
      <dgm:prSet presAssocID="{B08F77F0-AD54-4C7D-897F-DB649F506154}" presName="boxAndChildren" presStyleCnt="0"/>
      <dgm:spPr/>
    </dgm:pt>
    <dgm:pt modelId="{8D876810-25A3-42FD-BCCC-FC2271A12C7B}" type="pres">
      <dgm:prSet presAssocID="{B08F77F0-AD54-4C7D-897F-DB649F506154}" presName="parentTextBox" presStyleLbl="node1" presStyleIdx="0" presStyleCnt="2"/>
      <dgm:spPr/>
    </dgm:pt>
    <dgm:pt modelId="{C610E2E6-D953-4C59-B2BB-1247D94B6D9E}" type="pres">
      <dgm:prSet presAssocID="{B08F77F0-AD54-4C7D-897F-DB649F506154}" presName="entireBox" presStyleLbl="node1" presStyleIdx="0" presStyleCnt="2"/>
      <dgm:spPr/>
    </dgm:pt>
    <dgm:pt modelId="{59E8FDA3-34F9-40B8-810C-12CA16B1EC07}" type="pres">
      <dgm:prSet presAssocID="{B08F77F0-AD54-4C7D-897F-DB649F506154}" presName="descendantBox" presStyleCnt="0"/>
      <dgm:spPr/>
    </dgm:pt>
    <dgm:pt modelId="{C7BDB64E-A2A6-49CF-B3AC-29F6AA4FC4C1}" type="pres">
      <dgm:prSet presAssocID="{2040CE49-5A1D-4FC7-90C4-1C3B21E32B15}" presName="childTextBox" presStyleLbl="fgAccFollowNode1" presStyleIdx="0" presStyleCnt="2">
        <dgm:presLayoutVars>
          <dgm:bulletEnabled val="1"/>
        </dgm:presLayoutVars>
      </dgm:prSet>
      <dgm:spPr/>
    </dgm:pt>
    <dgm:pt modelId="{528DA700-F48F-4DC7-9B32-20622F788EA7}" type="pres">
      <dgm:prSet presAssocID="{EED43137-98DA-4F17-8DE3-031866AE72DD}" presName="childTextBox" presStyleLbl="fgAccFollowNode1" presStyleIdx="1" presStyleCnt="2">
        <dgm:presLayoutVars>
          <dgm:bulletEnabled val="1"/>
        </dgm:presLayoutVars>
      </dgm:prSet>
      <dgm:spPr/>
    </dgm:pt>
    <dgm:pt modelId="{6F641CE3-E81B-4A43-8EF7-26BF6CFFD76A}" type="pres">
      <dgm:prSet presAssocID="{E3D3C71F-3CDA-4ABF-A0C2-6958237AF79B}" presName="sp" presStyleCnt="0"/>
      <dgm:spPr/>
    </dgm:pt>
    <dgm:pt modelId="{365A4027-073F-495D-BB15-647D4FD1C640}" type="pres">
      <dgm:prSet presAssocID="{75CCDDA6-20C2-4EF6-94C4-CCB7124718AF}" presName="arrowAndChildren" presStyleCnt="0"/>
      <dgm:spPr/>
    </dgm:pt>
    <dgm:pt modelId="{85B416BA-C80E-48C5-BD08-48EDA4395BF3}" type="pres">
      <dgm:prSet presAssocID="{75CCDDA6-20C2-4EF6-94C4-CCB7124718AF}" presName="parentTextArrow" presStyleLbl="node1" presStyleIdx="1" presStyleCnt="2"/>
      <dgm:spPr/>
    </dgm:pt>
  </dgm:ptLst>
  <dgm:cxnLst>
    <dgm:cxn modelId="{294E990F-B532-4772-BD43-4DE893190DC2}" srcId="{B08F77F0-AD54-4C7D-897F-DB649F506154}" destId="{EED43137-98DA-4F17-8DE3-031866AE72DD}" srcOrd="1" destOrd="0" parTransId="{3DAE6E26-33BC-495E-A051-BD3427671879}" sibTransId="{8CF7330B-D4A1-460D-AD22-BD86A70CBE07}"/>
    <dgm:cxn modelId="{4F6FC226-5093-4CC8-B987-28FCD1134A24}" srcId="{942D6A24-756C-4F87-92B3-FB1CDDAF8EE9}" destId="{75CCDDA6-20C2-4EF6-94C4-CCB7124718AF}" srcOrd="0" destOrd="0" parTransId="{1003E70A-197B-410C-BE3F-D5D0B8D3D54C}" sibTransId="{E3D3C71F-3CDA-4ABF-A0C2-6958237AF79B}"/>
    <dgm:cxn modelId="{42404A40-288D-4DA4-8978-EC20C27F9233}" type="presOf" srcId="{B08F77F0-AD54-4C7D-897F-DB649F506154}" destId="{C610E2E6-D953-4C59-B2BB-1247D94B6D9E}" srcOrd="1" destOrd="0" presId="urn:microsoft.com/office/officeart/2005/8/layout/process4"/>
    <dgm:cxn modelId="{20C77E5C-BF85-4D44-8B38-DF55B4ECE34C}" type="presOf" srcId="{EED43137-98DA-4F17-8DE3-031866AE72DD}" destId="{528DA700-F48F-4DC7-9B32-20622F788EA7}" srcOrd="0" destOrd="0" presId="urn:microsoft.com/office/officeart/2005/8/layout/process4"/>
    <dgm:cxn modelId="{0D989452-FA8D-4D20-A334-5B9A54B92A76}" srcId="{B08F77F0-AD54-4C7D-897F-DB649F506154}" destId="{2040CE49-5A1D-4FC7-90C4-1C3B21E32B15}" srcOrd="0" destOrd="0" parTransId="{263D7480-37AF-4472-98C3-EC07BFAE8B1F}" sibTransId="{70903868-9541-4AD5-A771-8DE12257DB25}"/>
    <dgm:cxn modelId="{097B7A8A-B828-4D50-A803-08DAFD29D2D6}" type="presOf" srcId="{B08F77F0-AD54-4C7D-897F-DB649F506154}" destId="{8D876810-25A3-42FD-BCCC-FC2271A12C7B}" srcOrd="0" destOrd="0" presId="urn:microsoft.com/office/officeart/2005/8/layout/process4"/>
    <dgm:cxn modelId="{9AF01794-472F-41E5-AAD4-773819EB662F}" type="presOf" srcId="{2040CE49-5A1D-4FC7-90C4-1C3B21E32B15}" destId="{C7BDB64E-A2A6-49CF-B3AC-29F6AA4FC4C1}" srcOrd="0" destOrd="0" presId="urn:microsoft.com/office/officeart/2005/8/layout/process4"/>
    <dgm:cxn modelId="{AA98349D-FEA0-42FF-A010-AFE6DF2CF7F9}" type="presOf" srcId="{942D6A24-756C-4F87-92B3-FB1CDDAF8EE9}" destId="{551E3ADB-F3A4-4D2F-BA15-1E746D228E40}" srcOrd="0" destOrd="0" presId="urn:microsoft.com/office/officeart/2005/8/layout/process4"/>
    <dgm:cxn modelId="{BE8EE1F2-FBA0-4715-8265-6462F825F5EE}" srcId="{942D6A24-756C-4F87-92B3-FB1CDDAF8EE9}" destId="{B08F77F0-AD54-4C7D-897F-DB649F506154}" srcOrd="1" destOrd="0" parTransId="{D4CD28F1-A829-4C33-A5F4-B720D4DE2938}" sibTransId="{C5D640BB-BCE6-4CBF-907E-563CA2FA22A2}"/>
    <dgm:cxn modelId="{CB9FD3F6-36FD-44B7-B65D-8F3774E321BE}" type="presOf" srcId="{75CCDDA6-20C2-4EF6-94C4-CCB7124718AF}" destId="{85B416BA-C80E-48C5-BD08-48EDA4395BF3}" srcOrd="0" destOrd="0" presId="urn:microsoft.com/office/officeart/2005/8/layout/process4"/>
    <dgm:cxn modelId="{048C403E-5C9E-47B7-AD18-ABE44F6A06CC}" type="presParOf" srcId="{551E3ADB-F3A4-4D2F-BA15-1E746D228E40}" destId="{1D7B92ED-C120-4685-96FE-6A9C4C158AE4}" srcOrd="0" destOrd="0" presId="urn:microsoft.com/office/officeart/2005/8/layout/process4"/>
    <dgm:cxn modelId="{C82D4B46-1DAB-4F09-8137-2CD8B02F9291}" type="presParOf" srcId="{1D7B92ED-C120-4685-96FE-6A9C4C158AE4}" destId="{8D876810-25A3-42FD-BCCC-FC2271A12C7B}" srcOrd="0" destOrd="0" presId="urn:microsoft.com/office/officeart/2005/8/layout/process4"/>
    <dgm:cxn modelId="{B65522BF-2B96-4FA8-A3FF-5E640B6100CC}" type="presParOf" srcId="{1D7B92ED-C120-4685-96FE-6A9C4C158AE4}" destId="{C610E2E6-D953-4C59-B2BB-1247D94B6D9E}" srcOrd="1" destOrd="0" presId="urn:microsoft.com/office/officeart/2005/8/layout/process4"/>
    <dgm:cxn modelId="{1C1CEE37-F117-412C-8439-58D7AD093379}" type="presParOf" srcId="{1D7B92ED-C120-4685-96FE-6A9C4C158AE4}" destId="{59E8FDA3-34F9-40B8-810C-12CA16B1EC07}" srcOrd="2" destOrd="0" presId="urn:microsoft.com/office/officeart/2005/8/layout/process4"/>
    <dgm:cxn modelId="{CCDC5527-B8A3-4525-BC05-D5E3E0E6AD39}" type="presParOf" srcId="{59E8FDA3-34F9-40B8-810C-12CA16B1EC07}" destId="{C7BDB64E-A2A6-49CF-B3AC-29F6AA4FC4C1}" srcOrd="0" destOrd="0" presId="urn:microsoft.com/office/officeart/2005/8/layout/process4"/>
    <dgm:cxn modelId="{A40299E9-EA69-4C56-9C39-EE083EAF7745}" type="presParOf" srcId="{59E8FDA3-34F9-40B8-810C-12CA16B1EC07}" destId="{528DA700-F48F-4DC7-9B32-20622F788EA7}" srcOrd="1" destOrd="0" presId="urn:microsoft.com/office/officeart/2005/8/layout/process4"/>
    <dgm:cxn modelId="{3D802170-7087-4CDE-AB0F-67288EAB7E14}" type="presParOf" srcId="{551E3ADB-F3A4-4D2F-BA15-1E746D228E40}" destId="{6F641CE3-E81B-4A43-8EF7-26BF6CFFD76A}" srcOrd="1" destOrd="0" presId="urn:microsoft.com/office/officeart/2005/8/layout/process4"/>
    <dgm:cxn modelId="{C1DBCC7B-EA7E-4F0F-9B72-A65B389A5F4E}" type="presParOf" srcId="{551E3ADB-F3A4-4D2F-BA15-1E746D228E40}" destId="{365A4027-073F-495D-BB15-647D4FD1C640}" srcOrd="2" destOrd="0" presId="urn:microsoft.com/office/officeart/2005/8/layout/process4"/>
    <dgm:cxn modelId="{0A008C4A-C48C-4765-BC0D-3592D11C5180}" type="presParOf" srcId="{365A4027-073F-495D-BB15-647D4FD1C640}" destId="{85B416BA-C80E-48C5-BD08-48EDA4395BF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1F0A92-B1A2-4539-838F-27B1E8D86C16}"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77B42824-1E6F-460C-AC51-E3409EDEF13F}">
      <dgm:prSet/>
      <dgm:spPr/>
      <dgm:t>
        <a:bodyPr/>
        <a:lstStyle/>
        <a:p>
          <a:r>
            <a:rPr lang="is-IS" b="1"/>
            <a:t>Virðing</a:t>
          </a:r>
          <a:endParaRPr lang="en-US"/>
        </a:p>
      </dgm:t>
    </dgm:pt>
    <dgm:pt modelId="{30F79532-FAC7-4064-A18E-7CC81A2C2166}" type="parTrans" cxnId="{D40E0D63-CC94-4EC5-9391-A85C7A75FF4F}">
      <dgm:prSet/>
      <dgm:spPr/>
      <dgm:t>
        <a:bodyPr/>
        <a:lstStyle/>
        <a:p>
          <a:endParaRPr lang="en-US"/>
        </a:p>
      </dgm:t>
    </dgm:pt>
    <dgm:pt modelId="{6B6CA00F-7434-427C-A7C5-236216D4D668}" type="sibTrans" cxnId="{D40E0D63-CC94-4EC5-9391-A85C7A75FF4F}">
      <dgm:prSet/>
      <dgm:spPr/>
      <dgm:t>
        <a:bodyPr/>
        <a:lstStyle/>
        <a:p>
          <a:endParaRPr lang="en-US"/>
        </a:p>
      </dgm:t>
    </dgm:pt>
    <dgm:pt modelId="{E1AC453A-F069-4707-BAA4-7E508A306168}">
      <dgm:prSet/>
      <dgm:spPr/>
      <dgm:t>
        <a:bodyPr/>
        <a:lstStyle/>
        <a:p>
          <a:r>
            <a:rPr lang="is-IS"/>
            <a:t>að virða einstakling eins og hann er </a:t>
          </a:r>
          <a:endParaRPr lang="en-US"/>
        </a:p>
      </dgm:t>
    </dgm:pt>
    <dgm:pt modelId="{EA02DBC5-88DE-4B86-8C03-D1C28C6579BB}" type="parTrans" cxnId="{30DA2959-B817-405D-BDA9-A2CE99E071EC}">
      <dgm:prSet/>
      <dgm:spPr/>
      <dgm:t>
        <a:bodyPr/>
        <a:lstStyle/>
        <a:p>
          <a:endParaRPr lang="en-US"/>
        </a:p>
      </dgm:t>
    </dgm:pt>
    <dgm:pt modelId="{1FBAAA40-CDC3-4EB1-9D6A-38623D223491}" type="sibTrans" cxnId="{30DA2959-B817-405D-BDA9-A2CE99E071EC}">
      <dgm:prSet/>
      <dgm:spPr/>
      <dgm:t>
        <a:bodyPr/>
        <a:lstStyle/>
        <a:p>
          <a:endParaRPr lang="en-US"/>
        </a:p>
      </dgm:t>
    </dgm:pt>
    <dgm:pt modelId="{A158F36A-75B7-4192-89B8-52C46A70C839}">
      <dgm:prSet/>
      <dgm:spPr/>
      <dgm:t>
        <a:bodyPr/>
        <a:lstStyle/>
        <a:p>
          <a:r>
            <a:rPr lang="is-IS" b="1"/>
            <a:t>Skilningur</a:t>
          </a:r>
          <a:endParaRPr lang="en-US"/>
        </a:p>
      </dgm:t>
    </dgm:pt>
    <dgm:pt modelId="{F86C11F6-EA37-4AFB-ACD1-8E594A6C91E7}" type="parTrans" cxnId="{F60D8A1B-4EDC-4C14-A7FF-12B28A9D9FD9}">
      <dgm:prSet/>
      <dgm:spPr/>
      <dgm:t>
        <a:bodyPr/>
        <a:lstStyle/>
        <a:p>
          <a:endParaRPr lang="en-US"/>
        </a:p>
      </dgm:t>
    </dgm:pt>
    <dgm:pt modelId="{F0C5FE1C-9A9E-4095-AF0A-72AF51CE19CA}" type="sibTrans" cxnId="{F60D8A1B-4EDC-4C14-A7FF-12B28A9D9FD9}">
      <dgm:prSet/>
      <dgm:spPr/>
      <dgm:t>
        <a:bodyPr/>
        <a:lstStyle/>
        <a:p>
          <a:endParaRPr lang="en-US"/>
        </a:p>
      </dgm:t>
    </dgm:pt>
    <dgm:pt modelId="{AF003781-18D6-45C6-BCD8-F57E817A4D51}">
      <dgm:prSet/>
      <dgm:spPr/>
      <dgm:t>
        <a:bodyPr/>
        <a:lstStyle/>
        <a:p>
          <a:r>
            <a:rPr lang="is-IS"/>
            <a:t>að setja sig í spor annarra </a:t>
          </a:r>
          <a:endParaRPr lang="en-US"/>
        </a:p>
      </dgm:t>
    </dgm:pt>
    <dgm:pt modelId="{6B2D20E9-75AF-498C-9833-51DCB61533B7}" type="parTrans" cxnId="{752591AD-26A5-4486-A691-EF187207050E}">
      <dgm:prSet/>
      <dgm:spPr/>
      <dgm:t>
        <a:bodyPr/>
        <a:lstStyle/>
        <a:p>
          <a:endParaRPr lang="en-US"/>
        </a:p>
      </dgm:t>
    </dgm:pt>
    <dgm:pt modelId="{490FCF91-F7FE-459C-949D-F4A448C1F253}" type="sibTrans" cxnId="{752591AD-26A5-4486-A691-EF187207050E}">
      <dgm:prSet/>
      <dgm:spPr/>
      <dgm:t>
        <a:bodyPr/>
        <a:lstStyle/>
        <a:p>
          <a:endParaRPr lang="en-US"/>
        </a:p>
      </dgm:t>
    </dgm:pt>
    <dgm:pt modelId="{F565E6CF-81CE-4119-88FD-597058831AA6}">
      <dgm:prSet/>
      <dgm:spPr/>
      <dgm:t>
        <a:bodyPr/>
        <a:lstStyle/>
        <a:p>
          <a:r>
            <a:rPr lang="is-IS" b="1"/>
            <a:t>Einlægni</a:t>
          </a:r>
          <a:endParaRPr lang="en-US"/>
        </a:p>
      </dgm:t>
    </dgm:pt>
    <dgm:pt modelId="{A8B2F60A-EC8F-4715-A984-1AB152EAED60}" type="parTrans" cxnId="{131E297E-CE76-4FFB-A28A-73D4880126C7}">
      <dgm:prSet/>
      <dgm:spPr/>
      <dgm:t>
        <a:bodyPr/>
        <a:lstStyle/>
        <a:p>
          <a:endParaRPr lang="en-US"/>
        </a:p>
      </dgm:t>
    </dgm:pt>
    <dgm:pt modelId="{31DF9287-E4A5-458E-896C-079D3C0A6874}" type="sibTrans" cxnId="{131E297E-CE76-4FFB-A28A-73D4880126C7}">
      <dgm:prSet/>
      <dgm:spPr/>
      <dgm:t>
        <a:bodyPr/>
        <a:lstStyle/>
        <a:p>
          <a:endParaRPr lang="en-US"/>
        </a:p>
      </dgm:t>
    </dgm:pt>
    <dgm:pt modelId="{C3B9EE29-1EA2-4407-B75A-E59CBD83271D}">
      <dgm:prSet/>
      <dgm:spPr/>
      <dgm:t>
        <a:bodyPr/>
        <a:lstStyle/>
        <a:p>
          <a:r>
            <a:rPr lang="is-IS"/>
            <a:t>senda skýr, ótvíræð og heiðarleg boð.</a:t>
          </a:r>
          <a:endParaRPr lang="en-US"/>
        </a:p>
      </dgm:t>
    </dgm:pt>
    <dgm:pt modelId="{71166835-A966-4DE2-865A-7BE281C0BD6A}" type="parTrans" cxnId="{94561839-70D7-436A-9C84-535C7DBF1D75}">
      <dgm:prSet/>
      <dgm:spPr/>
      <dgm:t>
        <a:bodyPr/>
        <a:lstStyle/>
        <a:p>
          <a:endParaRPr lang="en-US"/>
        </a:p>
      </dgm:t>
    </dgm:pt>
    <dgm:pt modelId="{D5F6BF25-7EEF-4E6E-ADB4-31B2F34C5E05}" type="sibTrans" cxnId="{94561839-70D7-436A-9C84-535C7DBF1D75}">
      <dgm:prSet/>
      <dgm:spPr/>
      <dgm:t>
        <a:bodyPr/>
        <a:lstStyle/>
        <a:p>
          <a:endParaRPr lang="en-US"/>
        </a:p>
      </dgm:t>
    </dgm:pt>
    <dgm:pt modelId="{93CFB831-D4FC-4D0E-8C18-31074F543577}" type="pres">
      <dgm:prSet presAssocID="{421F0A92-B1A2-4539-838F-27B1E8D86C16}" presName="diagram" presStyleCnt="0">
        <dgm:presLayoutVars>
          <dgm:chPref val="1"/>
          <dgm:dir/>
          <dgm:animOne val="branch"/>
          <dgm:animLvl val="lvl"/>
          <dgm:resizeHandles/>
        </dgm:presLayoutVars>
      </dgm:prSet>
      <dgm:spPr/>
    </dgm:pt>
    <dgm:pt modelId="{63C157B5-9C6C-4EA3-9F1D-3D3EB43069F8}" type="pres">
      <dgm:prSet presAssocID="{77B42824-1E6F-460C-AC51-E3409EDEF13F}" presName="root" presStyleCnt="0"/>
      <dgm:spPr/>
    </dgm:pt>
    <dgm:pt modelId="{F29B552C-8A9E-4D42-B968-900182A00DEB}" type="pres">
      <dgm:prSet presAssocID="{77B42824-1E6F-460C-AC51-E3409EDEF13F}" presName="rootComposite" presStyleCnt="0"/>
      <dgm:spPr/>
    </dgm:pt>
    <dgm:pt modelId="{42A0DAC8-48DE-4418-8E34-6F208758C7EC}" type="pres">
      <dgm:prSet presAssocID="{77B42824-1E6F-460C-AC51-E3409EDEF13F}" presName="rootText" presStyleLbl="node1" presStyleIdx="0" presStyleCnt="3"/>
      <dgm:spPr/>
    </dgm:pt>
    <dgm:pt modelId="{937E0B2F-05FE-463A-BB72-DE383A06C015}" type="pres">
      <dgm:prSet presAssocID="{77B42824-1E6F-460C-AC51-E3409EDEF13F}" presName="rootConnector" presStyleLbl="node1" presStyleIdx="0" presStyleCnt="3"/>
      <dgm:spPr/>
    </dgm:pt>
    <dgm:pt modelId="{0814662F-8780-49CA-8E92-7370C351B510}" type="pres">
      <dgm:prSet presAssocID="{77B42824-1E6F-460C-AC51-E3409EDEF13F}" presName="childShape" presStyleCnt="0"/>
      <dgm:spPr/>
    </dgm:pt>
    <dgm:pt modelId="{3196C351-5F07-45A7-B1D5-61F95DF4670A}" type="pres">
      <dgm:prSet presAssocID="{EA02DBC5-88DE-4B86-8C03-D1C28C6579BB}" presName="Name13" presStyleLbl="parChTrans1D2" presStyleIdx="0" presStyleCnt="3"/>
      <dgm:spPr/>
    </dgm:pt>
    <dgm:pt modelId="{EDDACD9A-8344-4688-8918-CE2E5D2C2213}" type="pres">
      <dgm:prSet presAssocID="{E1AC453A-F069-4707-BAA4-7E508A306168}" presName="childText" presStyleLbl="bgAcc1" presStyleIdx="0" presStyleCnt="3">
        <dgm:presLayoutVars>
          <dgm:bulletEnabled val="1"/>
        </dgm:presLayoutVars>
      </dgm:prSet>
      <dgm:spPr/>
    </dgm:pt>
    <dgm:pt modelId="{86EFA158-4CCA-432C-865A-55BF1BC47FC4}" type="pres">
      <dgm:prSet presAssocID="{A158F36A-75B7-4192-89B8-52C46A70C839}" presName="root" presStyleCnt="0"/>
      <dgm:spPr/>
    </dgm:pt>
    <dgm:pt modelId="{1C4C8B24-7AB1-4B1C-9C80-B9D7D1982D18}" type="pres">
      <dgm:prSet presAssocID="{A158F36A-75B7-4192-89B8-52C46A70C839}" presName="rootComposite" presStyleCnt="0"/>
      <dgm:spPr/>
    </dgm:pt>
    <dgm:pt modelId="{F2DD2858-79BD-439F-88E1-1B15B2E0FA83}" type="pres">
      <dgm:prSet presAssocID="{A158F36A-75B7-4192-89B8-52C46A70C839}" presName="rootText" presStyleLbl="node1" presStyleIdx="1" presStyleCnt="3"/>
      <dgm:spPr/>
    </dgm:pt>
    <dgm:pt modelId="{F4C1A9A0-9E60-4571-B6EC-B0BD17164B02}" type="pres">
      <dgm:prSet presAssocID="{A158F36A-75B7-4192-89B8-52C46A70C839}" presName="rootConnector" presStyleLbl="node1" presStyleIdx="1" presStyleCnt="3"/>
      <dgm:spPr/>
    </dgm:pt>
    <dgm:pt modelId="{F23046D3-11C8-48EC-A2A2-A8F113D45755}" type="pres">
      <dgm:prSet presAssocID="{A158F36A-75B7-4192-89B8-52C46A70C839}" presName="childShape" presStyleCnt="0"/>
      <dgm:spPr/>
    </dgm:pt>
    <dgm:pt modelId="{E13B3F51-4074-4849-BABE-45A352952DC5}" type="pres">
      <dgm:prSet presAssocID="{6B2D20E9-75AF-498C-9833-51DCB61533B7}" presName="Name13" presStyleLbl="parChTrans1D2" presStyleIdx="1" presStyleCnt="3"/>
      <dgm:spPr/>
    </dgm:pt>
    <dgm:pt modelId="{9032148D-EF1F-4ADC-BF85-D248EF8D7CB4}" type="pres">
      <dgm:prSet presAssocID="{AF003781-18D6-45C6-BCD8-F57E817A4D51}" presName="childText" presStyleLbl="bgAcc1" presStyleIdx="1" presStyleCnt="3">
        <dgm:presLayoutVars>
          <dgm:bulletEnabled val="1"/>
        </dgm:presLayoutVars>
      </dgm:prSet>
      <dgm:spPr/>
    </dgm:pt>
    <dgm:pt modelId="{68517EB7-41A3-4605-A1E7-5C67B0D6489A}" type="pres">
      <dgm:prSet presAssocID="{F565E6CF-81CE-4119-88FD-597058831AA6}" presName="root" presStyleCnt="0"/>
      <dgm:spPr/>
    </dgm:pt>
    <dgm:pt modelId="{8825AE05-4FC4-4BFD-94DB-49850290893E}" type="pres">
      <dgm:prSet presAssocID="{F565E6CF-81CE-4119-88FD-597058831AA6}" presName="rootComposite" presStyleCnt="0"/>
      <dgm:spPr/>
    </dgm:pt>
    <dgm:pt modelId="{DB08302D-EC76-4386-966C-E32FA4AD93CF}" type="pres">
      <dgm:prSet presAssocID="{F565E6CF-81CE-4119-88FD-597058831AA6}" presName="rootText" presStyleLbl="node1" presStyleIdx="2" presStyleCnt="3"/>
      <dgm:spPr/>
    </dgm:pt>
    <dgm:pt modelId="{34320B4F-F9A4-4649-A232-99215A25318A}" type="pres">
      <dgm:prSet presAssocID="{F565E6CF-81CE-4119-88FD-597058831AA6}" presName="rootConnector" presStyleLbl="node1" presStyleIdx="2" presStyleCnt="3"/>
      <dgm:spPr/>
    </dgm:pt>
    <dgm:pt modelId="{83AA0429-EF60-45D9-8668-9D69A9DBB31B}" type="pres">
      <dgm:prSet presAssocID="{F565E6CF-81CE-4119-88FD-597058831AA6}" presName="childShape" presStyleCnt="0"/>
      <dgm:spPr/>
    </dgm:pt>
    <dgm:pt modelId="{A057CC5E-EBDA-49C1-BA30-CF40B2D142CD}" type="pres">
      <dgm:prSet presAssocID="{71166835-A966-4DE2-865A-7BE281C0BD6A}" presName="Name13" presStyleLbl="parChTrans1D2" presStyleIdx="2" presStyleCnt="3"/>
      <dgm:spPr/>
    </dgm:pt>
    <dgm:pt modelId="{3D95D0EB-82F2-4421-B0C4-ACDC482EC0F4}" type="pres">
      <dgm:prSet presAssocID="{C3B9EE29-1EA2-4407-B75A-E59CBD83271D}" presName="childText" presStyleLbl="bgAcc1" presStyleIdx="2" presStyleCnt="3">
        <dgm:presLayoutVars>
          <dgm:bulletEnabled val="1"/>
        </dgm:presLayoutVars>
      </dgm:prSet>
      <dgm:spPr/>
    </dgm:pt>
  </dgm:ptLst>
  <dgm:cxnLst>
    <dgm:cxn modelId="{62AAA201-8CF6-441B-8F51-BC19DD0A49AA}" type="presOf" srcId="{AF003781-18D6-45C6-BCD8-F57E817A4D51}" destId="{9032148D-EF1F-4ADC-BF85-D248EF8D7CB4}" srcOrd="0" destOrd="0" presId="urn:microsoft.com/office/officeart/2005/8/layout/hierarchy3"/>
    <dgm:cxn modelId="{5474051B-2B20-4A0C-BA4C-A7BF49C45FB8}" type="presOf" srcId="{E1AC453A-F069-4707-BAA4-7E508A306168}" destId="{EDDACD9A-8344-4688-8918-CE2E5D2C2213}" srcOrd="0" destOrd="0" presId="urn:microsoft.com/office/officeart/2005/8/layout/hierarchy3"/>
    <dgm:cxn modelId="{F60D8A1B-4EDC-4C14-A7FF-12B28A9D9FD9}" srcId="{421F0A92-B1A2-4539-838F-27B1E8D86C16}" destId="{A158F36A-75B7-4192-89B8-52C46A70C839}" srcOrd="1" destOrd="0" parTransId="{F86C11F6-EA37-4AFB-ACD1-8E594A6C91E7}" sibTransId="{F0C5FE1C-9A9E-4095-AF0A-72AF51CE19CA}"/>
    <dgm:cxn modelId="{B67AB222-9023-44DE-9F4B-D4BF0C11AD40}" type="presOf" srcId="{C3B9EE29-1EA2-4407-B75A-E59CBD83271D}" destId="{3D95D0EB-82F2-4421-B0C4-ACDC482EC0F4}" srcOrd="0" destOrd="0" presId="urn:microsoft.com/office/officeart/2005/8/layout/hierarchy3"/>
    <dgm:cxn modelId="{BB3AE234-F942-40EC-B462-64FB704C82B8}" type="presOf" srcId="{77B42824-1E6F-460C-AC51-E3409EDEF13F}" destId="{937E0B2F-05FE-463A-BB72-DE383A06C015}" srcOrd="1" destOrd="0" presId="urn:microsoft.com/office/officeart/2005/8/layout/hierarchy3"/>
    <dgm:cxn modelId="{C342E738-3D8C-4F4F-A23B-B0EE9494A7FC}" type="presOf" srcId="{6B2D20E9-75AF-498C-9833-51DCB61533B7}" destId="{E13B3F51-4074-4849-BABE-45A352952DC5}" srcOrd="0" destOrd="0" presId="urn:microsoft.com/office/officeart/2005/8/layout/hierarchy3"/>
    <dgm:cxn modelId="{94561839-70D7-436A-9C84-535C7DBF1D75}" srcId="{F565E6CF-81CE-4119-88FD-597058831AA6}" destId="{C3B9EE29-1EA2-4407-B75A-E59CBD83271D}" srcOrd="0" destOrd="0" parTransId="{71166835-A966-4DE2-865A-7BE281C0BD6A}" sibTransId="{D5F6BF25-7EEF-4E6E-ADB4-31B2F34C5E05}"/>
    <dgm:cxn modelId="{983F233F-1D76-427B-B690-937CD3A79B62}" type="presOf" srcId="{421F0A92-B1A2-4539-838F-27B1E8D86C16}" destId="{93CFB831-D4FC-4D0E-8C18-31074F543577}" srcOrd="0" destOrd="0" presId="urn:microsoft.com/office/officeart/2005/8/layout/hierarchy3"/>
    <dgm:cxn modelId="{D40E0D63-CC94-4EC5-9391-A85C7A75FF4F}" srcId="{421F0A92-B1A2-4539-838F-27B1E8D86C16}" destId="{77B42824-1E6F-460C-AC51-E3409EDEF13F}" srcOrd="0" destOrd="0" parTransId="{30F79532-FAC7-4064-A18E-7CC81A2C2166}" sibTransId="{6B6CA00F-7434-427C-A7C5-236216D4D668}"/>
    <dgm:cxn modelId="{58233146-C8D3-486E-B2DB-1E036732D314}" type="presOf" srcId="{EA02DBC5-88DE-4B86-8C03-D1C28C6579BB}" destId="{3196C351-5F07-45A7-B1D5-61F95DF4670A}" srcOrd="0" destOrd="0" presId="urn:microsoft.com/office/officeart/2005/8/layout/hierarchy3"/>
    <dgm:cxn modelId="{EFFF2469-2727-4024-A755-D19193E9FC13}" type="presOf" srcId="{A158F36A-75B7-4192-89B8-52C46A70C839}" destId="{F4C1A9A0-9E60-4571-B6EC-B0BD17164B02}" srcOrd="1" destOrd="0" presId="urn:microsoft.com/office/officeart/2005/8/layout/hierarchy3"/>
    <dgm:cxn modelId="{30DA2959-B817-405D-BDA9-A2CE99E071EC}" srcId="{77B42824-1E6F-460C-AC51-E3409EDEF13F}" destId="{E1AC453A-F069-4707-BAA4-7E508A306168}" srcOrd="0" destOrd="0" parTransId="{EA02DBC5-88DE-4B86-8C03-D1C28C6579BB}" sibTransId="{1FBAAA40-CDC3-4EB1-9D6A-38623D223491}"/>
    <dgm:cxn modelId="{131E297E-CE76-4FFB-A28A-73D4880126C7}" srcId="{421F0A92-B1A2-4539-838F-27B1E8D86C16}" destId="{F565E6CF-81CE-4119-88FD-597058831AA6}" srcOrd="2" destOrd="0" parTransId="{A8B2F60A-EC8F-4715-A984-1AB152EAED60}" sibTransId="{31DF9287-E4A5-458E-896C-079D3C0A6874}"/>
    <dgm:cxn modelId="{8DFFEC84-F48C-43BC-9ABD-1EB96B6B54A6}" type="presOf" srcId="{71166835-A966-4DE2-865A-7BE281C0BD6A}" destId="{A057CC5E-EBDA-49C1-BA30-CF40B2D142CD}" srcOrd="0" destOrd="0" presId="urn:microsoft.com/office/officeart/2005/8/layout/hierarchy3"/>
    <dgm:cxn modelId="{05D0FE95-85C9-450E-A584-D1C3A3B03846}" type="presOf" srcId="{F565E6CF-81CE-4119-88FD-597058831AA6}" destId="{34320B4F-F9A4-4649-A232-99215A25318A}" srcOrd="1" destOrd="0" presId="urn:microsoft.com/office/officeart/2005/8/layout/hierarchy3"/>
    <dgm:cxn modelId="{046CB8A8-FD93-4EB6-9915-3A31BACD955F}" type="presOf" srcId="{A158F36A-75B7-4192-89B8-52C46A70C839}" destId="{F2DD2858-79BD-439F-88E1-1B15B2E0FA83}" srcOrd="0" destOrd="0" presId="urn:microsoft.com/office/officeart/2005/8/layout/hierarchy3"/>
    <dgm:cxn modelId="{752591AD-26A5-4486-A691-EF187207050E}" srcId="{A158F36A-75B7-4192-89B8-52C46A70C839}" destId="{AF003781-18D6-45C6-BCD8-F57E817A4D51}" srcOrd="0" destOrd="0" parTransId="{6B2D20E9-75AF-498C-9833-51DCB61533B7}" sibTransId="{490FCF91-F7FE-459C-949D-F4A448C1F253}"/>
    <dgm:cxn modelId="{99158DD1-F655-43D4-B188-46B825C98E7E}" type="presOf" srcId="{F565E6CF-81CE-4119-88FD-597058831AA6}" destId="{DB08302D-EC76-4386-966C-E32FA4AD93CF}" srcOrd="0" destOrd="0" presId="urn:microsoft.com/office/officeart/2005/8/layout/hierarchy3"/>
    <dgm:cxn modelId="{DC8DC9D2-DF76-4491-B335-82C119164259}" type="presOf" srcId="{77B42824-1E6F-460C-AC51-E3409EDEF13F}" destId="{42A0DAC8-48DE-4418-8E34-6F208758C7EC}" srcOrd="0" destOrd="0" presId="urn:microsoft.com/office/officeart/2005/8/layout/hierarchy3"/>
    <dgm:cxn modelId="{497D731F-5601-423B-86DB-2736EA79B108}" type="presParOf" srcId="{93CFB831-D4FC-4D0E-8C18-31074F543577}" destId="{63C157B5-9C6C-4EA3-9F1D-3D3EB43069F8}" srcOrd="0" destOrd="0" presId="urn:microsoft.com/office/officeart/2005/8/layout/hierarchy3"/>
    <dgm:cxn modelId="{CD16A82F-4AC9-4F58-B0A0-CBC200010300}" type="presParOf" srcId="{63C157B5-9C6C-4EA3-9F1D-3D3EB43069F8}" destId="{F29B552C-8A9E-4D42-B968-900182A00DEB}" srcOrd="0" destOrd="0" presId="urn:microsoft.com/office/officeart/2005/8/layout/hierarchy3"/>
    <dgm:cxn modelId="{A7050BDB-2C75-4A05-99ED-5EF40103D322}" type="presParOf" srcId="{F29B552C-8A9E-4D42-B968-900182A00DEB}" destId="{42A0DAC8-48DE-4418-8E34-6F208758C7EC}" srcOrd="0" destOrd="0" presId="urn:microsoft.com/office/officeart/2005/8/layout/hierarchy3"/>
    <dgm:cxn modelId="{EF575927-FF01-4024-A034-1712A70EFC8C}" type="presParOf" srcId="{F29B552C-8A9E-4D42-B968-900182A00DEB}" destId="{937E0B2F-05FE-463A-BB72-DE383A06C015}" srcOrd="1" destOrd="0" presId="urn:microsoft.com/office/officeart/2005/8/layout/hierarchy3"/>
    <dgm:cxn modelId="{EA7930DD-47ED-4D98-A19B-FB06C1E18386}" type="presParOf" srcId="{63C157B5-9C6C-4EA3-9F1D-3D3EB43069F8}" destId="{0814662F-8780-49CA-8E92-7370C351B510}" srcOrd="1" destOrd="0" presId="urn:microsoft.com/office/officeart/2005/8/layout/hierarchy3"/>
    <dgm:cxn modelId="{109F0BF0-711C-4282-8134-4E40E373109E}" type="presParOf" srcId="{0814662F-8780-49CA-8E92-7370C351B510}" destId="{3196C351-5F07-45A7-B1D5-61F95DF4670A}" srcOrd="0" destOrd="0" presId="urn:microsoft.com/office/officeart/2005/8/layout/hierarchy3"/>
    <dgm:cxn modelId="{E33A2C21-7FE9-4062-8265-9F29CBE7A46D}" type="presParOf" srcId="{0814662F-8780-49CA-8E92-7370C351B510}" destId="{EDDACD9A-8344-4688-8918-CE2E5D2C2213}" srcOrd="1" destOrd="0" presId="urn:microsoft.com/office/officeart/2005/8/layout/hierarchy3"/>
    <dgm:cxn modelId="{DE5DC0AA-2AF0-45A1-8378-4C04A4A791F8}" type="presParOf" srcId="{93CFB831-D4FC-4D0E-8C18-31074F543577}" destId="{86EFA158-4CCA-432C-865A-55BF1BC47FC4}" srcOrd="1" destOrd="0" presId="urn:microsoft.com/office/officeart/2005/8/layout/hierarchy3"/>
    <dgm:cxn modelId="{2983C2D1-30CB-4D74-B492-434E0AC54201}" type="presParOf" srcId="{86EFA158-4CCA-432C-865A-55BF1BC47FC4}" destId="{1C4C8B24-7AB1-4B1C-9C80-B9D7D1982D18}" srcOrd="0" destOrd="0" presId="urn:microsoft.com/office/officeart/2005/8/layout/hierarchy3"/>
    <dgm:cxn modelId="{E5A50CBC-E806-45CD-84F7-764F1F092968}" type="presParOf" srcId="{1C4C8B24-7AB1-4B1C-9C80-B9D7D1982D18}" destId="{F2DD2858-79BD-439F-88E1-1B15B2E0FA83}" srcOrd="0" destOrd="0" presId="urn:microsoft.com/office/officeart/2005/8/layout/hierarchy3"/>
    <dgm:cxn modelId="{46C5E22B-6037-403B-B4F4-7093708E93F8}" type="presParOf" srcId="{1C4C8B24-7AB1-4B1C-9C80-B9D7D1982D18}" destId="{F4C1A9A0-9E60-4571-B6EC-B0BD17164B02}" srcOrd="1" destOrd="0" presId="urn:microsoft.com/office/officeart/2005/8/layout/hierarchy3"/>
    <dgm:cxn modelId="{CA22FB29-054C-4068-9C17-B524A034DC3C}" type="presParOf" srcId="{86EFA158-4CCA-432C-865A-55BF1BC47FC4}" destId="{F23046D3-11C8-48EC-A2A2-A8F113D45755}" srcOrd="1" destOrd="0" presId="urn:microsoft.com/office/officeart/2005/8/layout/hierarchy3"/>
    <dgm:cxn modelId="{27C33168-3520-44B9-A1DA-0CDC153CFA6F}" type="presParOf" srcId="{F23046D3-11C8-48EC-A2A2-A8F113D45755}" destId="{E13B3F51-4074-4849-BABE-45A352952DC5}" srcOrd="0" destOrd="0" presId="urn:microsoft.com/office/officeart/2005/8/layout/hierarchy3"/>
    <dgm:cxn modelId="{D860D8A7-BCD6-44C1-98DC-C104F45B695C}" type="presParOf" srcId="{F23046D3-11C8-48EC-A2A2-A8F113D45755}" destId="{9032148D-EF1F-4ADC-BF85-D248EF8D7CB4}" srcOrd="1" destOrd="0" presId="urn:microsoft.com/office/officeart/2005/8/layout/hierarchy3"/>
    <dgm:cxn modelId="{91EF4906-4034-41F0-A035-B06AA28AB54B}" type="presParOf" srcId="{93CFB831-D4FC-4D0E-8C18-31074F543577}" destId="{68517EB7-41A3-4605-A1E7-5C67B0D6489A}" srcOrd="2" destOrd="0" presId="urn:microsoft.com/office/officeart/2005/8/layout/hierarchy3"/>
    <dgm:cxn modelId="{7AC45533-5AAD-49BC-B07A-78698A95B82D}" type="presParOf" srcId="{68517EB7-41A3-4605-A1E7-5C67B0D6489A}" destId="{8825AE05-4FC4-4BFD-94DB-49850290893E}" srcOrd="0" destOrd="0" presId="urn:microsoft.com/office/officeart/2005/8/layout/hierarchy3"/>
    <dgm:cxn modelId="{0A05E576-055B-46AF-AACB-F4306B2338D2}" type="presParOf" srcId="{8825AE05-4FC4-4BFD-94DB-49850290893E}" destId="{DB08302D-EC76-4386-966C-E32FA4AD93CF}" srcOrd="0" destOrd="0" presId="urn:microsoft.com/office/officeart/2005/8/layout/hierarchy3"/>
    <dgm:cxn modelId="{FD4AD8E2-D4CD-4F0F-AB97-4E03599A2334}" type="presParOf" srcId="{8825AE05-4FC4-4BFD-94DB-49850290893E}" destId="{34320B4F-F9A4-4649-A232-99215A25318A}" srcOrd="1" destOrd="0" presId="urn:microsoft.com/office/officeart/2005/8/layout/hierarchy3"/>
    <dgm:cxn modelId="{E180E0B4-2011-4445-8F7B-8B5426831D87}" type="presParOf" srcId="{68517EB7-41A3-4605-A1E7-5C67B0D6489A}" destId="{83AA0429-EF60-45D9-8668-9D69A9DBB31B}" srcOrd="1" destOrd="0" presId="urn:microsoft.com/office/officeart/2005/8/layout/hierarchy3"/>
    <dgm:cxn modelId="{FA6669C0-C0C8-4C34-9B45-F95AC883421F}" type="presParOf" srcId="{83AA0429-EF60-45D9-8668-9D69A9DBB31B}" destId="{A057CC5E-EBDA-49C1-BA30-CF40B2D142CD}" srcOrd="0" destOrd="0" presId="urn:microsoft.com/office/officeart/2005/8/layout/hierarchy3"/>
    <dgm:cxn modelId="{25E89CFC-D31B-4472-9B0E-4B52B0927C5E}" type="presParOf" srcId="{83AA0429-EF60-45D9-8668-9D69A9DBB31B}" destId="{3D95D0EB-82F2-4421-B0C4-ACDC482EC0F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36259-BA95-42B7-8E51-6AE5D43DCA0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7F96649-1C9B-4108-B867-75CDEB096C68}">
      <dgm:prSet/>
      <dgm:spPr/>
      <dgm:t>
        <a:bodyPr/>
        <a:lstStyle/>
        <a:p>
          <a:r>
            <a:rPr lang="is-IS"/>
            <a:t>Viðurkenna að um vanda sé að ræða </a:t>
          </a:r>
          <a:endParaRPr lang="en-US"/>
        </a:p>
      </dgm:t>
    </dgm:pt>
    <dgm:pt modelId="{4E8A0C96-857B-4664-A3ED-BDA942AD24FB}" type="parTrans" cxnId="{6AE330EC-B858-4F56-81EB-D9976606D34E}">
      <dgm:prSet/>
      <dgm:spPr/>
      <dgm:t>
        <a:bodyPr/>
        <a:lstStyle/>
        <a:p>
          <a:endParaRPr lang="en-US"/>
        </a:p>
      </dgm:t>
    </dgm:pt>
    <dgm:pt modelId="{73D654EC-7545-47FB-92C5-B80FCACB5A75}" type="sibTrans" cxnId="{6AE330EC-B858-4F56-81EB-D9976606D34E}">
      <dgm:prSet/>
      <dgm:spPr/>
      <dgm:t>
        <a:bodyPr/>
        <a:lstStyle/>
        <a:p>
          <a:endParaRPr lang="en-US"/>
        </a:p>
      </dgm:t>
    </dgm:pt>
    <dgm:pt modelId="{887D03C3-08EF-4BF8-9313-0DB6C66085EB}">
      <dgm:prSet/>
      <dgm:spPr/>
      <dgm:t>
        <a:bodyPr/>
        <a:lstStyle/>
        <a:p>
          <a:r>
            <a:rPr lang="is-IS"/>
            <a:t>Greina vandann (virk hlustun) </a:t>
          </a:r>
          <a:endParaRPr lang="en-US"/>
        </a:p>
      </dgm:t>
    </dgm:pt>
    <dgm:pt modelId="{C8E13DBB-5B3C-4D64-B36D-E2B94F4B5B07}" type="parTrans" cxnId="{258240F0-058A-44E0-BFDE-9C0BE92CEBAD}">
      <dgm:prSet/>
      <dgm:spPr/>
      <dgm:t>
        <a:bodyPr/>
        <a:lstStyle/>
        <a:p>
          <a:endParaRPr lang="en-US"/>
        </a:p>
      </dgm:t>
    </dgm:pt>
    <dgm:pt modelId="{731CE7CD-4FF8-4D97-ADD3-E71594ED8B31}" type="sibTrans" cxnId="{258240F0-058A-44E0-BFDE-9C0BE92CEBAD}">
      <dgm:prSet/>
      <dgm:spPr/>
      <dgm:t>
        <a:bodyPr/>
        <a:lstStyle/>
        <a:p>
          <a:endParaRPr lang="en-US"/>
        </a:p>
      </dgm:t>
    </dgm:pt>
    <dgm:pt modelId="{691FB12C-686B-4728-B71B-D500AAB2A27C}">
      <dgm:prSet/>
      <dgm:spPr/>
      <dgm:t>
        <a:bodyPr/>
        <a:lstStyle/>
        <a:p>
          <a:r>
            <a:rPr lang="is-IS"/>
            <a:t>Finna mögulegar lausnir/ákveða eina </a:t>
          </a:r>
          <a:endParaRPr lang="en-US"/>
        </a:p>
      </dgm:t>
    </dgm:pt>
    <dgm:pt modelId="{33C0AE46-B909-49AF-BA94-B781BCC9C932}" type="parTrans" cxnId="{BCD8CAB0-38C0-4D30-A92F-FC91C199AD41}">
      <dgm:prSet/>
      <dgm:spPr/>
      <dgm:t>
        <a:bodyPr/>
        <a:lstStyle/>
        <a:p>
          <a:endParaRPr lang="en-US"/>
        </a:p>
      </dgm:t>
    </dgm:pt>
    <dgm:pt modelId="{0BA8E895-09C2-47ED-B48A-FE968BE7A79C}" type="sibTrans" cxnId="{BCD8CAB0-38C0-4D30-A92F-FC91C199AD41}">
      <dgm:prSet/>
      <dgm:spPr/>
      <dgm:t>
        <a:bodyPr/>
        <a:lstStyle/>
        <a:p>
          <a:endParaRPr lang="en-US"/>
        </a:p>
      </dgm:t>
    </dgm:pt>
    <dgm:pt modelId="{9C65141E-52C5-46E6-B32A-D049C505258D}">
      <dgm:prSet/>
      <dgm:spPr/>
      <dgm:t>
        <a:bodyPr/>
        <a:lstStyle/>
        <a:p>
          <a:r>
            <a:rPr lang="is-IS"/>
            <a:t>Meta árangur</a:t>
          </a:r>
          <a:endParaRPr lang="en-US"/>
        </a:p>
      </dgm:t>
    </dgm:pt>
    <dgm:pt modelId="{A4D57849-5B6C-4549-A0EF-BFC0D9F59951}" type="parTrans" cxnId="{632FE074-BFF6-4938-8F4C-87D77E9783A2}">
      <dgm:prSet/>
      <dgm:spPr/>
      <dgm:t>
        <a:bodyPr/>
        <a:lstStyle/>
        <a:p>
          <a:endParaRPr lang="en-US"/>
        </a:p>
      </dgm:t>
    </dgm:pt>
    <dgm:pt modelId="{9A37BAB4-95B8-46F7-9F38-0968C0064131}" type="sibTrans" cxnId="{632FE074-BFF6-4938-8F4C-87D77E9783A2}">
      <dgm:prSet/>
      <dgm:spPr/>
      <dgm:t>
        <a:bodyPr/>
        <a:lstStyle/>
        <a:p>
          <a:endParaRPr lang="en-US"/>
        </a:p>
      </dgm:t>
    </dgm:pt>
    <dgm:pt modelId="{EC55AF05-D0E1-4105-A784-ADF1D4562CDD}" type="pres">
      <dgm:prSet presAssocID="{A2436259-BA95-42B7-8E51-6AE5D43DCA07}" presName="outerComposite" presStyleCnt="0">
        <dgm:presLayoutVars>
          <dgm:chMax val="5"/>
          <dgm:dir/>
          <dgm:resizeHandles val="exact"/>
        </dgm:presLayoutVars>
      </dgm:prSet>
      <dgm:spPr/>
    </dgm:pt>
    <dgm:pt modelId="{A6CCE236-64A7-42D5-B578-99AC9CD4C1E7}" type="pres">
      <dgm:prSet presAssocID="{A2436259-BA95-42B7-8E51-6AE5D43DCA07}" presName="dummyMaxCanvas" presStyleCnt="0">
        <dgm:presLayoutVars/>
      </dgm:prSet>
      <dgm:spPr/>
    </dgm:pt>
    <dgm:pt modelId="{C0A1C3A2-758B-49C6-B2A6-4DF68DE71FAB}" type="pres">
      <dgm:prSet presAssocID="{A2436259-BA95-42B7-8E51-6AE5D43DCA07}" presName="FourNodes_1" presStyleLbl="node1" presStyleIdx="0" presStyleCnt="4">
        <dgm:presLayoutVars>
          <dgm:bulletEnabled val="1"/>
        </dgm:presLayoutVars>
      </dgm:prSet>
      <dgm:spPr/>
    </dgm:pt>
    <dgm:pt modelId="{55BFDC16-A45C-4F77-B586-E08D44E2880A}" type="pres">
      <dgm:prSet presAssocID="{A2436259-BA95-42B7-8E51-6AE5D43DCA07}" presName="FourNodes_2" presStyleLbl="node1" presStyleIdx="1" presStyleCnt="4">
        <dgm:presLayoutVars>
          <dgm:bulletEnabled val="1"/>
        </dgm:presLayoutVars>
      </dgm:prSet>
      <dgm:spPr/>
    </dgm:pt>
    <dgm:pt modelId="{A9EC29D1-32D6-4FB1-831D-8EC31B6B1C21}" type="pres">
      <dgm:prSet presAssocID="{A2436259-BA95-42B7-8E51-6AE5D43DCA07}" presName="FourNodes_3" presStyleLbl="node1" presStyleIdx="2" presStyleCnt="4">
        <dgm:presLayoutVars>
          <dgm:bulletEnabled val="1"/>
        </dgm:presLayoutVars>
      </dgm:prSet>
      <dgm:spPr/>
    </dgm:pt>
    <dgm:pt modelId="{7E8A20FA-882C-4886-BA26-5EF040C71FC0}" type="pres">
      <dgm:prSet presAssocID="{A2436259-BA95-42B7-8E51-6AE5D43DCA07}" presName="FourNodes_4" presStyleLbl="node1" presStyleIdx="3" presStyleCnt="4">
        <dgm:presLayoutVars>
          <dgm:bulletEnabled val="1"/>
        </dgm:presLayoutVars>
      </dgm:prSet>
      <dgm:spPr/>
    </dgm:pt>
    <dgm:pt modelId="{ED14E8B9-988E-4FEE-9797-F7A1549F46AC}" type="pres">
      <dgm:prSet presAssocID="{A2436259-BA95-42B7-8E51-6AE5D43DCA07}" presName="FourConn_1-2" presStyleLbl="fgAccFollowNode1" presStyleIdx="0" presStyleCnt="3">
        <dgm:presLayoutVars>
          <dgm:bulletEnabled val="1"/>
        </dgm:presLayoutVars>
      </dgm:prSet>
      <dgm:spPr/>
    </dgm:pt>
    <dgm:pt modelId="{CF625809-A07F-4431-9B2C-BA85E77DC283}" type="pres">
      <dgm:prSet presAssocID="{A2436259-BA95-42B7-8E51-6AE5D43DCA07}" presName="FourConn_2-3" presStyleLbl="fgAccFollowNode1" presStyleIdx="1" presStyleCnt="3">
        <dgm:presLayoutVars>
          <dgm:bulletEnabled val="1"/>
        </dgm:presLayoutVars>
      </dgm:prSet>
      <dgm:spPr/>
    </dgm:pt>
    <dgm:pt modelId="{D1F12F58-0574-4A22-9C0F-9C59F44DE7A4}" type="pres">
      <dgm:prSet presAssocID="{A2436259-BA95-42B7-8E51-6AE5D43DCA07}" presName="FourConn_3-4" presStyleLbl="fgAccFollowNode1" presStyleIdx="2" presStyleCnt="3">
        <dgm:presLayoutVars>
          <dgm:bulletEnabled val="1"/>
        </dgm:presLayoutVars>
      </dgm:prSet>
      <dgm:spPr/>
    </dgm:pt>
    <dgm:pt modelId="{11D17DF1-9419-4CE4-91EA-3DD44297BBFD}" type="pres">
      <dgm:prSet presAssocID="{A2436259-BA95-42B7-8E51-6AE5D43DCA07}" presName="FourNodes_1_text" presStyleLbl="node1" presStyleIdx="3" presStyleCnt="4">
        <dgm:presLayoutVars>
          <dgm:bulletEnabled val="1"/>
        </dgm:presLayoutVars>
      </dgm:prSet>
      <dgm:spPr/>
    </dgm:pt>
    <dgm:pt modelId="{DE2E249A-604B-4F33-ADEC-E40C3D0315BD}" type="pres">
      <dgm:prSet presAssocID="{A2436259-BA95-42B7-8E51-6AE5D43DCA07}" presName="FourNodes_2_text" presStyleLbl="node1" presStyleIdx="3" presStyleCnt="4">
        <dgm:presLayoutVars>
          <dgm:bulletEnabled val="1"/>
        </dgm:presLayoutVars>
      </dgm:prSet>
      <dgm:spPr/>
    </dgm:pt>
    <dgm:pt modelId="{B4399634-44E0-475E-904B-7134834C437E}" type="pres">
      <dgm:prSet presAssocID="{A2436259-BA95-42B7-8E51-6AE5D43DCA07}" presName="FourNodes_3_text" presStyleLbl="node1" presStyleIdx="3" presStyleCnt="4">
        <dgm:presLayoutVars>
          <dgm:bulletEnabled val="1"/>
        </dgm:presLayoutVars>
      </dgm:prSet>
      <dgm:spPr/>
    </dgm:pt>
    <dgm:pt modelId="{A20E9022-E329-40EF-8964-4E4A73D80B22}" type="pres">
      <dgm:prSet presAssocID="{A2436259-BA95-42B7-8E51-6AE5D43DCA07}" presName="FourNodes_4_text" presStyleLbl="node1" presStyleIdx="3" presStyleCnt="4">
        <dgm:presLayoutVars>
          <dgm:bulletEnabled val="1"/>
        </dgm:presLayoutVars>
      </dgm:prSet>
      <dgm:spPr/>
    </dgm:pt>
  </dgm:ptLst>
  <dgm:cxnLst>
    <dgm:cxn modelId="{967E2F15-6953-497F-A443-4E248DC0029F}" type="presOf" srcId="{691FB12C-686B-4728-B71B-D500AAB2A27C}" destId="{A9EC29D1-32D6-4FB1-831D-8EC31B6B1C21}" srcOrd="0" destOrd="0" presId="urn:microsoft.com/office/officeart/2005/8/layout/vProcess5"/>
    <dgm:cxn modelId="{7104A718-CF88-4E22-B18D-F16974AD8FE6}" type="presOf" srcId="{77F96649-1C9B-4108-B867-75CDEB096C68}" destId="{11D17DF1-9419-4CE4-91EA-3DD44297BBFD}" srcOrd="1" destOrd="0" presId="urn:microsoft.com/office/officeart/2005/8/layout/vProcess5"/>
    <dgm:cxn modelId="{E53E8327-F5EC-4834-B135-24BED56BCDF6}" type="presOf" srcId="{691FB12C-686B-4728-B71B-D500AAB2A27C}" destId="{B4399634-44E0-475E-904B-7134834C437E}" srcOrd="1" destOrd="0" presId="urn:microsoft.com/office/officeart/2005/8/layout/vProcess5"/>
    <dgm:cxn modelId="{2C24862E-1149-4537-A046-3058A16F1882}" type="presOf" srcId="{9C65141E-52C5-46E6-B32A-D049C505258D}" destId="{7E8A20FA-882C-4886-BA26-5EF040C71FC0}" srcOrd="0" destOrd="0" presId="urn:microsoft.com/office/officeart/2005/8/layout/vProcess5"/>
    <dgm:cxn modelId="{FFEA625B-38E9-47B3-BBC4-AA2645C304D0}" type="presOf" srcId="{731CE7CD-4FF8-4D97-ADD3-E71594ED8B31}" destId="{CF625809-A07F-4431-9B2C-BA85E77DC283}" srcOrd="0" destOrd="0" presId="urn:microsoft.com/office/officeart/2005/8/layout/vProcess5"/>
    <dgm:cxn modelId="{F281575D-A2B9-4C0A-AA40-F5BE8F1ADD79}" type="presOf" srcId="{9C65141E-52C5-46E6-B32A-D049C505258D}" destId="{A20E9022-E329-40EF-8964-4E4A73D80B22}" srcOrd="1" destOrd="0" presId="urn:microsoft.com/office/officeart/2005/8/layout/vProcess5"/>
    <dgm:cxn modelId="{0DE1F766-AC7A-4F40-8C18-CBCDAED1EEF2}" type="presOf" srcId="{887D03C3-08EF-4BF8-9313-0DB6C66085EB}" destId="{55BFDC16-A45C-4F77-B586-E08D44E2880A}" srcOrd="0" destOrd="0" presId="urn:microsoft.com/office/officeart/2005/8/layout/vProcess5"/>
    <dgm:cxn modelId="{F7474071-474A-403E-A6F9-1DF20927001C}" type="presOf" srcId="{77F96649-1C9B-4108-B867-75CDEB096C68}" destId="{C0A1C3A2-758B-49C6-B2A6-4DF68DE71FAB}" srcOrd="0" destOrd="0" presId="urn:microsoft.com/office/officeart/2005/8/layout/vProcess5"/>
    <dgm:cxn modelId="{632FE074-BFF6-4938-8F4C-87D77E9783A2}" srcId="{A2436259-BA95-42B7-8E51-6AE5D43DCA07}" destId="{9C65141E-52C5-46E6-B32A-D049C505258D}" srcOrd="3" destOrd="0" parTransId="{A4D57849-5B6C-4549-A0EF-BFC0D9F59951}" sibTransId="{9A37BAB4-95B8-46F7-9F38-0968C0064131}"/>
    <dgm:cxn modelId="{029CE48C-A34D-496C-9E45-B29348F9E083}" type="presOf" srcId="{887D03C3-08EF-4BF8-9313-0DB6C66085EB}" destId="{DE2E249A-604B-4F33-ADEC-E40C3D0315BD}" srcOrd="1" destOrd="0" presId="urn:microsoft.com/office/officeart/2005/8/layout/vProcess5"/>
    <dgm:cxn modelId="{BCD8CAB0-38C0-4D30-A92F-FC91C199AD41}" srcId="{A2436259-BA95-42B7-8E51-6AE5D43DCA07}" destId="{691FB12C-686B-4728-B71B-D500AAB2A27C}" srcOrd="2" destOrd="0" parTransId="{33C0AE46-B909-49AF-BA94-B781BCC9C932}" sibTransId="{0BA8E895-09C2-47ED-B48A-FE968BE7A79C}"/>
    <dgm:cxn modelId="{5641A9B9-D7E5-4C3A-94AD-1D7068FE6573}" type="presOf" srcId="{73D654EC-7545-47FB-92C5-B80FCACB5A75}" destId="{ED14E8B9-988E-4FEE-9797-F7A1549F46AC}" srcOrd="0" destOrd="0" presId="urn:microsoft.com/office/officeart/2005/8/layout/vProcess5"/>
    <dgm:cxn modelId="{DB791ED2-44FB-4BFB-92F5-9D92E23D2D58}" type="presOf" srcId="{0BA8E895-09C2-47ED-B48A-FE968BE7A79C}" destId="{D1F12F58-0574-4A22-9C0F-9C59F44DE7A4}" srcOrd="0" destOrd="0" presId="urn:microsoft.com/office/officeart/2005/8/layout/vProcess5"/>
    <dgm:cxn modelId="{6AE330EC-B858-4F56-81EB-D9976606D34E}" srcId="{A2436259-BA95-42B7-8E51-6AE5D43DCA07}" destId="{77F96649-1C9B-4108-B867-75CDEB096C68}" srcOrd="0" destOrd="0" parTransId="{4E8A0C96-857B-4664-A3ED-BDA942AD24FB}" sibTransId="{73D654EC-7545-47FB-92C5-B80FCACB5A75}"/>
    <dgm:cxn modelId="{258240F0-058A-44E0-BFDE-9C0BE92CEBAD}" srcId="{A2436259-BA95-42B7-8E51-6AE5D43DCA07}" destId="{887D03C3-08EF-4BF8-9313-0DB6C66085EB}" srcOrd="1" destOrd="0" parTransId="{C8E13DBB-5B3C-4D64-B36D-E2B94F4B5B07}" sibTransId="{731CE7CD-4FF8-4D97-ADD3-E71594ED8B31}"/>
    <dgm:cxn modelId="{378A82F0-F71D-4D1D-AF86-EAC2B613AE95}" type="presOf" srcId="{A2436259-BA95-42B7-8E51-6AE5D43DCA07}" destId="{EC55AF05-D0E1-4105-A784-ADF1D4562CDD}" srcOrd="0" destOrd="0" presId="urn:microsoft.com/office/officeart/2005/8/layout/vProcess5"/>
    <dgm:cxn modelId="{092DD177-FAF1-48C4-A1A4-C4DCE8869748}" type="presParOf" srcId="{EC55AF05-D0E1-4105-A784-ADF1D4562CDD}" destId="{A6CCE236-64A7-42D5-B578-99AC9CD4C1E7}" srcOrd="0" destOrd="0" presId="urn:microsoft.com/office/officeart/2005/8/layout/vProcess5"/>
    <dgm:cxn modelId="{4B74393A-4D7B-4E60-BBB1-5616D7BC5187}" type="presParOf" srcId="{EC55AF05-D0E1-4105-A784-ADF1D4562CDD}" destId="{C0A1C3A2-758B-49C6-B2A6-4DF68DE71FAB}" srcOrd="1" destOrd="0" presId="urn:microsoft.com/office/officeart/2005/8/layout/vProcess5"/>
    <dgm:cxn modelId="{5AEAB5CF-E4D6-44A6-9329-6AF2AEEAC40B}" type="presParOf" srcId="{EC55AF05-D0E1-4105-A784-ADF1D4562CDD}" destId="{55BFDC16-A45C-4F77-B586-E08D44E2880A}" srcOrd="2" destOrd="0" presId="urn:microsoft.com/office/officeart/2005/8/layout/vProcess5"/>
    <dgm:cxn modelId="{50A222CA-7703-4248-8DE4-9DFBAC9B692C}" type="presParOf" srcId="{EC55AF05-D0E1-4105-A784-ADF1D4562CDD}" destId="{A9EC29D1-32D6-4FB1-831D-8EC31B6B1C21}" srcOrd="3" destOrd="0" presId="urn:microsoft.com/office/officeart/2005/8/layout/vProcess5"/>
    <dgm:cxn modelId="{37770960-BEB3-4786-9C9C-4783F541B703}" type="presParOf" srcId="{EC55AF05-D0E1-4105-A784-ADF1D4562CDD}" destId="{7E8A20FA-882C-4886-BA26-5EF040C71FC0}" srcOrd="4" destOrd="0" presId="urn:microsoft.com/office/officeart/2005/8/layout/vProcess5"/>
    <dgm:cxn modelId="{BB4C5211-B937-457E-902F-9EF4C4ED4A01}" type="presParOf" srcId="{EC55AF05-D0E1-4105-A784-ADF1D4562CDD}" destId="{ED14E8B9-988E-4FEE-9797-F7A1549F46AC}" srcOrd="5" destOrd="0" presId="urn:microsoft.com/office/officeart/2005/8/layout/vProcess5"/>
    <dgm:cxn modelId="{2C60AD69-B4C4-4F86-8D34-573667D7F542}" type="presParOf" srcId="{EC55AF05-D0E1-4105-A784-ADF1D4562CDD}" destId="{CF625809-A07F-4431-9B2C-BA85E77DC283}" srcOrd="6" destOrd="0" presId="urn:microsoft.com/office/officeart/2005/8/layout/vProcess5"/>
    <dgm:cxn modelId="{33D8FE5C-9CD6-4FA8-A874-E5D45DE948A1}" type="presParOf" srcId="{EC55AF05-D0E1-4105-A784-ADF1D4562CDD}" destId="{D1F12F58-0574-4A22-9C0F-9C59F44DE7A4}" srcOrd="7" destOrd="0" presId="urn:microsoft.com/office/officeart/2005/8/layout/vProcess5"/>
    <dgm:cxn modelId="{EFB339AD-F118-40BD-82A5-6E7D541AD4BA}" type="presParOf" srcId="{EC55AF05-D0E1-4105-A784-ADF1D4562CDD}" destId="{11D17DF1-9419-4CE4-91EA-3DD44297BBFD}" srcOrd="8" destOrd="0" presId="urn:microsoft.com/office/officeart/2005/8/layout/vProcess5"/>
    <dgm:cxn modelId="{25904D5C-2A19-4B29-842A-AFA8188F4CAC}" type="presParOf" srcId="{EC55AF05-D0E1-4105-A784-ADF1D4562CDD}" destId="{DE2E249A-604B-4F33-ADEC-E40C3D0315BD}" srcOrd="9" destOrd="0" presId="urn:microsoft.com/office/officeart/2005/8/layout/vProcess5"/>
    <dgm:cxn modelId="{45CBB2F3-39B2-4FD3-8919-BE88176D1840}" type="presParOf" srcId="{EC55AF05-D0E1-4105-A784-ADF1D4562CDD}" destId="{B4399634-44E0-475E-904B-7134834C437E}" srcOrd="10" destOrd="0" presId="urn:microsoft.com/office/officeart/2005/8/layout/vProcess5"/>
    <dgm:cxn modelId="{BD614420-3733-4D1E-AE07-99C581ED31A7}" type="presParOf" srcId="{EC55AF05-D0E1-4105-A784-ADF1D4562CDD}" destId="{A20E9022-E329-40EF-8964-4E4A73D80B2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0E2E6-D953-4C59-B2BB-1247D94B6D9E}">
      <dsp:nvSpPr>
        <dsp:cNvPr id="0" name=""/>
        <dsp:cNvSpPr/>
      </dsp:nvSpPr>
      <dsp:spPr>
        <a:xfrm>
          <a:off x="0" y="3327889"/>
          <a:ext cx="6364224" cy="21834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is-IS" sz="3200" kern="1200"/>
            <a:t>Algeng orsök: </a:t>
          </a:r>
          <a:endParaRPr lang="en-US" sz="3200" kern="1200"/>
        </a:p>
      </dsp:txBody>
      <dsp:txXfrm>
        <a:off x="0" y="3327889"/>
        <a:ext cx="6364224" cy="1179066"/>
      </dsp:txXfrm>
    </dsp:sp>
    <dsp:sp modelId="{C7BDB64E-A2A6-49CF-B3AC-29F6AA4FC4C1}">
      <dsp:nvSpPr>
        <dsp:cNvPr id="0" name=""/>
        <dsp:cNvSpPr/>
      </dsp:nvSpPr>
      <dsp:spPr>
        <a:xfrm>
          <a:off x="0" y="4463286"/>
          <a:ext cx="3182112" cy="100438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is-IS" sz="2300" kern="1200"/>
            <a:t>Ofmat okkar á hæfni til að senda/taka á móti boðum.</a:t>
          </a:r>
          <a:endParaRPr lang="en-US" sz="2300" kern="1200"/>
        </a:p>
      </dsp:txBody>
      <dsp:txXfrm>
        <a:off x="0" y="4463286"/>
        <a:ext cx="3182112" cy="1004389"/>
      </dsp:txXfrm>
    </dsp:sp>
    <dsp:sp modelId="{528DA700-F48F-4DC7-9B32-20622F788EA7}">
      <dsp:nvSpPr>
        <dsp:cNvPr id="0" name=""/>
        <dsp:cNvSpPr/>
      </dsp:nvSpPr>
      <dsp:spPr>
        <a:xfrm>
          <a:off x="3182112" y="4463286"/>
          <a:ext cx="3182112" cy="100438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is-IS" sz="2300" kern="1200"/>
            <a:t>Hættan er mest þegar annar eða báðir aðilar eru í uppnámi.</a:t>
          </a:r>
          <a:endParaRPr lang="en-US" sz="2300" kern="1200"/>
        </a:p>
      </dsp:txBody>
      <dsp:txXfrm>
        <a:off x="3182112" y="4463286"/>
        <a:ext cx="3182112" cy="1004389"/>
      </dsp:txXfrm>
    </dsp:sp>
    <dsp:sp modelId="{85B416BA-C80E-48C5-BD08-48EDA4395BF3}">
      <dsp:nvSpPr>
        <dsp:cNvPr id="0" name=""/>
        <dsp:cNvSpPr/>
      </dsp:nvSpPr>
      <dsp:spPr>
        <a:xfrm rot="10800000">
          <a:off x="0" y="2486"/>
          <a:ext cx="6364224" cy="3358155"/>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is-IS" sz="3200" kern="1200"/>
            <a:t>Boð eru ótrúlega fjölbreytt og eru oft mistúlkuð sem veldur átökum milli einstaklinga (og þjóða?)</a:t>
          </a:r>
          <a:endParaRPr lang="en-US" sz="3200" kern="1200"/>
        </a:p>
      </dsp:txBody>
      <dsp:txXfrm rot="10800000">
        <a:off x="0" y="2486"/>
        <a:ext cx="6364224" cy="21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DAC8-48DE-4418-8E34-6F208758C7EC}">
      <dsp:nvSpPr>
        <dsp:cNvPr id="0" name=""/>
        <dsp:cNvSpPr/>
      </dsp:nvSpPr>
      <dsp:spPr>
        <a:xfrm>
          <a:off x="1283" y="284843"/>
          <a:ext cx="3003723" cy="15018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is-IS" sz="4400" b="1" kern="1200"/>
            <a:t>Virðing</a:t>
          </a:r>
          <a:endParaRPr lang="en-US" sz="4400" kern="1200"/>
        </a:p>
      </dsp:txBody>
      <dsp:txXfrm>
        <a:off x="45271" y="328831"/>
        <a:ext cx="2915747" cy="1413885"/>
      </dsp:txXfrm>
    </dsp:sp>
    <dsp:sp modelId="{3196C351-5F07-45A7-B1D5-61F95DF4670A}">
      <dsp:nvSpPr>
        <dsp:cNvPr id="0" name=""/>
        <dsp:cNvSpPr/>
      </dsp:nvSpPr>
      <dsp:spPr>
        <a:xfrm>
          <a:off x="301656" y="1786705"/>
          <a:ext cx="300372" cy="1126396"/>
        </a:xfrm>
        <a:custGeom>
          <a:avLst/>
          <a:gdLst/>
          <a:ahLst/>
          <a:cxnLst/>
          <a:rect l="0" t="0" r="0" b="0"/>
          <a:pathLst>
            <a:path>
              <a:moveTo>
                <a:pt x="0" y="0"/>
              </a:moveTo>
              <a:lnTo>
                <a:pt x="0" y="1126396"/>
              </a:lnTo>
              <a:lnTo>
                <a:pt x="300372" y="11263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ACD9A-8344-4688-8918-CE2E5D2C2213}">
      <dsp:nvSpPr>
        <dsp:cNvPr id="0" name=""/>
        <dsp:cNvSpPr/>
      </dsp:nvSpPr>
      <dsp:spPr>
        <a:xfrm>
          <a:off x="602028" y="2162170"/>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is-IS" sz="2500" kern="1200"/>
            <a:t>að virða einstakling eins og hann er </a:t>
          </a:r>
          <a:endParaRPr lang="en-US" sz="2500" kern="1200"/>
        </a:p>
      </dsp:txBody>
      <dsp:txXfrm>
        <a:off x="646016" y="2206158"/>
        <a:ext cx="2315002" cy="1413885"/>
      </dsp:txXfrm>
    </dsp:sp>
    <dsp:sp modelId="{F2DD2858-79BD-439F-88E1-1B15B2E0FA83}">
      <dsp:nvSpPr>
        <dsp:cNvPr id="0" name=""/>
        <dsp:cNvSpPr/>
      </dsp:nvSpPr>
      <dsp:spPr>
        <a:xfrm>
          <a:off x="3755938" y="284843"/>
          <a:ext cx="3003723" cy="15018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is-IS" sz="4400" b="1" kern="1200"/>
            <a:t>Skilningur</a:t>
          </a:r>
          <a:endParaRPr lang="en-US" sz="4400" kern="1200"/>
        </a:p>
      </dsp:txBody>
      <dsp:txXfrm>
        <a:off x="3799926" y="328831"/>
        <a:ext cx="2915747" cy="1413885"/>
      </dsp:txXfrm>
    </dsp:sp>
    <dsp:sp modelId="{E13B3F51-4074-4849-BABE-45A352952DC5}">
      <dsp:nvSpPr>
        <dsp:cNvPr id="0" name=""/>
        <dsp:cNvSpPr/>
      </dsp:nvSpPr>
      <dsp:spPr>
        <a:xfrm>
          <a:off x="4056310" y="1786705"/>
          <a:ext cx="300372" cy="1126396"/>
        </a:xfrm>
        <a:custGeom>
          <a:avLst/>
          <a:gdLst/>
          <a:ahLst/>
          <a:cxnLst/>
          <a:rect l="0" t="0" r="0" b="0"/>
          <a:pathLst>
            <a:path>
              <a:moveTo>
                <a:pt x="0" y="0"/>
              </a:moveTo>
              <a:lnTo>
                <a:pt x="0" y="1126396"/>
              </a:lnTo>
              <a:lnTo>
                <a:pt x="300372" y="11263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2148D-EF1F-4ADC-BF85-D248EF8D7CB4}">
      <dsp:nvSpPr>
        <dsp:cNvPr id="0" name=""/>
        <dsp:cNvSpPr/>
      </dsp:nvSpPr>
      <dsp:spPr>
        <a:xfrm>
          <a:off x="4356682" y="2162170"/>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is-IS" sz="2500" kern="1200"/>
            <a:t>að setja sig í spor annarra </a:t>
          </a:r>
          <a:endParaRPr lang="en-US" sz="2500" kern="1200"/>
        </a:p>
      </dsp:txBody>
      <dsp:txXfrm>
        <a:off x="4400670" y="2206158"/>
        <a:ext cx="2315002" cy="1413885"/>
      </dsp:txXfrm>
    </dsp:sp>
    <dsp:sp modelId="{DB08302D-EC76-4386-966C-E32FA4AD93CF}">
      <dsp:nvSpPr>
        <dsp:cNvPr id="0" name=""/>
        <dsp:cNvSpPr/>
      </dsp:nvSpPr>
      <dsp:spPr>
        <a:xfrm>
          <a:off x="7510592" y="284843"/>
          <a:ext cx="3003723" cy="150186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is-IS" sz="4400" b="1" kern="1200"/>
            <a:t>Einlægni</a:t>
          </a:r>
          <a:endParaRPr lang="en-US" sz="4400" kern="1200"/>
        </a:p>
      </dsp:txBody>
      <dsp:txXfrm>
        <a:off x="7554580" y="328831"/>
        <a:ext cx="2915747" cy="1413885"/>
      </dsp:txXfrm>
    </dsp:sp>
    <dsp:sp modelId="{A057CC5E-EBDA-49C1-BA30-CF40B2D142CD}">
      <dsp:nvSpPr>
        <dsp:cNvPr id="0" name=""/>
        <dsp:cNvSpPr/>
      </dsp:nvSpPr>
      <dsp:spPr>
        <a:xfrm>
          <a:off x="7810965" y="1786705"/>
          <a:ext cx="300372" cy="1126396"/>
        </a:xfrm>
        <a:custGeom>
          <a:avLst/>
          <a:gdLst/>
          <a:ahLst/>
          <a:cxnLst/>
          <a:rect l="0" t="0" r="0" b="0"/>
          <a:pathLst>
            <a:path>
              <a:moveTo>
                <a:pt x="0" y="0"/>
              </a:moveTo>
              <a:lnTo>
                <a:pt x="0" y="1126396"/>
              </a:lnTo>
              <a:lnTo>
                <a:pt x="300372" y="11263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5D0EB-82F2-4421-B0C4-ACDC482EC0F4}">
      <dsp:nvSpPr>
        <dsp:cNvPr id="0" name=""/>
        <dsp:cNvSpPr/>
      </dsp:nvSpPr>
      <dsp:spPr>
        <a:xfrm>
          <a:off x="8111337" y="2162170"/>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is-IS" sz="2500" kern="1200"/>
            <a:t>senda skýr, ótvíræð og heiðarleg boð.</a:t>
          </a:r>
          <a:endParaRPr lang="en-US" sz="2500" kern="1200"/>
        </a:p>
      </dsp:txBody>
      <dsp:txXfrm>
        <a:off x="8155325" y="2206158"/>
        <a:ext cx="2315002" cy="14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C3A2-758B-49C6-B2A6-4DF68DE71FAB}">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s-IS" sz="3400" kern="1200"/>
            <a:t>Viðurkenna að um vanda sé að ræða </a:t>
          </a:r>
          <a:endParaRPr lang="en-US" sz="3400" kern="1200"/>
        </a:p>
      </dsp:txBody>
      <dsp:txXfrm>
        <a:off x="27017" y="27017"/>
        <a:ext cx="7668958" cy="868383"/>
      </dsp:txXfrm>
    </dsp:sp>
    <dsp:sp modelId="{55BFDC16-A45C-4F77-B586-E08D44E2880A}">
      <dsp:nvSpPr>
        <dsp:cNvPr id="0" name=""/>
        <dsp:cNvSpPr/>
      </dsp:nvSpPr>
      <dsp:spPr>
        <a:xfrm>
          <a:off x="732164" y="1090129"/>
          <a:ext cx="8742263" cy="922417"/>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s-IS" sz="3400" kern="1200"/>
            <a:t>Greina vandann (virk hlustun) </a:t>
          </a:r>
          <a:endParaRPr lang="en-US" sz="3400" kern="1200"/>
        </a:p>
      </dsp:txBody>
      <dsp:txXfrm>
        <a:off x="759181" y="1117146"/>
        <a:ext cx="7356493" cy="868383"/>
      </dsp:txXfrm>
    </dsp:sp>
    <dsp:sp modelId="{A9EC29D1-32D6-4FB1-831D-8EC31B6B1C21}">
      <dsp:nvSpPr>
        <dsp:cNvPr id="0" name=""/>
        <dsp:cNvSpPr/>
      </dsp:nvSpPr>
      <dsp:spPr>
        <a:xfrm>
          <a:off x="1453401" y="2180258"/>
          <a:ext cx="8742263" cy="922417"/>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s-IS" sz="3400" kern="1200"/>
            <a:t>Finna mögulegar lausnir/ákveða eina </a:t>
          </a:r>
          <a:endParaRPr lang="en-US" sz="3400" kern="1200"/>
        </a:p>
      </dsp:txBody>
      <dsp:txXfrm>
        <a:off x="1480418" y="2207275"/>
        <a:ext cx="7367421" cy="868383"/>
      </dsp:txXfrm>
    </dsp:sp>
    <dsp:sp modelId="{7E8A20FA-882C-4886-BA26-5EF040C71FC0}">
      <dsp:nvSpPr>
        <dsp:cNvPr id="0" name=""/>
        <dsp:cNvSpPr/>
      </dsp:nvSpPr>
      <dsp:spPr>
        <a:xfrm>
          <a:off x="2185565" y="3270387"/>
          <a:ext cx="8742263" cy="92241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s-IS" sz="3400" kern="1200"/>
            <a:t>Meta árangur</a:t>
          </a:r>
          <a:endParaRPr lang="en-US" sz="3400" kern="1200"/>
        </a:p>
      </dsp:txBody>
      <dsp:txXfrm>
        <a:off x="2212582" y="3297404"/>
        <a:ext cx="7356493" cy="868383"/>
      </dsp:txXfrm>
    </dsp:sp>
    <dsp:sp modelId="{ED14E8B9-988E-4FEE-9797-F7A1549F46AC}">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77595" y="706487"/>
        <a:ext cx="329765" cy="451177"/>
      </dsp:txXfrm>
    </dsp:sp>
    <dsp:sp modelId="{CF625809-A07F-4431-9B2C-BA85E77DC283}">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09759" y="1796616"/>
        <a:ext cx="329765" cy="451177"/>
      </dsp:txXfrm>
    </dsp:sp>
    <dsp:sp modelId="{D1F12F58-0574-4A22-9C0F-9C59F44DE7A4}">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2DD7-8D16-496F-9850-093EB948F190}"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5DEF4-EF99-475E-A3DB-92CA6456D20F}" type="slidenum">
              <a:rPr lang="en-US" smtClean="0"/>
              <a:t>‹#›</a:t>
            </a:fld>
            <a:endParaRPr lang="en-US"/>
          </a:p>
        </p:txBody>
      </p:sp>
    </p:spTree>
    <p:extLst>
      <p:ext uri="{BB962C8B-B14F-4D97-AF65-F5344CB8AC3E}">
        <p14:creationId xmlns:p14="http://schemas.microsoft.com/office/powerpoint/2010/main" val="142345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2: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Hugtakið tjáskipti vísar til þess að tjá sig og taka við tjáningu í einni eða annarri mynd. Tjáskipti eru ekki bara það að tala því maðurinn hefur nær óteljandi aðrar leiðir til að tjá sig.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Tjáskipti eru leið okkar til að skilja hvort annað. Þegar við skiljum hvert annað hafa tjáskiptin verið góð og við skilið bæði það sem sagt er og það sem lesið er út úr hegðuninni. Ef við skiljum ekki tjáskiptin rétt þá leiðir það til misskilnings í samskiptum.</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1251000" y="802440"/>
            <a:ext cx="505908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1: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Við verðum að vera viss um að skilja rétt hvort annað. Við gerum okkur ekki alltaf grein fyrir því að viðmælandi okkar sér ekki það sama og við – börn halda t.d. að aðrir sjái allt sem þau sjá. En sjónarhorn okkar víkkar með aldri og þroska en það eimir ætíð eftir af þeirri tilfinningu að gæta ekki að því að viðmælandi okkar skilur það sem um er rætt á annan hátt við við. Þegar mikið liggur við verðum við að vera viss um að við skiljum alveg örugglega hvort annað t.d. verða tjáskiptin að vera á hreinu inni á sjúkrahúsi milli sj. og starfsfólks og ekki síður á milli starfsfólks.</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Ég-boð – nánar á eftir.</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Að hafa eftir það sem viðmælandi hefur sagt til að ganga úr skugga um að við höfum skilið hann rétt.</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Að líkamleg tjáning fylgi orðunum eftir t.d. að segja til hamingju með fýlusvip, brosa um leið og er skammað.</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Að vita af misræminu er mjög mikilvægt sérstaklega þegar mikið er í húfi.</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2: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Aðeins meira um nánd og nálægð.</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Nálægð hefur einnig mikið að segja. Hversu nálægt við erum viðmælandanum segir til um hversu náin við erum honum. Breytingar á nálægð geta einnig gefið ákveðin skilaboð. Þær geta verið merki um að viljum nánari tengsl eða að við séum að sýna yfirráð okkar. Við höfum okkar persónulega rými og ef einhver fer inn fyrir það þá líður okkur óþægilega.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Svo virðist sem flest okkar hafi ákveðið persónulegt rými og fer umfang þess m.a. Eftir því hversu náin við erum viðmælandanum.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Tjáskipi án orða eru margbreytileg og flókin. Þau skipta jafnmiklu máli og tjáskipti með orðum. Tjáskipti án orða og tjáskipti með orðum eru tengd órjúfanlegum böndum.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p:nvPr/>
        </p:nvSpPr>
        <p:spPr>
          <a:xfrm>
            <a:off x="4281840" y="10156320"/>
            <a:ext cx="3276000" cy="534240"/>
          </a:xfrm>
          <a:prstGeom prst="rect">
            <a:avLst/>
          </a:prstGeom>
          <a:noFill/>
          <a:ln>
            <a:noFill/>
          </a:ln>
        </p:spPr>
        <p:txBody>
          <a:bodyPr spcFirstLastPara="1" wrap="square" lIns="90000" tIns="46800" rIns="90000" bIns="468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s-I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4" name="Google Shape;254;p13:notes"/>
          <p:cNvSpPr txBox="1"/>
          <p:nvPr/>
        </p:nvSpPr>
        <p:spPr>
          <a:xfrm>
            <a:off x="-360" y="10156320"/>
            <a:ext cx="3276000" cy="534240"/>
          </a:xfrm>
          <a:prstGeom prst="rect">
            <a:avLst/>
          </a:prstGeom>
          <a:noFill/>
          <a:ln>
            <a:noFill/>
          </a:ln>
        </p:spPr>
        <p:txBody>
          <a:bodyPr spcFirstLastPara="1" wrap="square" lIns="90000" tIns="46800" rIns="90000" bIns="468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s-IS" sz="1200" b="0" i="0" u="none" strike="noStrike" kern="0" cap="none" spc="0" normalizeH="0" baseline="0" noProof="0">
                <a:ln>
                  <a:noFill/>
                </a:ln>
                <a:solidFill>
                  <a:srgbClr val="000000"/>
                </a:solidFill>
                <a:effectLst/>
                <a:uLnTx/>
                <a:uFillTx/>
                <a:latin typeface="Arial"/>
                <a:ea typeface="Arial"/>
                <a:cs typeface="Arial"/>
                <a:sym typeface="Arial"/>
              </a:rPr>
              <a:t>&lt;footer&gt;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5" name="Google Shape;255;p13:notes"/>
          <p:cNvSpPr txBox="1"/>
          <p:nvPr/>
        </p:nvSpPr>
        <p:spPr>
          <a:xfrm>
            <a:off x="-360" y="0"/>
            <a:ext cx="3276000" cy="534240"/>
          </a:xfrm>
          <a:prstGeom prst="rect">
            <a:avLst/>
          </a:prstGeom>
          <a:noFill/>
          <a:ln>
            <a:noFill/>
          </a:ln>
        </p:spPr>
        <p:txBody>
          <a:bodyPr spcFirstLastPara="1" wrap="square" lIns="90000" tIns="46800" rIns="90000" bIns="46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s-IS" sz="1200" b="0" i="0" u="none" strike="noStrike" kern="0" cap="none" spc="0" normalizeH="0" baseline="0" noProof="0">
                <a:ln>
                  <a:noFill/>
                </a:ln>
                <a:solidFill>
                  <a:srgbClr val="000000"/>
                </a:solidFill>
                <a:effectLst/>
                <a:uLnTx/>
                <a:uFillTx/>
                <a:latin typeface="Arial"/>
                <a:ea typeface="Arial"/>
                <a:cs typeface="Arial"/>
                <a:sym typeface="Arial"/>
              </a:rPr>
              <a:t>&lt;header&gt;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6" name="Google Shape;256;p13:notes"/>
          <p:cNvSpPr txBox="1"/>
          <p:nvPr/>
        </p:nvSpPr>
        <p:spPr>
          <a:xfrm>
            <a:off x="4281840" y="0"/>
            <a:ext cx="3276000" cy="534240"/>
          </a:xfrm>
          <a:prstGeom prst="rect">
            <a:avLst/>
          </a:prstGeom>
          <a:noFill/>
          <a:ln>
            <a:noFill/>
          </a:ln>
        </p:spPr>
        <p:txBody>
          <a:bodyPr spcFirstLastPara="1" wrap="square" lIns="90000" tIns="46800" rIns="90000" bIns="468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is-IS" sz="1200" b="0" i="0" u="none" strike="noStrike" kern="0" cap="none" spc="0" normalizeH="0" baseline="0" noProof="0">
                <a:ln>
                  <a:noFill/>
                </a:ln>
                <a:solidFill>
                  <a:srgbClr val="000000"/>
                </a:solidFill>
                <a:effectLst/>
                <a:uLnTx/>
                <a:uFillTx/>
                <a:latin typeface="Arial"/>
                <a:ea typeface="Arial"/>
                <a:cs typeface="Arial"/>
                <a:sym typeface="Arial"/>
              </a:rPr>
              <a:t>&lt;date/time&gt;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7" name="Google Shape;257;p13:notes"/>
          <p:cNvSpPr>
            <a:spLocks noGrp="1" noRot="1" noChangeAspect="1"/>
          </p:cNvSpPr>
          <p:nvPr>
            <p:ph type="sldImg" idx="2"/>
          </p:nvPr>
        </p:nvSpPr>
        <p:spPr>
          <a:xfrm>
            <a:off x="1251000" y="802440"/>
            <a:ext cx="5059080" cy="400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13:notes"/>
          <p:cNvSpPr txBox="1">
            <a:spLocks noGrp="1"/>
          </p:cNvSpPr>
          <p:nvPr>
            <p:ph type="body" idx="1"/>
          </p:nvPr>
        </p:nvSpPr>
        <p:spPr>
          <a:xfrm>
            <a:off x="1008000" y="5079240"/>
            <a:ext cx="5544000" cy="4811040"/>
          </a:xfrm>
          <a:prstGeom prst="rect">
            <a:avLst/>
          </a:prstGeom>
          <a:noFill/>
          <a:ln>
            <a:noFill/>
          </a:ln>
        </p:spPr>
        <p:txBody>
          <a:bodyPr spcFirstLastPara="1" wrap="square" lIns="90000" tIns="46800" rIns="90000" bIns="46800" anchor="t" anchorCtr="0">
            <a:noAutofit/>
          </a:bodyPr>
          <a:lstStyle/>
          <a:p>
            <a:pPr marL="0" lvl="0" indent="0" algn="just" rtl="0">
              <a:spcBef>
                <a:spcPts val="0"/>
              </a:spcBef>
              <a:spcAft>
                <a:spcPts val="0"/>
              </a:spcAft>
              <a:buNone/>
            </a:pPr>
            <a:r>
              <a:rPr lang="is-IS" sz="1400" b="0" strike="noStrike">
                <a:solidFill>
                  <a:srgbClr val="000000"/>
                </a:solidFill>
                <a:latin typeface="Arial"/>
                <a:ea typeface="Arial"/>
                <a:cs typeface="Arial"/>
                <a:sym typeface="Arial"/>
              </a:rPr>
              <a:t>Gerum okkur grein fyrir að til að tjáskipti geti skilað því sem til er ætlast af þeim þá þurfa báðir þessir þættir að vera í lagi.  Okkar hlið og hlið mótaðilans, við tjáum okkur skýrt og ef mótaðilinn gerir það ekki verðum við að spyrja spurninga, taka á virkan hátt við hans skilaboðum. </a:t>
            </a:r>
            <a:endParaRPr sz="1400" b="0" strike="noStrike">
              <a:solidFill>
                <a:srgbClr val="000000"/>
              </a:solidFill>
              <a:latin typeface="Arial"/>
              <a:ea typeface="Arial"/>
              <a:cs typeface="Arial"/>
              <a:sym typeface="Arial"/>
            </a:endParaRPr>
          </a:p>
          <a:p>
            <a:pPr marL="0" lvl="0" indent="0" algn="just" rtl="0">
              <a:spcBef>
                <a:spcPts val="448"/>
              </a:spcBef>
              <a:spcAft>
                <a:spcPts val="0"/>
              </a:spcAft>
              <a:buNone/>
            </a:pPr>
            <a:endParaRPr sz="1400" b="0" strike="noStrike">
              <a:solidFill>
                <a:srgbClr val="000000"/>
              </a:solidFill>
              <a:latin typeface="Arial"/>
              <a:ea typeface="Arial"/>
              <a:cs typeface="Arial"/>
              <a:sym typeface="Arial"/>
            </a:endParaRPr>
          </a:p>
          <a:p>
            <a:pPr marL="0" lvl="0" indent="0" algn="just" rtl="0">
              <a:spcBef>
                <a:spcPts val="448"/>
              </a:spcBef>
              <a:spcAft>
                <a:spcPts val="0"/>
              </a:spcAft>
              <a:buNone/>
            </a:pP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4: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Aðeins meira um nánd og nálægð.</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Nálægð hefur einnig mikið að segja. Hversu nálægt við erum viðmælandanum segir til um hversu náin við erum honum. Breytingar á nálægð geta einnig gefið ákveðin skilaboð. Þær geta verið merki um að viljum nánari tengsl eða að við séum að sýna yfirráð okkar. Við höfum okkar persónulega rými og ef einhver fer inn fyrir það þá líður okkur óþægilega.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Svo virðist sem flest okkar hafi ákveðið persónulegt rými og fer umfang þess m.a. Eftir því hversu náin við erum viðmælandanum.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Tjáskipi án orða eru margbreytileg og flókin. Þau skipta jafnmiklu máli og tjáskipti með orðum. Tjáskipti án orða og tjáskipti með orðum eru tengd órjúfanlegum böndum.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527050" y="801688"/>
            <a:ext cx="6735763" cy="37893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5:notes"/>
          <p:cNvSpPr txBox="1">
            <a:spLocks noGrp="1"/>
          </p:cNvSpPr>
          <p:nvPr>
            <p:ph type="body" idx="1"/>
          </p:nvPr>
        </p:nvSpPr>
        <p:spPr>
          <a:xfrm>
            <a:off x="755280" y="4842000"/>
            <a:ext cx="6120000" cy="5367240"/>
          </a:xfrm>
          <a:prstGeom prst="rect">
            <a:avLst/>
          </a:prstGeom>
          <a:noFill/>
          <a:ln>
            <a:noFill/>
          </a:ln>
        </p:spPr>
        <p:txBody>
          <a:bodyPr spcFirstLastPara="1" wrap="square" lIns="90000" tIns="46800" rIns="90000" bIns="46800" anchor="t" anchorCtr="0">
            <a:noAutofit/>
          </a:bodyPr>
          <a:lstStyle/>
          <a:p>
            <a:pPr marL="0" lvl="0" indent="0" algn="l" rtl="0">
              <a:lnSpc>
                <a:spcPct val="90000"/>
              </a:lnSpc>
              <a:spcBef>
                <a:spcPts val="0"/>
              </a:spcBef>
              <a:spcAft>
                <a:spcPts val="0"/>
              </a:spcAft>
              <a:buNone/>
            </a:pPr>
            <a:r>
              <a:rPr lang="is-IS" sz="1400" b="1" strike="noStrike">
                <a:solidFill>
                  <a:srgbClr val="000000"/>
                </a:solidFill>
                <a:latin typeface="Arial"/>
                <a:ea typeface="Arial"/>
                <a:cs typeface="Arial"/>
                <a:sym typeface="Arial"/>
              </a:rPr>
              <a:t>Ég-boð;</a:t>
            </a:r>
            <a:r>
              <a:rPr lang="is-IS" sz="1400" b="0" strike="noStrike">
                <a:solidFill>
                  <a:srgbClr val="000000"/>
                </a:solidFill>
                <a:latin typeface="Arial"/>
                <a:ea typeface="Arial"/>
                <a:cs typeface="Arial"/>
                <a:sym typeface="Arial"/>
              </a:rPr>
              <a:t> nota setningar sem byrja á „ég“.</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1" strike="noStrike">
                <a:solidFill>
                  <a:srgbClr val="000000"/>
                </a:solidFill>
                <a:latin typeface="Arial"/>
                <a:ea typeface="Arial"/>
                <a:cs typeface="Arial"/>
                <a:sym typeface="Arial"/>
              </a:rPr>
              <a:t>Þú-boð;</a:t>
            </a:r>
            <a:r>
              <a:rPr lang="is-IS" sz="1400" b="0" strike="noStrike">
                <a:solidFill>
                  <a:srgbClr val="000000"/>
                </a:solidFill>
                <a:latin typeface="Arial"/>
                <a:ea typeface="Arial"/>
                <a:cs typeface="Arial"/>
                <a:sym typeface="Arial"/>
              </a:rPr>
              <a:t> þá notar maður setningar sem byrja á „þú“.</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Eitt af því sem einkennir hroka og yfirgang eru svo nefnd „þú-boð“. Þá byrja flestar setningar í samskiptum gjarnan á orðinu ÞÚ og í kjölfarið fylgir gjarnan aðfinnsla, ásökun, skipun eða eitthvað annað niðurlægjandi. „þú þarna, er ekki í lagi með þig?“, „þú ert alltaf sami asninn“ eða „hvað er ég oft búinn að tyggja þetta ofan í þig?“. Aðferðin kallar auðvitað strax á sams konar viðbrögð, árás eða flótta. Þeir sem eru óákveðnir í samskiptum nota oftar Þú-boð meðan sá sem er ákveðinn í samskiptum notar oftar Ég-boð. </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Ég-boðum fylgir hreinskilni, frásögn um eigin sjónarmið og tilfinningar, ábendingar um lausnir og leiðir, upplýsingar um flest sem að gagni má koma. Aðeins eitt er látið ógert, að ráðast á viðmælandann eða niðurlægja hann.</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Ef þú ert sá ósátti er best að nota “ég boð” </a:t>
            </a:r>
            <a:br>
              <a:rPr lang="is-IS"/>
            </a:br>
            <a:r>
              <a:rPr lang="is-IS" sz="1400" b="0" strike="noStrike">
                <a:solidFill>
                  <a:srgbClr val="000000"/>
                </a:solidFill>
                <a:latin typeface="Arial"/>
                <a:ea typeface="Arial"/>
                <a:cs typeface="Arial"/>
                <a:sym typeface="Arial"/>
              </a:rPr>
              <a:t>„Ég verð fúl þegar þú draslar út þegar ég er nýbúin að þrífa“. Ekki “þú boð” </a:t>
            </a:r>
            <a:br>
              <a:rPr lang="is-IS"/>
            </a:br>
            <a:r>
              <a:rPr lang="is-IS" sz="1400" b="0" strike="noStrike">
                <a:solidFill>
                  <a:srgbClr val="000000"/>
                </a:solidFill>
                <a:latin typeface="Arial"/>
                <a:ea typeface="Arial"/>
                <a:cs typeface="Arial"/>
                <a:sym typeface="Arial"/>
              </a:rPr>
              <a:t>Þú ert sóði sem draslar alltaf út og tekur aldrei til ! </a:t>
            </a:r>
            <a:br>
              <a:rPr lang="is-IS"/>
            </a:br>
            <a:r>
              <a:rPr lang="is-IS" sz="1400" b="0" strike="noStrike">
                <a:solidFill>
                  <a:srgbClr val="000000"/>
                </a:solidFill>
                <a:latin typeface="Arial"/>
                <a:ea typeface="Arial"/>
                <a:cs typeface="Arial"/>
                <a:sym typeface="Arial"/>
              </a:rPr>
              <a:t>  </a:t>
            </a:r>
            <a:br>
              <a:rPr lang="is-IS"/>
            </a:br>
            <a:r>
              <a:rPr lang="is-IS" sz="1400" b="0" strike="noStrike">
                <a:solidFill>
                  <a:srgbClr val="000000"/>
                </a:solidFill>
                <a:latin typeface="Arial"/>
                <a:ea typeface="Arial"/>
                <a:cs typeface="Arial"/>
                <a:sym typeface="Arial"/>
              </a:rPr>
              <a:t> Þú boð ráðast á sjálfsvirðingu, sjálfsmat viðmælanda og einkennast oft af alhæfingum sem eru að sjálfsögðu oftast rangar. </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 Ég boð eru heiðarlegri og segja til um hvernig manni sjálfum líður. Margir eiga mjög erfitt með að tjá sig um það. En æfingin skapar meistarann. </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 Líka hollt að skilja af hverju eitthvað gerir mann reiðan.</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 Ég boð fela oftar í sér lausn en hin.</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Dæmi: Þegar þú gerir svona hluti verð </a:t>
            </a:r>
            <a:r>
              <a:rPr lang="is-IS" sz="1400" b="1" strike="noStrike">
                <a:solidFill>
                  <a:srgbClr val="000000"/>
                </a:solidFill>
                <a:latin typeface="Arial"/>
                <a:ea typeface="Arial"/>
                <a:cs typeface="Arial"/>
                <a:sym typeface="Arial"/>
              </a:rPr>
              <a:t>ég</a:t>
            </a:r>
            <a:r>
              <a:rPr lang="is-IS" sz="1400" b="0" strike="noStrike">
                <a:solidFill>
                  <a:srgbClr val="000000"/>
                </a:solidFill>
                <a:latin typeface="Arial"/>
                <a:ea typeface="Arial"/>
                <a:cs typeface="Arial"/>
                <a:sym typeface="Arial"/>
              </a:rPr>
              <a:t> öskureið því ég bað þig um að gera þetta ekki.</a:t>
            </a: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16: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Þú þarna er ekki í lagi með þig? Þú ert alltaf sami asninn eða hvað er ég oft búin að tyggja þetta ofan í þig.</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Umræður um Þú/Ég-boð.</a:t>
            </a: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7: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Það er t.d. ekki dæmi um virðingu að reyna að stjórna viðmælanda, gefa honum ráð, skipa honum fyrir, tala niður til hans, skamma hann, ...</a:t>
            </a:r>
            <a:br>
              <a:rPr lang="is-IS"/>
            </a:br>
            <a:br>
              <a:rPr lang="is-IS"/>
            </a:br>
            <a:r>
              <a:rPr lang="is-IS" sz="1400" b="1" strike="noStrike">
                <a:solidFill>
                  <a:srgbClr val="000000"/>
                </a:solidFill>
                <a:latin typeface="Arial"/>
                <a:ea typeface="Arial"/>
                <a:cs typeface="Arial"/>
                <a:sym typeface="Arial"/>
              </a:rPr>
              <a:t>Skilningur</a:t>
            </a:r>
            <a:r>
              <a:rPr lang="is-IS" sz="1400" b="0" strike="noStrike">
                <a:solidFill>
                  <a:srgbClr val="000000"/>
                </a:solidFill>
                <a:latin typeface="Arial"/>
                <a:ea typeface="Arial"/>
                <a:cs typeface="Arial"/>
                <a:sym typeface="Arial"/>
              </a:rPr>
              <a:t>. reyna að einbeita sér að því að skilja hvað hinn er að fara, t.d. hvað er að baki orðunum, nota líkamstjáningu viðmælanda t.d. til að átta sig á tilfinninga ástandi hans.  Hvað er sagt og hvað ekki (innan skynsamlegra marka) t.d. ef samnemandi/vinur ætlar að hætta í áfanga gæti legið þar á bakvið einhver raunasaga...Eða mamma skammast út af drasli : er hún þreytt, slæmur dagur? eða er eitthvað til í þessu.</a:t>
            </a:r>
            <a:br>
              <a:rPr lang="is-IS"/>
            </a:br>
            <a:r>
              <a:rPr lang="is-IS" sz="1400" b="0" strike="noStrike">
                <a:solidFill>
                  <a:srgbClr val="000000"/>
                </a:solidFill>
                <a:latin typeface="Arial"/>
                <a:ea typeface="Arial"/>
                <a:cs typeface="Arial"/>
                <a:sym typeface="Arial"/>
              </a:rPr>
              <a:t>Nær alltaf þegar fólk er reitt, pirrað eða dauft er eitthvað í gangi.   Ef okkur þykir vænt um viðkomandi er ekki vitlaust að athuga málið.</a:t>
            </a:r>
            <a:br>
              <a:rPr lang="is-IS"/>
            </a:br>
            <a:r>
              <a:rPr lang="is-IS" sz="1400" b="0" strike="noStrike">
                <a:solidFill>
                  <a:srgbClr val="000000"/>
                </a:solidFill>
                <a:latin typeface="Arial"/>
                <a:ea typeface="Arial"/>
                <a:cs typeface="Arial"/>
                <a:sym typeface="Arial"/>
              </a:rPr>
              <a:t>Dæmi ef einhver í fjölskyldunni rýkur upp í reiði yfir einhverju “smámáli” er pottþétt betra að svara ekki í sömu mynt heldur halda í sér og jafnvel spyrja þegar tóm gefst (hinn er búinn að ná sér niður) hvort eitthvað sé að t.d. í vinnu, skóla hjá kærasta...</a:t>
            </a:r>
            <a:br>
              <a:rPr lang="is-IS"/>
            </a:br>
            <a:br>
              <a:rPr lang="is-IS"/>
            </a:br>
            <a:r>
              <a:rPr lang="is-IS" sz="1400" b="0" strike="noStrike">
                <a:solidFill>
                  <a:srgbClr val="000000"/>
                </a:solidFill>
                <a:latin typeface="Arial"/>
                <a:ea typeface="Arial"/>
                <a:cs typeface="Arial"/>
                <a:sym typeface="Arial"/>
              </a:rPr>
              <a:t>Einlægni:  sjá Hugó</a:t>
            </a:r>
            <a:br>
              <a:rPr lang="is-IS"/>
            </a:br>
            <a:r>
              <a:rPr lang="is-IS" sz="1400" b="0" strike="noStrike">
                <a:solidFill>
                  <a:srgbClr val="000000"/>
                </a:solidFill>
                <a:latin typeface="Arial"/>
                <a:ea typeface="Arial"/>
                <a:cs typeface="Arial"/>
                <a:sym typeface="Arial"/>
              </a:rPr>
              <a:t>Ekki segja “hættu þessu” brosandi með blíðri röddu ef við viljum láta hætta.</a:t>
            </a:r>
            <a:br>
              <a:rPr lang="is-IS"/>
            </a:br>
            <a:r>
              <a:rPr lang="is-IS" sz="1400" b="0" strike="noStrike">
                <a:solidFill>
                  <a:srgbClr val="000000"/>
                </a:solidFill>
                <a:latin typeface="Arial"/>
                <a:ea typeface="Arial"/>
                <a:cs typeface="Arial"/>
                <a:sym typeface="Arial"/>
              </a:rPr>
              <a:t>eða “Skilið þessu strax í tímanum” með háðstón</a:t>
            </a:r>
            <a:br>
              <a:rPr lang="is-IS"/>
            </a:br>
            <a:r>
              <a:rPr lang="is-IS" sz="1400" b="0" strike="noStrike">
                <a:solidFill>
                  <a:srgbClr val="000000"/>
                </a:solidFill>
                <a:latin typeface="Arial"/>
                <a:ea typeface="Arial"/>
                <a:cs typeface="Arial"/>
                <a:sym typeface="Arial"/>
              </a:rPr>
              <a:t>eða : Þú verður að nota hjálm á hjólinu –en gera ekki sjálf...</a:t>
            </a:r>
            <a:br>
              <a:rPr lang="is-IS"/>
            </a:b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8: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Þú boð ráðast á sjálfsvirðingu, sjálfsmat viðmælanda og einkennast oft af alhæfingum sem eru að sjálfsögðu oftast rangar.</a:t>
            </a:r>
            <a:br>
              <a:rPr lang="is-IS"/>
            </a:br>
            <a:r>
              <a:rPr lang="is-IS" sz="1400" b="0" strike="noStrike">
                <a:solidFill>
                  <a:srgbClr val="000000"/>
                </a:solidFill>
                <a:latin typeface="Arial"/>
                <a:ea typeface="Arial"/>
                <a:cs typeface="Arial"/>
                <a:sym typeface="Arial"/>
              </a:rPr>
              <a:t>Ég boð eru heiðarlegri og segja til um hvernig manni sjálfum líður.  Margir eiga mjög erfitt með að tjá sig um það.  En æfingin skapar meistarann.</a:t>
            </a:r>
            <a:br>
              <a:rPr lang="is-IS"/>
            </a:br>
            <a:r>
              <a:rPr lang="is-IS" sz="1400" b="0" strike="noStrike">
                <a:solidFill>
                  <a:srgbClr val="000000"/>
                </a:solidFill>
                <a:latin typeface="Arial"/>
                <a:ea typeface="Arial"/>
                <a:cs typeface="Arial"/>
                <a:sym typeface="Arial"/>
              </a:rPr>
              <a:t>Líka hollt að skilja af hverju eitthvað gerir mann reiðan.</a:t>
            </a:r>
            <a:br>
              <a:rPr lang="is-IS"/>
            </a:br>
            <a:r>
              <a:rPr lang="is-IS" sz="1400" b="0" strike="noStrike">
                <a:solidFill>
                  <a:srgbClr val="000000"/>
                </a:solidFill>
                <a:latin typeface="Arial"/>
                <a:ea typeface="Arial"/>
                <a:cs typeface="Arial"/>
                <a:sym typeface="Arial"/>
              </a:rPr>
              <a:t>Ég boð fela oftar  í sér lausn en hin..</a:t>
            </a:r>
            <a:br>
              <a:rPr lang="is-IS"/>
            </a:b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19: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D: Hinn: </a:t>
            </a:r>
            <a:r>
              <a:rPr lang="is-IS" sz="1400" b="0" i="1" strike="noStrike">
                <a:solidFill>
                  <a:srgbClr val="000000"/>
                </a:solidFill>
                <a:latin typeface="Arial"/>
                <a:ea typeface="Arial"/>
                <a:cs typeface="Arial"/>
                <a:sym typeface="Arial"/>
              </a:rPr>
              <a:t>”Ég ætla að segja mig úr stærðfræði”</a:t>
            </a:r>
            <a:r>
              <a:rPr lang="is-IS" sz="1400" b="0" strike="noStrike">
                <a:solidFill>
                  <a:srgbClr val="000000"/>
                </a:solidFill>
                <a:latin typeface="Arial"/>
                <a:ea typeface="Arial"/>
                <a:cs typeface="Arial"/>
                <a:sym typeface="Arial"/>
              </a:rPr>
              <a:t>   Þú (samúðarfullur):  </a:t>
            </a:r>
            <a:r>
              <a:rPr lang="is-IS" sz="1400" b="0" i="1" strike="noStrike">
                <a:solidFill>
                  <a:srgbClr val="000000"/>
                </a:solidFill>
                <a:latin typeface="Arial"/>
                <a:ea typeface="Arial"/>
                <a:cs typeface="Arial"/>
                <a:sym typeface="Arial"/>
              </a:rPr>
              <a:t>Þér gengur illa í stærðfræði/ þér líður illa í tímum/ þú ert ósátt við kennarann</a:t>
            </a:r>
            <a:r>
              <a:rPr lang="is-IS" sz="1400" b="0" strike="noStrike">
                <a:solidFill>
                  <a:srgbClr val="000000"/>
                </a:solidFill>
                <a:latin typeface="Arial"/>
                <a:ea typeface="Arial"/>
                <a:cs typeface="Arial"/>
                <a:sym typeface="Arial"/>
              </a:rPr>
              <a:t>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Fleiri dæmi:  Ég fer ekki í þessari úlpu í skólann</a:t>
            </a:r>
            <a:br>
              <a:rPr lang="is-IS"/>
            </a:br>
            <a:r>
              <a:rPr lang="is-IS" sz="1400" b="0" strike="noStrike">
                <a:solidFill>
                  <a:srgbClr val="000000"/>
                </a:solidFill>
                <a:latin typeface="Arial"/>
                <a:ea typeface="Arial"/>
                <a:cs typeface="Arial"/>
                <a:sym typeface="Arial"/>
              </a:rPr>
              <a:t>Þú þér finnst úlpan ljót/of heit /of köld/ ekki í tísku /óþægileg</a:t>
            </a:r>
            <a:br>
              <a:rPr lang="is-IS"/>
            </a:b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720000" y="4680000"/>
            <a:ext cx="6120000" cy="504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1" name="Google Shape;301;p20:notes"/>
          <p:cNvSpPr>
            <a:spLocks noGrp="1" noRot="1" noChangeAspect="1"/>
          </p:cNvSpPr>
          <p:nvPr>
            <p:ph type="sldImg" idx="2"/>
          </p:nvPr>
        </p:nvSpPr>
        <p:spPr>
          <a:xfrm>
            <a:off x="720725" y="900113"/>
            <a:ext cx="6119813"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3: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Þær leiðir sem menn nota til að tjá sig eru nánast óteljandi. Öll samskipti manna einkennast af einhvers konar tjáskiptum, hvort sem það er í riti, í tali, með svipbrigðum eða á annan hátt. Við sendum stöðugt frá okkur merki sem fólk í kringum okkur túlkar og á sama hátt túlkum við vitandi og óafvitandi orð, hegðun og fas annarra.</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Stundum er vitanlega erfitt að ganga úr skugga um hvort vegfarandi ætlar að senda frá sér boð eða ekki þegar við mætum honum á götu og hann heilsar ekki. Við ályktum þá e.t.v. að hann sé að tjá óvináttu í okkar garð en hann er í raun annars hugar og sér okkur ekki. </a:t>
            </a: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p:nvPr/>
        </p:nvSpPr>
        <p:spPr>
          <a:xfrm>
            <a:off x="4281840" y="10156320"/>
            <a:ext cx="3276000" cy="534240"/>
          </a:xfrm>
          <a:prstGeom prst="rect">
            <a:avLst/>
          </a:prstGeom>
          <a:noFill/>
          <a:ln>
            <a:noFill/>
          </a:ln>
        </p:spPr>
        <p:txBody>
          <a:bodyPr spcFirstLastPara="1" wrap="square" lIns="90000" tIns="46800" rIns="90000" bIns="468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s-I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21:notes"/>
          <p:cNvSpPr txBox="1"/>
          <p:nvPr/>
        </p:nvSpPr>
        <p:spPr>
          <a:xfrm>
            <a:off x="-360" y="10156320"/>
            <a:ext cx="3276000" cy="534240"/>
          </a:xfrm>
          <a:prstGeom prst="rect">
            <a:avLst/>
          </a:prstGeom>
          <a:noFill/>
          <a:ln>
            <a:noFill/>
          </a:ln>
        </p:spPr>
        <p:txBody>
          <a:bodyPr spcFirstLastPara="1" wrap="square" lIns="90000" tIns="46800" rIns="90000" bIns="468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s-IS" sz="1200" b="0" i="0" u="none" strike="noStrike" kern="0" cap="none" spc="0" normalizeH="0" baseline="0" noProof="0">
                <a:ln>
                  <a:noFill/>
                </a:ln>
                <a:solidFill>
                  <a:srgbClr val="000000"/>
                </a:solidFill>
                <a:effectLst/>
                <a:uLnTx/>
                <a:uFillTx/>
                <a:latin typeface="Arial"/>
                <a:ea typeface="Arial"/>
                <a:cs typeface="Arial"/>
                <a:sym typeface="Arial"/>
              </a:rPr>
              <a:t>&lt;footer&gt;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21:notes"/>
          <p:cNvSpPr txBox="1"/>
          <p:nvPr/>
        </p:nvSpPr>
        <p:spPr>
          <a:xfrm>
            <a:off x="-360" y="0"/>
            <a:ext cx="3276000" cy="534240"/>
          </a:xfrm>
          <a:prstGeom prst="rect">
            <a:avLst/>
          </a:prstGeom>
          <a:noFill/>
          <a:ln>
            <a:noFill/>
          </a:ln>
        </p:spPr>
        <p:txBody>
          <a:bodyPr spcFirstLastPara="1" wrap="square" lIns="90000" tIns="46800" rIns="90000" bIns="46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s-IS" sz="1200" b="0" i="0" u="none" strike="noStrike" kern="0" cap="none" spc="0" normalizeH="0" baseline="0" noProof="0">
                <a:ln>
                  <a:noFill/>
                </a:ln>
                <a:solidFill>
                  <a:srgbClr val="000000"/>
                </a:solidFill>
                <a:effectLst/>
                <a:uLnTx/>
                <a:uFillTx/>
                <a:latin typeface="Arial"/>
                <a:ea typeface="Arial"/>
                <a:cs typeface="Arial"/>
                <a:sym typeface="Arial"/>
              </a:rPr>
              <a:t>&lt;header&gt;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21:notes"/>
          <p:cNvSpPr txBox="1"/>
          <p:nvPr/>
        </p:nvSpPr>
        <p:spPr>
          <a:xfrm>
            <a:off x="4281840" y="0"/>
            <a:ext cx="3276000" cy="534240"/>
          </a:xfrm>
          <a:prstGeom prst="rect">
            <a:avLst/>
          </a:prstGeom>
          <a:noFill/>
          <a:ln>
            <a:noFill/>
          </a:ln>
        </p:spPr>
        <p:txBody>
          <a:bodyPr spcFirstLastPara="1" wrap="square" lIns="90000" tIns="46800" rIns="90000" bIns="468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is-IS" sz="1200" b="0" i="0" u="none" strike="noStrike" kern="0" cap="none" spc="0" normalizeH="0" baseline="0" noProof="0">
                <a:ln>
                  <a:noFill/>
                </a:ln>
                <a:solidFill>
                  <a:srgbClr val="000000"/>
                </a:solidFill>
                <a:effectLst/>
                <a:uLnTx/>
                <a:uFillTx/>
                <a:latin typeface="Arial"/>
                <a:ea typeface="Arial"/>
                <a:cs typeface="Arial"/>
                <a:sym typeface="Arial"/>
              </a:rPr>
              <a:t>&lt;date/time&gt;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2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21:notes"/>
          <p:cNvSpPr txBox="1">
            <a:spLocks noGrp="1"/>
          </p:cNvSpPr>
          <p:nvPr>
            <p:ph type="body" idx="1"/>
          </p:nvPr>
        </p:nvSpPr>
        <p:spPr>
          <a:xfrm>
            <a:off x="1008000" y="5079240"/>
            <a:ext cx="5544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Og þá ögn að hvernig við getum bætt samskipti okkar við aðra.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Við berum öll ábyrgð á því hvernig samskipti okkar við aðra eru.  Munum að framkoma okkar, hvort hún er óákveðin, fjarlæg, ágeng eða ákveðin hefur áhrif á mótaðilann, og þar með hvernig samskiptin við hann eru.  Sjálfsmynd okkar skiptir máli fyrir hvernig samskiptin við aðra verða.  Og við getum aldrei breytt öðrum einungis okkur sjálfum, en þegar við breytum framkomu okkar kallar það á breytta framkomu hjá hinum.</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9ef6f68ed_0_226: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7" name="Google Shape;317;g99ef6f68ed_0_226: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99ef6f68ed_0_230: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2" name="Google Shape;322;g99ef6f68ed_0_23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9ef6f68ed_0_235: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8" name="Google Shape;328;g99ef6f68ed_0_235: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9ef6f68ed_0_240: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4" name="Google Shape;334;g99ef6f68ed_0_24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99ef6f68ed_0_245: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0" name="Google Shape;340;g99ef6f68ed_0_245: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9ef6f68ed_0_251: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g99ef6f68ed_0_251:notes"/>
          <p:cNvSpPr txBox="1">
            <a:spLocks noGrp="1"/>
          </p:cNvSpPr>
          <p:nvPr>
            <p:ph type="body" idx="1"/>
          </p:nvPr>
        </p:nvSpPr>
        <p:spPr>
          <a:xfrm>
            <a:off x="755617" y="5078414"/>
            <a:ext cx="6047700" cy="5095500"/>
          </a:xfrm>
          <a:prstGeom prst="rect">
            <a:avLst/>
          </a:prstGeom>
          <a:noFill/>
          <a:ln>
            <a:noFill/>
          </a:ln>
        </p:spPr>
        <p:txBody>
          <a:bodyPr spcFirstLastPara="1" wrap="square" lIns="90000" tIns="46800" rIns="90000" bIns="46800" anchor="t" anchorCtr="0">
            <a:noAutofit/>
          </a:bodyPr>
          <a:lstStyle/>
          <a:p>
            <a:pPr marL="216000" lvl="0" indent="-216000" algn="l" rtl="0">
              <a:lnSpc>
                <a:spcPct val="90000"/>
              </a:lnSpc>
              <a:spcBef>
                <a:spcPts val="0"/>
              </a:spcBef>
              <a:spcAft>
                <a:spcPts val="0"/>
              </a:spcAft>
              <a:buClr>
                <a:srgbClr val="000000"/>
              </a:buClr>
              <a:buSzPts val="450"/>
              <a:buFont typeface="Noto Sans Symbols"/>
              <a:buChar char="●"/>
            </a:pPr>
            <a:r>
              <a:rPr lang="is-IS" sz="1000" b="0" strike="noStrike">
                <a:latin typeface="Arial"/>
                <a:ea typeface="Arial"/>
                <a:cs typeface="Arial"/>
                <a:sym typeface="Arial"/>
              </a:rPr>
              <a:t>Feimni og hlédrægni. Óöryggi og neikvæðar tilfinningar kalla oft fram flóttaviðbrögð sem birtast okkur sem óákveðni í samskiptum. </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Einkenni óákveðni eru þessi.</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Óákveðnir einstaklingar halda sig oft til hlés og gefa lítið uppi um skoðanir sínar eða vilja. Ekki er ólíklegt að á bak búi ótti við einhvers konar höfnun eða gagnrýni, jafnvel aðhlátur. Því er mikilvægt að upplifa að öllu er óhætt í jákvæðum félagsskap. </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Hegðun og framkoma endurspegla sjálfstraust – er eitthvað sem fólk getur þjálfað.</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Sjálfsásakanir. Ég er mislukkuð, ég er ómöguleg, ég get aldrei gert neitt rétt. Þarf að beina athyglinni frá þeim sjálfum að verkefninu. Þetta er erfitt verkefni því er um að gera að gefa sér tíma og finna snjallar lausnir.</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Tvíræðni: reyna oft að komast undan ábyrgð, láta aðra gera hluti fyrir sig. Hinir falla oft í þá gryfju!</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Þókunargirni: eiga oft erfitt með að þola deilur, átök eða skoðannskipti og reyna í staðin að þóknast hinum til að forðast átök.</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Fresta hlutum, verkkvíðin. </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Við verðum sjálf að hafa frumkvæðið t.d. Ef maður er skilinn útundan. Boðin sem sá óákveðni gefur frá sér leiða til þess að hinir hætta að spyrja hann álits þar sem boðin sem hann er að gefa frá sér eru mjög óljós og kemur með loðin svör ef hann er spurður.</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Finnst þægilegra að láta aðra gera hlutina fyrir sig. Fara stundum að stjórna hinum t.d. Með því að segja “einhver verður að gera þetta fyrir mig” eða “þú skilur mig aldrei og vilt ekkert gera fyrir mig” þá er spilað á sambland af sjálfsvorkun og ásökunum.</a:t>
            </a:r>
            <a:endParaRPr sz="1000" b="0" strike="noStrike">
              <a:latin typeface="Arial"/>
              <a:ea typeface="Arial"/>
              <a:cs typeface="Arial"/>
              <a:sym typeface="Arial"/>
            </a:endParaRPr>
          </a:p>
          <a:p>
            <a:pPr marL="216000" lvl="0" indent="-216000" algn="l" rtl="0">
              <a:lnSpc>
                <a:spcPct val="90000"/>
              </a:lnSpc>
              <a:spcBef>
                <a:spcPts val="374"/>
              </a:spcBef>
              <a:spcAft>
                <a:spcPts val="0"/>
              </a:spcAft>
              <a:buClr>
                <a:srgbClr val="000000"/>
              </a:buClr>
              <a:buSzPts val="450"/>
              <a:buFont typeface="Noto Sans Symbols"/>
              <a:buChar char="●"/>
            </a:pPr>
            <a:r>
              <a:rPr lang="is-IS" sz="1000" b="0" strike="noStrike">
                <a:latin typeface="Arial"/>
                <a:ea typeface="Arial"/>
                <a:cs typeface="Arial"/>
                <a:sym typeface="Arial"/>
              </a:rPr>
              <a:t>Þegar við eigum samskipti við óörugga einstaklinga þá geta komið fram óþægilegar tilfinningar hjá okkur. Það er vegna þess að þessir einstaklingar höfða yfirleitt beint til tilfinninga okkar á einhvern hátt. Sérstaklega algeng í því samhengi er sektarkenndin eða samviskubitið sem brýst oft fram án þess að við skiljum hvers vegna.</a:t>
            </a:r>
            <a:endParaRPr sz="1000" b="0" strike="noStrike">
              <a:latin typeface="Arial"/>
              <a:ea typeface="Arial"/>
              <a:cs typeface="Arial"/>
              <a:sym typeface="Arial"/>
            </a:endParaRPr>
          </a:p>
          <a:p>
            <a:pPr marL="216000" lvl="0" indent="-187425" algn="l" rtl="0">
              <a:lnSpc>
                <a:spcPct val="90000"/>
              </a:lnSpc>
              <a:spcBef>
                <a:spcPts val="374"/>
              </a:spcBef>
              <a:spcAft>
                <a:spcPts val="0"/>
              </a:spcAft>
              <a:buClr>
                <a:srgbClr val="000000"/>
              </a:buClr>
              <a:buSzPts val="450"/>
              <a:buFont typeface="Noto Sans Symbols"/>
              <a:buNone/>
            </a:pPr>
            <a:endParaRPr sz="1000" b="0" strike="noStrike">
              <a:latin typeface="Arial"/>
              <a:ea typeface="Arial"/>
              <a:cs typeface="Arial"/>
              <a:sym typeface="Arial"/>
            </a:endParaRPr>
          </a:p>
          <a:p>
            <a:pPr marL="216000" lvl="0" indent="-187425" algn="l" rtl="0">
              <a:lnSpc>
                <a:spcPct val="90000"/>
              </a:lnSpc>
              <a:spcBef>
                <a:spcPts val="374"/>
              </a:spcBef>
              <a:spcAft>
                <a:spcPts val="0"/>
              </a:spcAft>
              <a:buClr>
                <a:srgbClr val="000000"/>
              </a:buClr>
              <a:buSzPts val="450"/>
              <a:buFont typeface="Noto Sans Symbols"/>
              <a:buNone/>
            </a:pPr>
            <a:endParaRPr sz="1000" b="0" strike="noStrike">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9ef6f68ed_0_256: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g99ef6f68ed_0_256:notes"/>
          <p:cNvSpPr txBox="1">
            <a:spLocks noGrp="1"/>
          </p:cNvSpPr>
          <p:nvPr>
            <p:ph type="body" idx="1"/>
          </p:nvPr>
        </p:nvSpPr>
        <p:spPr>
          <a:xfrm>
            <a:off x="755617" y="5078414"/>
            <a:ext cx="6047700" cy="4811700"/>
          </a:xfrm>
          <a:prstGeom prst="rect">
            <a:avLst/>
          </a:prstGeom>
          <a:noFill/>
          <a:ln>
            <a:noFill/>
          </a:ln>
        </p:spPr>
        <p:txBody>
          <a:bodyPr spcFirstLastPara="1" wrap="square" lIns="90000" tIns="46800" rIns="90000" bIns="46800" anchor="t" anchorCtr="0">
            <a:noAutofit/>
          </a:bodyPr>
          <a:lstStyle/>
          <a:p>
            <a:pPr marL="216000" lvl="0" indent="-216000" algn="l" rtl="0">
              <a:spcBef>
                <a:spcPts val="0"/>
              </a:spcBef>
              <a:spcAft>
                <a:spcPts val="0"/>
              </a:spcAft>
              <a:buClr>
                <a:srgbClr val="000000"/>
              </a:buClr>
              <a:buSzPts val="594"/>
              <a:buFont typeface="Noto Sans Symbols"/>
              <a:buChar char="●"/>
            </a:pPr>
            <a:r>
              <a:rPr lang="is-IS" sz="1320" b="0" strike="noStrike">
                <a:latin typeface="Arial"/>
                <a:ea typeface="Arial"/>
                <a:cs typeface="Arial"/>
                <a:sym typeface="Arial"/>
              </a:rPr>
              <a:t>Þeir sem eru hrokafullir og óákveðnir.</a:t>
            </a:r>
            <a:endParaRPr sz="1320" b="0"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99ef6f68ed_0_261: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g99ef6f68ed_0_261:notes"/>
          <p:cNvSpPr txBox="1">
            <a:spLocks noGrp="1"/>
          </p:cNvSpPr>
          <p:nvPr>
            <p:ph type="body" idx="1"/>
          </p:nvPr>
        </p:nvSpPr>
        <p:spPr>
          <a:xfrm>
            <a:off x="755967" y="5078414"/>
            <a:ext cx="6047400" cy="481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is-IS" sz="1320" b="0" strike="noStrike">
                <a:latin typeface="Arial"/>
                <a:ea typeface="Arial"/>
                <a:cs typeface="Arial"/>
                <a:sym typeface="Arial"/>
              </a:rPr>
              <a:t>Árangursrík hegðun, samansafn aðferða í samskiptum sem líklegar eru til að færa viðkomandi nær settu marki án þess að kalla fram tregðu eða árekstra í umhverfinu.</a:t>
            </a:r>
            <a:endParaRPr sz="1320" b="0" strike="noStrike">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9ef6f68ed_0_266: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5" name="Google Shape;365;g99ef6f68ed_0_266: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4: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lnSpc>
                <a:spcPct val="90000"/>
              </a:lnSpc>
              <a:spcBef>
                <a:spcPts val="0"/>
              </a:spcBef>
              <a:spcAft>
                <a:spcPts val="0"/>
              </a:spcAft>
              <a:buNone/>
            </a:pPr>
            <a:r>
              <a:rPr lang="is-IS" sz="1400" b="0" strike="noStrike">
                <a:solidFill>
                  <a:srgbClr val="000000"/>
                </a:solidFill>
                <a:latin typeface="Arial"/>
                <a:ea typeface="Arial"/>
                <a:cs typeface="Arial"/>
                <a:sym typeface="Arial"/>
              </a:rPr>
              <a:t>Hvernig móta tjáskipti tengsl á milli manna? Þegar við erum að tala við fólk sem við þekkjum þá skiptir meira máli hvað við erum að segja (orðin og innihald þeirra) en látbragðið, það er jafnvægi í tjáskiptunum. Við þekkjum viðkomandi og erum þess vegna ekki að spá mikið í önnur tjáskipti en orðin. Þegar við hins vegar eigum tjáskipti við fólk sem við þekkjum lítið eða ekkert þá eru það oft öll önnur tjáskipti en orðin sem skipta máli. Þá myndast oft ójafnvægi í samskiptunum og annar aðilinn tekur yfirleitt við stjórnina á tjáskiptunum á meðan hinn verður víkjandi og meira til baka. </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Ræða þetta!</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Jafnræði í tjáskiptunum er t.d. í samkiptum á milli vina. Misræmi í tjáskiptum er t.d. í samskiptum milli læknis og sjúklings, kennara og nemanda.</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Misskipting stjórnar eða áhrifa í tjáskiptum getur ráðist af hlutverkum eins og þeim sem hér voru nefnd, en í flestum tilfellum ræðst hún af framkomu aðila. Þeir sem eiga í tjáskiptum gefa í skyn með orðum sínum og athöfnum í hvaða farvegi þau eigi að falla. Þetta leiðir yfirleitt til þess að einhverskonar jafnvægisástand myndast með skýrari hlutverkum aðila.</a:t>
            </a:r>
            <a:endParaRPr sz="1400" b="0" strike="noStrike">
              <a:solidFill>
                <a:srgbClr val="000000"/>
              </a:solidFill>
              <a:latin typeface="Arial"/>
              <a:ea typeface="Arial"/>
              <a:cs typeface="Arial"/>
              <a:sym typeface="Arial"/>
            </a:endParaRPr>
          </a:p>
          <a:p>
            <a:pPr marL="0" lvl="0" indent="0" algn="l" rtl="0">
              <a:lnSpc>
                <a:spcPct val="90000"/>
              </a:lnSpc>
              <a:spcBef>
                <a:spcPts val="448"/>
              </a:spcBef>
              <a:spcAft>
                <a:spcPts val="0"/>
              </a:spcAft>
              <a:buNone/>
            </a:pPr>
            <a:r>
              <a:rPr lang="is-IS" sz="1400" b="0" strike="noStrike">
                <a:solidFill>
                  <a:srgbClr val="000000"/>
                </a:solidFill>
                <a:latin typeface="Arial"/>
                <a:ea typeface="Arial"/>
                <a:cs typeface="Arial"/>
                <a:sym typeface="Arial"/>
              </a:rPr>
              <a:t>Stjórnun í tjáskiptum þarf ekki alltaf að vera eitthvað neikvætt. Tjáskiptin þurfa oft að vera þannig að annar aðilinn stjórnar meira en hinn. Stjórn í tjáskiptum felst í því að gefa í skyn hvað gagnaðila er heimilt að segja og hvað ekki en þá er oft stutt í það að samskiptin séu komin með neikvæða stjórnun.</a:t>
            </a: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99ef6f68ed_0_274: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g99ef6f68ed_0_274:notes"/>
          <p:cNvSpPr txBox="1">
            <a:spLocks noGrp="1"/>
          </p:cNvSpPr>
          <p:nvPr>
            <p:ph type="body" idx="1"/>
          </p:nvPr>
        </p:nvSpPr>
        <p:spPr>
          <a:xfrm>
            <a:off x="755617" y="5078414"/>
            <a:ext cx="6047700" cy="4811700"/>
          </a:xfrm>
          <a:prstGeom prst="rect">
            <a:avLst/>
          </a:prstGeom>
          <a:noFill/>
          <a:ln>
            <a:noFill/>
          </a:ln>
        </p:spPr>
        <p:txBody>
          <a:bodyPr spcFirstLastPara="1" wrap="square" lIns="90000" tIns="46800" rIns="90000" bIns="46800" anchor="t" anchorCtr="0">
            <a:noAutofit/>
          </a:bodyPr>
          <a:lstStyle/>
          <a:p>
            <a:pPr marL="216000" lvl="0" indent="-216000" algn="l" rtl="0">
              <a:spcBef>
                <a:spcPts val="0"/>
              </a:spcBef>
              <a:spcAft>
                <a:spcPts val="0"/>
              </a:spcAft>
              <a:buClr>
                <a:srgbClr val="000000"/>
              </a:buClr>
              <a:buSzPts val="594"/>
              <a:buFont typeface="Noto Sans Symbols"/>
              <a:buChar char="●"/>
            </a:pPr>
            <a:r>
              <a:rPr lang="is-IS" sz="1320" b="0" strike="noStrike">
                <a:latin typeface="Arial"/>
                <a:ea typeface="Arial"/>
                <a:cs typeface="Arial"/>
                <a:sym typeface="Arial"/>
              </a:rPr>
              <a:t>Við höfum aðeins rætt um tilfinningar og hvaða áhrif þær hafa á hegðun okkar og þ.a.l. samskipti. Við högum okkur eftir því hvernig okkur líður og hvað okkur finnst. Þær tilfinningar sem við berum innan brjósts birtast í hegðun okkar og framkomu. Öryggistilfinning ýtir undir ákveðni og jákvæð sjálfsmynd endurspeglast í samskiptum við aðra.</a:t>
            </a:r>
            <a:endParaRPr sz="1320" b="0" strike="noStrike">
              <a:latin typeface="Arial"/>
              <a:ea typeface="Arial"/>
              <a:cs typeface="Arial"/>
              <a:sym typeface="Arial"/>
            </a:endParaRPr>
          </a:p>
          <a:p>
            <a:pPr marL="216000" lvl="0" indent="-178281" algn="l" rtl="0">
              <a:spcBef>
                <a:spcPts val="448"/>
              </a:spcBef>
              <a:spcAft>
                <a:spcPts val="0"/>
              </a:spcAft>
              <a:buClr>
                <a:srgbClr val="000000"/>
              </a:buClr>
              <a:buSzPts val="594"/>
              <a:buFont typeface="Noto Sans Symbols"/>
              <a:buNone/>
            </a:pPr>
            <a:endParaRPr sz="1320" b="0" strike="noStrike">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99ef6f68ed_0_280:notes"/>
          <p:cNvSpPr txBox="1">
            <a:spLocks noGrp="1"/>
          </p:cNvSpPr>
          <p:nvPr>
            <p:ph type="body" idx="1"/>
          </p:nvPr>
        </p:nvSpPr>
        <p:spPr>
          <a:xfrm>
            <a:off x="755967" y="5078414"/>
            <a:ext cx="6047400" cy="481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1" name="Google Shape;381;g99ef6f68ed_0_28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5: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Ýmislegt hefur áhrif á það hver er talinn stjórna tjáskiptum</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Að grípa fram í fyrir getur verið túlkað sem merki um að sá sem það gerir stjórni eða telji sig geta stjórnað.</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Að tala mikið felur í sér þau boð að maður vilji stjórna og telji sig geta stjórnað.</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Alls konar látbragð og fas, svo sem að stara á hinn aðilann, tala hátt eða sitja kæruleysislega gefur í skyn að maður hafi tjáskipti í hendi sér.</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Alls konar orðalag t.d. “vinur”, “gæskur” gefur til kynna að maður ráði eða ætli að ráða.</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Nánd skiptir einnig máli í tjáskiptum. Þau geta verið náin eða yfirborðsleg. Þegar við hittum einhvern sem við þekkjum ekki förum við oft að tala um eitthvað almennt t.d. veðrið. Það fer einnig eftir því hvar þessi tjáskipti eiga sér stað og í hvað aðstæðum við erum t.d. í strætó, á biðstofu hjá lækni, á balli eða í samkvæmi. Slíkar aðstæður tengjast mismunadi leyfilegri nánd við fyrstu kynni. Eftir því sem kynni aukast fikrar fólk sig að þeirri nánd sem það óskar eftir eða getur sætt sig við gagnvart hinum aðilanum.</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Mennig og venjur getur haft áhrif á það hvernig nánd er skilgreind. Við hér á Íslandi erum ekki mikið fyrir mikla nánd, sérstaklega í fyrstu kynnum á meðan fólk í Suður-Evrópu er vant því að vera í mikilli nánd í tjáskiptum. Við gefum til kynna ákveðna nánd og fikrum okkur áfram</a:t>
            </a: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6: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Tjáskipti án orða geta verið á marga vegu. Þau geta verið meðfædd, lærð eða sambland af hvoru tveggja. Sem dæmi má taka að það að veifa er lært tákn en það að roðna og depla augum er meðfætt. Hlátur, grátur og að yppta öxlum og flest tjáskipti án orða eru sambland af lærðum og meðfæddum þáttum. Einnig geta sömu tjáskiptin án orða þýtt ólíkar tilfinningar eftir aðstæðum. Sem dæmi má taka að þú getur roðnað vegna þess að þú finnur fyrir reiði, skammar, streitu, feimni eða þá að þú varst að koma af íþróttaæfingu.</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Sem dæmi um tjáskipti án orða mætti hugsa sér eftirfarandi dæmi:</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Jón kemur til kennara síns og segir: „</a:t>
            </a:r>
            <a:r>
              <a:rPr lang="is-IS" sz="1400" b="0" i="1" strike="noStrike">
                <a:solidFill>
                  <a:srgbClr val="000000"/>
                </a:solidFill>
                <a:latin typeface="Arial"/>
                <a:ea typeface="Arial"/>
                <a:cs typeface="Arial"/>
                <a:sym typeface="Arial"/>
              </a:rPr>
              <a:t>Ég verð að ræða við þig um svolítið</a:t>
            </a:r>
            <a:r>
              <a:rPr lang="is-IS" sz="1400" b="0" strike="noStrike">
                <a:solidFill>
                  <a:srgbClr val="000000"/>
                </a:solidFill>
                <a:latin typeface="Arial"/>
                <a:ea typeface="Arial"/>
                <a:cs typeface="Arial"/>
                <a:sym typeface="Arial"/>
              </a:rPr>
              <a:t>.“ Kennarinn segir: „</a:t>
            </a:r>
            <a:r>
              <a:rPr lang="is-IS" sz="1400" b="0" i="1" strike="noStrike">
                <a:solidFill>
                  <a:srgbClr val="000000"/>
                </a:solidFill>
                <a:latin typeface="Arial"/>
                <a:ea typeface="Arial"/>
                <a:cs typeface="Arial"/>
                <a:sym typeface="Arial"/>
              </a:rPr>
              <a:t>Já, segðu mér endilega frá þessu</a:t>
            </a:r>
            <a:r>
              <a:rPr lang="is-IS" sz="1400" b="0" strike="noStrike">
                <a:solidFill>
                  <a:srgbClr val="000000"/>
                </a:solidFill>
                <a:latin typeface="Arial"/>
                <a:ea typeface="Arial"/>
                <a:cs typeface="Arial"/>
                <a:sym typeface="Arial"/>
              </a:rPr>
              <a:t>.“ En á sama tíma horfir hann út um gluggann.</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Þetta gefur til kynna að kennarinn hafi takmarkaðan áhuga á því sem Jón ætlar að segja.</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7: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just" rtl="0">
              <a:spcBef>
                <a:spcPts val="0"/>
              </a:spcBef>
              <a:spcAft>
                <a:spcPts val="0"/>
              </a:spcAft>
              <a:buNone/>
            </a:pPr>
            <a:r>
              <a:rPr lang="is-IS" sz="1000" b="0" strike="noStrike">
                <a:solidFill>
                  <a:srgbClr val="000000"/>
                </a:solidFill>
                <a:latin typeface="Arial"/>
                <a:ea typeface="Arial"/>
                <a:cs typeface="Arial"/>
                <a:sym typeface="Arial"/>
              </a:rPr>
              <a:t>Eins og húsbygging hefst á að byggja grunn byrja tjáskiptin á því að mynda tengsl.  Því betri tengsl því betri tjáskipti </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0" strike="noStrike">
                <a:solidFill>
                  <a:srgbClr val="000000"/>
                </a:solidFill>
                <a:latin typeface="Arial"/>
                <a:ea typeface="Arial"/>
                <a:cs typeface="Arial"/>
                <a:sym typeface="Arial"/>
              </a:rPr>
              <a:t>Annað sem skiptir máli er </a:t>
            </a:r>
            <a:r>
              <a:rPr lang="is-IS" sz="1000" b="1" strike="noStrike">
                <a:solidFill>
                  <a:srgbClr val="000000"/>
                </a:solidFill>
                <a:latin typeface="Arial"/>
                <a:ea typeface="Arial"/>
                <a:cs typeface="Arial"/>
                <a:sym typeface="Arial"/>
              </a:rPr>
              <a:t>hæðarmunur.</a:t>
            </a:r>
            <a:r>
              <a:rPr lang="is-IS" sz="1000" b="0" strike="noStrike">
                <a:solidFill>
                  <a:srgbClr val="000000"/>
                </a:solidFill>
                <a:latin typeface="Arial"/>
                <a:ea typeface="Arial"/>
                <a:cs typeface="Arial"/>
                <a:sym typeface="Arial"/>
              </a:rPr>
              <a:t> Ef við sitjum eða stöndum í sömu hæð og viðmælandinn eru meiri líkur á að skapist tilfinning um jafnræði.  Aukin hæð gefur til kynna yfirburði og völd.  Oft notað meðvitað í samskiptum manna.  (hásæti þjóðhöfðinga, kennaraborð á palli o.s.frv.)</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0" strike="noStrike">
                <a:solidFill>
                  <a:srgbClr val="000000"/>
                </a:solidFill>
                <a:latin typeface="Arial"/>
                <a:ea typeface="Arial"/>
                <a:cs typeface="Arial"/>
                <a:sym typeface="Arial"/>
              </a:rPr>
              <a:t> </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1" strike="noStrike">
                <a:solidFill>
                  <a:srgbClr val="000000"/>
                </a:solidFill>
                <a:latin typeface="Arial"/>
                <a:ea typeface="Arial"/>
                <a:cs typeface="Arial"/>
                <a:sym typeface="Arial"/>
              </a:rPr>
              <a:t>Nálægð og fjarlægð.  </a:t>
            </a:r>
            <a:r>
              <a:rPr lang="is-IS" sz="1000" b="0" strike="noStrike">
                <a:solidFill>
                  <a:srgbClr val="000000"/>
                </a:solidFill>
                <a:latin typeface="Arial"/>
                <a:ea typeface="Arial"/>
                <a:cs typeface="Arial"/>
                <a:sym typeface="Arial"/>
              </a:rPr>
              <a:t>Hversu nálægt hvort öðru okkur þykir þægilegt að vera er mjög mismunandi og virðist menningarbundið.  Norðurlandabúar virðast þurfa meiri fjarlægð sín á milli heldur en þeir sem sunnar búa.  Þetta persónulega svigrúm er okkur afar mikilvægt og okkur líður ekki vel þegar óviðkomandi fólk kemur of nálægt okkur. Of langt á milli má heldur ekki vera því þá náum við ekki "sambandi". Hæfileg fjarlægð á milli fólks hefur áhrif á hversu árangursrík samskiptin eru.</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1" strike="noStrike">
                <a:solidFill>
                  <a:srgbClr val="000000"/>
                </a:solidFill>
                <a:latin typeface="Arial"/>
                <a:ea typeface="Arial"/>
                <a:cs typeface="Arial"/>
                <a:sym typeface="Arial"/>
              </a:rPr>
              <a:t>Ræða,  Þekkið þið þetta?</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1" strike="noStrike">
                <a:solidFill>
                  <a:srgbClr val="000000"/>
                </a:solidFill>
                <a:latin typeface="Arial"/>
                <a:ea typeface="Arial"/>
                <a:cs typeface="Arial"/>
                <a:sym typeface="Arial"/>
              </a:rPr>
              <a:t>Augnsamband.</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0" strike="noStrike">
                <a:solidFill>
                  <a:srgbClr val="000000"/>
                </a:solidFill>
                <a:latin typeface="Arial"/>
                <a:ea typeface="Arial"/>
                <a:cs typeface="Arial"/>
                <a:sym typeface="Arial"/>
              </a:rPr>
              <a:t>Við horfum í augu viðmælanda og fylgjumst með hvort hann er að hlusta eða ekki.  Augun segja okkur hvort hann hefur áhuga á því sem við segjum, hvort hann er á varðbergi, er hræddur eða leiðist.  við vitum hvað getur verið erfitt að halda uppi samræðum við einhvern sem er að horfa á sjónvarpið, eða tölvuskjá eða snýr baki við manni.  </a:t>
            </a:r>
            <a:endParaRPr sz="1000" b="0" strike="noStrike">
              <a:solidFill>
                <a:srgbClr val="000000"/>
              </a:solidFill>
              <a:latin typeface="Arial"/>
              <a:ea typeface="Arial"/>
              <a:cs typeface="Arial"/>
              <a:sym typeface="Arial"/>
            </a:endParaRPr>
          </a:p>
          <a:p>
            <a:pPr marL="0" lvl="0" indent="0" algn="just" rtl="0">
              <a:spcBef>
                <a:spcPts val="374"/>
              </a:spcBef>
              <a:spcAft>
                <a:spcPts val="0"/>
              </a:spcAft>
              <a:buNone/>
            </a:pPr>
            <a:r>
              <a:rPr lang="is-IS" sz="1000" b="1" strike="noStrike">
                <a:solidFill>
                  <a:srgbClr val="000000"/>
                </a:solidFill>
                <a:latin typeface="Arial"/>
                <a:ea typeface="Arial"/>
                <a:cs typeface="Arial"/>
                <a:sym typeface="Arial"/>
              </a:rPr>
              <a:t>Þekkið þið þetta? </a:t>
            </a:r>
            <a:r>
              <a:rPr lang="is-IS" sz="1000" b="0" strike="noStrike">
                <a:solidFill>
                  <a:srgbClr val="000000"/>
                </a:solidFill>
                <a:latin typeface="Arial"/>
                <a:ea typeface="Arial"/>
                <a:cs typeface="Arial"/>
                <a:sym typeface="Arial"/>
              </a:rPr>
              <a:t>Eigið þið börn sem leika sér í tölvuleikjum? maka sem horfir á fréttirnar? Hafið þið prófað að tala við hnakka við þær aðstæður, eða jánkað einhverju sjálf í þessum aðstæðum með hnakkann að viðkomandi og hafa ekki hugmynd um hverju þið voruð að jánka.</a:t>
            </a:r>
            <a:endParaRPr sz="1000" b="0" strike="noStrike">
              <a:solidFill>
                <a:srgbClr val="000000"/>
              </a:solidFill>
              <a:latin typeface="Arial"/>
              <a:ea typeface="Arial"/>
              <a:cs typeface="Arial"/>
              <a:sym typeface="Arial"/>
            </a:endParaRPr>
          </a:p>
          <a:p>
            <a:pPr marL="0" lvl="0" indent="0" algn="l" rtl="0">
              <a:spcBef>
                <a:spcPts val="374"/>
              </a:spcBef>
              <a:spcAft>
                <a:spcPts val="0"/>
              </a:spcAft>
              <a:buNone/>
            </a:pPr>
            <a:endParaRPr sz="1000" b="0" strike="noStrike">
              <a:solidFill>
                <a:srgbClr val="000000"/>
              </a:solidFill>
              <a:latin typeface="Arial"/>
              <a:ea typeface="Arial"/>
              <a:cs typeface="Arial"/>
              <a:sym typeface="Arial"/>
            </a:endParaRPr>
          </a:p>
          <a:p>
            <a:pPr marL="0" lvl="0" indent="0" algn="l" rtl="0">
              <a:spcBef>
                <a:spcPts val="374"/>
              </a:spcBef>
              <a:spcAft>
                <a:spcPts val="0"/>
              </a:spcAft>
              <a:buNone/>
            </a:pPr>
            <a:endParaRPr sz="1000" b="0"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1077913" y="630238"/>
            <a:ext cx="5384800" cy="3030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8:notes"/>
          <p:cNvSpPr txBox="1">
            <a:spLocks noGrp="1"/>
          </p:cNvSpPr>
          <p:nvPr>
            <p:ph type="body" idx="1"/>
          </p:nvPr>
        </p:nvSpPr>
        <p:spPr>
          <a:xfrm>
            <a:off x="524520" y="3830400"/>
            <a:ext cx="6667560" cy="6314040"/>
          </a:xfrm>
          <a:prstGeom prst="rect">
            <a:avLst/>
          </a:prstGeom>
          <a:noFill/>
          <a:ln>
            <a:noFill/>
          </a:ln>
        </p:spPr>
        <p:txBody>
          <a:bodyPr spcFirstLastPara="1" wrap="square" lIns="90000" tIns="46800" rIns="90000" bIns="46800" anchor="t" anchorCtr="0">
            <a:noAutofit/>
          </a:bodyPr>
          <a:lstStyle/>
          <a:p>
            <a:pPr marL="0" lvl="0" indent="0" algn="l" rtl="0">
              <a:lnSpc>
                <a:spcPct val="80000"/>
              </a:lnSpc>
              <a:spcBef>
                <a:spcPts val="0"/>
              </a:spcBef>
              <a:spcAft>
                <a:spcPts val="0"/>
              </a:spcAft>
              <a:buNone/>
            </a:pPr>
            <a:r>
              <a:rPr lang="is-IS" sz="1400" b="1" strike="noStrike">
                <a:solidFill>
                  <a:srgbClr val="000000"/>
                </a:solidFill>
                <a:latin typeface="Times New Roman"/>
                <a:ea typeface="Times New Roman"/>
                <a:cs typeface="Times New Roman"/>
                <a:sym typeface="Times New Roman"/>
              </a:rPr>
              <a:t>Snerting</a:t>
            </a:r>
            <a:r>
              <a:rPr lang="is-IS" sz="1400" b="0" strike="noStrike">
                <a:solidFill>
                  <a:srgbClr val="000000"/>
                </a:solidFill>
                <a:latin typeface="Times New Roman"/>
                <a:ea typeface="Times New Roman"/>
                <a:cs typeface="Times New Roman"/>
                <a:sym typeface="Times New Roman"/>
              </a:rPr>
              <a:t> er eitthvað áhrifaríkasta tæki sem við höfum í samskiptum.  Bæði til góðs og tjóns.  Það að halda í hendi þess sem á um sárt að binda er meiri huggun en nokkur orð.</a:t>
            </a:r>
            <a:br>
              <a:rPr lang="is-IS"/>
            </a:br>
            <a:r>
              <a:rPr lang="is-IS" sz="1400" b="0" i="1" strike="noStrike">
                <a:solidFill>
                  <a:srgbClr val="000000"/>
                </a:solidFill>
                <a:latin typeface="Times New Roman"/>
                <a:ea typeface="Times New Roman"/>
                <a:cs typeface="Times New Roman"/>
                <a:sym typeface="Times New Roman"/>
              </a:rPr>
              <a:t>Fæðingasaga og bókasafnssaga</a:t>
            </a:r>
            <a:br>
              <a:rPr lang="is-IS"/>
            </a:br>
            <a:r>
              <a:rPr lang="is-IS" sz="1400" b="0" strike="noStrike">
                <a:solidFill>
                  <a:srgbClr val="000000"/>
                </a:solidFill>
                <a:latin typeface="Times New Roman"/>
                <a:ea typeface="Times New Roman"/>
                <a:cs typeface="Times New Roman"/>
                <a:sym typeface="Times New Roman"/>
              </a:rPr>
              <a:t>En ekki í lagi að snerta hvern sem er hvar sem er.  Reglan er að snerta eins mikið og hægt er en ef þú ert ekki viss-sleppa því frekar en ofbjóða fólki.</a:t>
            </a:r>
            <a:br>
              <a:rPr lang="is-IS"/>
            </a:br>
            <a:r>
              <a:rPr lang="is-IS" sz="1400" b="0" strike="noStrike">
                <a:solidFill>
                  <a:srgbClr val="000000"/>
                </a:solidFill>
                <a:latin typeface="Times New Roman"/>
                <a:ea typeface="Times New Roman"/>
                <a:cs typeface="Times New Roman"/>
                <a:sym typeface="Times New Roman"/>
              </a:rPr>
              <a:t>Mjög mismunandi hve mikla snertingu einstaklingar eða þjóðir vilja.</a:t>
            </a:r>
            <a:br>
              <a:rPr lang="is-IS"/>
            </a:br>
            <a:r>
              <a:rPr lang="is-IS" sz="1400" b="0" strike="noStrike">
                <a:solidFill>
                  <a:srgbClr val="000000"/>
                </a:solidFill>
                <a:latin typeface="Times New Roman"/>
                <a:ea typeface="Times New Roman"/>
                <a:cs typeface="Times New Roman"/>
                <a:sym typeface="Times New Roman"/>
              </a:rPr>
              <a:t>Sumstaðar er sjálfsagt að faðmast og kyssast í hvert skipti sem heilsast, annarstaðar er enginn snerting leyfð eða æskileg. Sbr. umfjöllun okkar um mismunandi trúarbrögð. </a:t>
            </a:r>
            <a:br>
              <a:rPr lang="is-IS"/>
            </a:br>
            <a:r>
              <a:rPr lang="is-IS" sz="1400" b="1" strike="noStrike">
                <a:solidFill>
                  <a:srgbClr val="000000"/>
                </a:solidFill>
                <a:latin typeface="Times New Roman"/>
                <a:ea typeface="Times New Roman"/>
                <a:cs typeface="Times New Roman"/>
                <a:sym typeface="Times New Roman"/>
              </a:rPr>
              <a:t>Nálægð</a:t>
            </a:r>
            <a:br>
              <a:rPr lang="is-IS"/>
            </a:br>
            <a:r>
              <a:rPr lang="is-IS" sz="1400" b="0" strike="noStrike">
                <a:solidFill>
                  <a:srgbClr val="000000"/>
                </a:solidFill>
                <a:latin typeface="Times New Roman"/>
                <a:ea typeface="Times New Roman"/>
                <a:cs typeface="Times New Roman"/>
                <a:sym typeface="Times New Roman"/>
              </a:rPr>
              <a:t>Mismunandi eftir þjóðum hve mikla fjarlægð fólk vill hafa . Svo virðist sem hver og einn eigi sér landhelgismörk þar sem mismunandi svæði í kringum okkur tengist tilteknum samskiptum. Ef misræmi er þarna á milli þá reynum við að leiðrétta það. Gerum tilraun.</a:t>
            </a:r>
            <a:br>
              <a:rPr lang="is-IS"/>
            </a:br>
            <a:r>
              <a:rPr lang="is-IS" sz="1400" b="0" strike="noStrike">
                <a:solidFill>
                  <a:srgbClr val="000000"/>
                </a:solidFill>
                <a:latin typeface="Times New Roman"/>
                <a:ea typeface="Times New Roman"/>
                <a:cs typeface="Times New Roman"/>
                <a:sym typeface="Times New Roman"/>
              </a:rPr>
              <a:t>Ef fólk hörfar undan ykkur eruð þið komin of nálægt. Óþægilegt ef fólk kemur inn á okkar prívat svæði . Túlkun: ógnun</a:t>
            </a:r>
            <a:br>
              <a:rPr lang="is-IS"/>
            </a:br>
            <a:r>
              <a:rPr lang="is-IS" sz="1400" b="0" strike="noStrike">
                <a:solidFill>
                  <a:srgbClr val="000000"/>
                </a:solidFill>
                <a:latin typeface="Times New Roman"/>
                <a:ea typeface="Times New Roman"/>
                <a:cs typeface="Times New Roman"/>
                <a:sym typeface="Times New Roman"/>
              </a:rPr>
              <a:t>Líka vandræðalegt ef fólk er of langt.  túlkun: finnst við fráhrindandi!</a:t>
            </a:r>
            <a:br>
              <a:rPr lang="is-IS"/>
            </a:br>
            <a:r>
              <a:rPr lang="is-IS" sz="1400" b="1" strike="noStrike">
                <a:solidFill>
                  <a:srgbClr val="000000"/>
                </a:solidFill>
                <a:latin typeface="Times New Roman"/>
                <a:ea typeface="Times New Roman"/>
                <a:cs typeface="Times New Roman"/>
                <a:sym typeface="Times New Roman"/>
              </a:rPr>
              <a:t>Fas</a:t>
            </a:r>
            <a:br>
              <a:rPr lang="is-IS"/>
            </a:br>
            <a:r>
              <a:rPr lang="is-IS" sz="1400" b="0" strike="noStrike">
                <a:solidFill>
                  <a:srgbClr val="000000"/>
                </a:solidFill>
                <a:latin typeface="Times New Roman"/>
                <a:ea typeface="Times New Roman"/>
                <a:cs typeface="Times New Roman"/>
                <a:sym typeface="Times New Roman"/>
              </a:rPr>
              <a:t>Beinn í baki eða lotinn.  Hvað mynd gefið þið ef lotin? en bein?  Hugsið þið skýrar?!</a:t>
            </a:r>
            <a:br>
              <a:rPr lang="is-IS"/>
            </a:br>
            <a:endParaRPr sz="1400" b="0" strike="noStrike">
              <a:solidFill>
                <a:srgbClr val="000000"/>
              </a:solidFill>
              <a:latin typeface="Arial"/>
              <a:ea typeface="Arial"/>
              <a:cs typeface="Arial"/>
              <a:sym typeface="Arial"/>
            </a:endParaRPr>
          </a:p>
          <a:p>
            <a:pPr marL="0" lvl="0" indent="0" algn="l" rtl="0">
              <a:lnSpc>
                <a:spcPct val="80000"/>
              </a:lnSpc>
              <a:spcBef>
                <a:spcPts val="448"/>
              </a:spcBef>
              <a:spcAft>
                <a:spcPts val="0"/>
              </a:spcAft>
              <a:buNone/>
            </a:pPr>
            <a:r>
              <a:rPr lang="is-IS" sz="1400" b="1" strike="noStrike">
                <a:solidFill>
                  <a:srgbClr val="000000"/>
                </a:solidFill>
                <a:latin typeface="Times New Roman"/>
                <a:ea typeface="Times New Roman"/>
                <a:cs typeface="Times New Roman"/>
                <a:sym typeface="Times New Roman"/>
              </a:rPr>
              <a:t>Handahreyfingar</a:t>
            </a:r>
            <a:br>
              <a:rPr lang="is-IS"/>
            </a:br>
            <a:r>
              <a:rPr lang="is-IS" sz="1400" b="0" strike="noStrike">
                <a:solidFill>
                  <a:srgbClr val="000000"/>
                </a:solidFill>
                <a:latin typeface="Times New Roman"/>
                <a:ea typeface="Times New Roman"/>
                <a:cs typeface="Times New Roman"/>
                <a:sym typeface="Times New Roman"/>
              </a:rPr>
              <a:t>mismunandi eftir löndum- varúð í útlöndum- sum saklaus tákn dónaleg. </a:t>
            </a:r>
            <a:br>
              <a:rPr lang="is-IS"/>
            </a:br>
            <a:br>
              <a:rPr lang="is-IS"/>
            </a:br>
            <a:r>
              <a:rPr lang="is-IS" sz="1400" b="1" strike="noStrike">
                <a:solidFill>
                  <a:srgbClr val="000000"/>
                </a:solidFill>
                <a:latin typeface="Times New Roman"/>
                <a:ea typeface="Times New Roman"/>
                <a:cs typeface="Times New Roman"/>
                <a:sym typeface="Times New Roman"/>
              </a:rPr>
              <a:t>Svipur:</a:t>
            </a:r>
            <a:r>
              <a:rPr lang="is-IS" sz="1400" b="0" strike="noStrike">
                <a:solidFill>
                  <a:srgbClr val="000000"/>
                </a:solidFill>
                <a:latin typeface="Times New Roman"/>
                <a:ea typeface="Times New Roman"/>
                <a:cs typeface="Times New Roman"/>
                <a:sym typeface="Times New Roman"/>
              </a:rPr>
              <a:t> grunnsvipbrigði finna þau og leika eruð þið góð að túlka –leika. (áhugi, sorg, gleði, reiði, hissa,)</a:t>
            </a:r>
            <a:br>
              <a:rPr lang="is-IS"/>
            </a:br>
            <a:r>
              <a:rPr lang="is-IS" sz="1400" b="0" strike="noStrike">
                <a:solidFill>
                  <a:srgbClr val="000000"/>
                </a:solidFill>
                <a:latin typeface="Times New Roman"/>
                <a:ea typeface="Times New Roman"/>
                <a:cs typeface="Times New Roman"/>
                <a:sym typeface="Times New Roman"/>
              </a:rPr>
              <a:t>Þekkjast allstaðar í heimi.  Fólk misgott að túlka svipbrigði.  Unglingar slakir og sumir geðsjúkir (einhverfir líka) líka-veldur í báðum tilvikum misskilning og tilfinningu fyrir að sá sé skrítin eða hagi sér óviðeigandi.</a:t>
            </a:r>
            <a:br>
              <a:rPr lang="is-IS"/>
            </a:br>
            <a:r>
              <a:rPr lang="is-IS" sz="1400" b="1" strike="noStrike">
                <a:solidFill>
                  <a:srgbClr val="000000"/>
                </a:solidFill>
                <a:latin typeface="Times New Roman"/>
                <a:ea typeface="Times New Roman"/>
                <a:cs typeface="Times New Roman"/>
                <a:sym typeface="Times New Roman"/>
              </a:rPr>
              <a:t>Klæðnaður</a:t>
            </a:r>
            <a:r>
              <a:rPr lang="is-IS" sz="1400" b="0" strike="noStrike">
                <a:solidFill>
                  <a:srgbClr val="000000"/>
                </a:solidFill>
                <a:latin typeface="Times New Roman"/>
                <a:ea typeface="Times New Roman"/>
                <a:cs typeface="Times New Roman"/>
                <a:sym typeface="Times New Roman"/>
              </a:rPr>
              <a:t>Viðkvæmt svæði.  Hvað segið þið? hvaða boð eruð þið að gefa með klæðnaði.</a:t>
            </a:r>
            <a:br>
              <a:rPr lang="is-IS"/>
            </a:br>
            <a:r>
              <a:rPr lang="is-IS" sz="1400" b="0" strike="noStrike">
                <a:solidFill>
                  <a:srgbClr val="000000"/>
                </a:solidFill>
                <a:latin typeface="Times New Roman"/>
                <a:ea typeface="Times New Roman"/>
                <a:cs typeface="Times New Roman"/>
                <a:sym typeface="Times New Roman"/>
              </a:rPr>
              <a:t>Jakkaföt vs. skítbuxur, tískuföt vs. íþróttaföt, litur?  stutt pils, farði, eyrnalokkar, líkamsgötun, tattó</a:t>
            </a:r>
            <a:br>
              <a:rPr lang="is-IS"/>
            </a:br>
            <a:r>
              <a:rPr lang="is-IS" sz="1400" b="1" strike="noStrike">
                <a:solidFill>
                  <a:srgbClr val="000000"/>
                </a:solidFill>
                <a:latin typeface="Times New Roman"/>
                <a:ea typeface="Times New Roman"/>
                <a:cs typeface="Times New Roman"/>
                <a:sym typeface="Times New Roman"/>
              </a:rPr>
              <a:t>Augnsamband </a:t>
            </a:r>
            <a:r>
              <a:rPr lang="is-IS" sz="1400" b="0" strike="noStrike">
                <a:solidFill>
                  <a:srgbClr val="000000"/>
                </a:solidFill>
                <a:latin typeface="Times New Roman"/>
                <a:ea typeface="Times New Roman"/>
                <a:cs typeface="Times New Roman"/>
                <a:sym typeface="Times New Roman"/>
              </a:rPr>
              <a:t>Síðast en ekki síst!  Ef eitt er mikilvægast þá er það þetta.</a:t>
            </a:r>
            <a:br>
              <a:rPr lang="is-IS"/>
            </a:br>
            <a:r>
              <a:rPr lang="is-IS" sz="1400" b="1" strike="noStrike">
                <a:solidFill>
                  <a:srgbClr val="000000"/>
                </a:solidFill>
                <a:latin typeface="Times New Roman"/>
                <a:ea typeface="Times New Roman"/>
                <a:cs typeface="Times New Roman"/>
                <a:sym typeface="Times New Roman"/>
              </a:rPr>
              <a:t>Þumalp. reglan er:  horfið eins mikið í augu og þið getið, en ekki of mikið!</a:t>
            </a:r>
            <a:r>
              <a:rPr lang="is-IS" sz="1400" b="0" strike="noStrike">
                <a:solidFill>
                  <a:srgbClr val="000000"/>
                </a:solidFill>
                <a:latin typeface="Times New Roman"/>
                <a:ea typeface="Times New Roman"/>
                <a:cs typeface="Times New Roman"/>
                <a:sym typeface="Times New Roman"/>
              </a:rPr>
              <a:t>  Samdráttur kynja.  Merki um að einhverjum lítist á mann.  Fólk byrjar að tala saman eftir að hafa náð augnkontakt.  Samtöl án augnkontakts fjara úr (og kinks).  En ef starað á mann er það óþægilegt – Af hverju?!</a:t>
            </a:r>
            <a:br>
              <a:rPr lang="is-IS"/>
            </a:br>
            <a:r>
              <a:rPr lang="is-IS" sz="1400" b="0" strike="noStrike">
                <a:solidFill>
                  <a:srgbClr val="000000"/>
                </a:solidFill>
                <a:latin typeface="Times New Roman"/>
                <a:ea typeface="Times New Roman"/>
                <a:cs typeface="Times New Roman"/>
                <a:sym typeface="Times New Roman"/>
              </a:rPr>
              <a:t>Þeir sem eru lengra frá þola lengri augnsambönd.  Erfiðara að horfa á þá sem nálægt og ef fólk er komið alveg að manni þá hvað-lokar maður augunum (eins og í kossum)</a:t>
            </a: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9: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Tilfinningar okkar geta tekið af okkur völdin í tjáskiptum sem getur þá leitt til þess að fagmennskan minnkar.</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Munið umræðu okkar um það hvernig tilfinningar geta stjórnað hegðun okkar.</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0:notes"/>
          <p:cNvSpPr txBox="1">
            <a:spLocks noGrp="1"/>
          </p:cNvSpPr>
          <p:nvPr>
            <p:ph type="body" idx="1"/>
          </p:nvPr>
        </p:nvSpPr>
        <p:spPr>
          <a:xfrm>
            <a:off x="756000" y="5079240"/>
            <a:ext cx="6048000" cy="481104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is-IS" sz="1400" b="0" strike="noStrike">
                <a:solidFill>
                  <a:srgbClr val="000000"/>
                </a:solidFill>
                <a:latin typeface="Arial"/>
                <a:ea typeface="Arial"/>
                <a:cs typeface="Arial"/>
                <a:sym typeface="Arial"/>
              </a:rPr>
              <a:t>Er það fyrra bón eða skipun?</a:t>
            </a:r>
            <a:br>
              <a:rPr lang="is-IS"/>
            </a:br>
            <a:r>
              <a:rPr lang="is-IS" sz="1400" b="0" strike="noStrike">
                <a:solidFill>
                  <a:srgbClr val="000000"/>
                </a:solidFill>
                <a:latin typeface="Arial"/>
                <a:ea typeface="Arial"/>
                <a:cs typeface="Arial"/>
                <a:sym typeface="Arial"/>
              </a:rPr>
              <a:t>Viltu fara með bílinn á verkstæði er skipun þar sem eiginmaður er að segja konunni að fara með bílinn á verkstæði en ekki að biðja hana. </a:t>
            </a:r>
            <a:endParaRPr sz="1400" b="0" strike="noStrike">
              <a:solidFill>
                <a:srgbClr val="000000"/>
              </a:solidFill>
              <a:latin typeface="Arial"/>
              <a:ea typeface="Arial"/>
              <a:cs typeface="Arial"/>
              <a:sym typeface="Arial"/>
            </a:endParaRPr>
          </a:p>
          <a:p>
            <a:pPr marL="0" lvl="0" indent="0" algn="l" rtl="0">
              <a:spcBef>
                <a:spcPts val="448"/>
              </a:spcBef>
              <a:spcAft>
                <a:spcPts val="0"/>
              </a:spcAft>
              <a:buNone/>
            </a:pPr>
            <a:r>
              <a:rPr lang="is-IS" sz="1400" b="0" strike="noStrike">
                <a:solidFill>
                  <a:srgbClr val="000000"/>
                </a:solidFill>
                <a:latin typeface="Arial"/>
                <a:ea typeface="Arial"/>
                <a:cs typeface="Arial"/>
                <a:sym typeface="Arial"/>
              </a:rPr>
              <a:t>Er það seinna spurning um hæfni eða hvort ætlar að vaska upp þetta skipti eða skipun?</a:t>
            </a:r>
            <a:br>
              <a:rPr lang="is-IS"/>
            </a:br>
            <a:br>
              <a:rPr lang="is-IS"/>
            </a:br>
            <a:r>
              <a:rPr lang="is-IS" sz="1400" b="0" strike="noStrike">
                <a:solidFill>
                  <a:srgbClr val="000000"/>
                </a:solidFill>
                <a:latin typeface="Arial"/>
                <a:ea typeface="Arial"/>
                <a:cs typeface="Arial"/>
                <a:sym typeface="Arial"/>
              </a:rPr>
              <a:t>mismunandi merking t.d. :</a:t>
            </a:r>
            <a:br>
              <a:rPr lang="is-IS"/>
            </a:br>
            <a:r>
              <a:rPr lang="is-IS" sz="1400" b="0" strike="noStrike">
                <a:solidFill>
                  <a:srgbClr val="000000"/>
                </a:solidFill>
                <a:latin typeface="Arial"/>
                <a:ea typeface="Arial"/>
                <a:cs typeface="Arial"/>
                <a:sym typeface="Arial"/>
              </a:rPr>
              <a:t>benda með fingri tekið sem móðgandi tákni</a:t>
            </a:r>
            <a:br>
              <a:rPr lang="is-IS"/>
            </a:br>
            <a:r>
              <a:rPr lang="is-IS" sz="1400" b="0" strike="noStrike">
                <a:solidFill>
                  <a:srgbClr val="000000"/>
                </a:solidFill>
                <a:latin typeface="Arial"/>
                <a:ea typeface="Arial"/>
                <a:cs typeface="Arial"/>
                <a:sym typeface="Arial"/>
              </a:rPr>
              <a:t>blikka - tekið sem kynferðislegu boði</a:t>
            </a:r>
            <a:br>
              <a:rPr lang="is-IS"/>
            </a:br>
            <a:r>
              <a:rPr lang="is-IS" sz="1400" b="0" strike="noStrike">
                <a:solidFill>
                  <a:srgbClr val="000000"/>
                </a:solidFill>
                <a:latin typeface="Arial"/>
                <a:ea typeface="Arial"/>
                <a:cs typeface="Arial"/>
                <a:sym typeface="Arial"/>
              </a:rPr>
              <a:t>klæðnaður -  talin tákna boð sem hann átti ekki að gefa (stutt pils=létt á bárunni)</a:t>
            </a:r>
            <a:br>
              <a:rPr lang="is-IS"/>
            </a:br>
            <a:endParaRPr sz="1400" b="0"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3D7C-EC30-D6C7-9A4F-9AB308F89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123BED-C645-D03A-B478-8F1D71079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D45BB6-BEBB-737D-53CC-1872F2EA4B46}"/>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5" name="Footer Placeholder 4">
            <a:extLst>
              <a:ext uri="{FF2B5EF4-FFF2-40B4-BE49-F238E27FC236}">
                <a16:creationId xmlns:a16="http://schemas.microsoft.com/office/drawing/2014/main" id="{7183D243-6BD4-6B62-DFFC-E403EA4D6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CC23B-4E58-7AE0-748D-D0D74BD540F7}"/>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426009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433A-4E8F-DA53-C6E8-82861B8C2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1F6845-C04C-3A78-FA46-12DA2F5FC0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D1462-4068-6CB3-C00F-594A4A375191}"/>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5" name="Footer Placeholder 4">
            <a:extLst>
              <a:ext uri="{FF2B5EF4-FFF2-40B4-BE49-F238E27FC236}">
                <a16:creationId xmlns:a16="http://schemas.microsoft.com/office/drawing/2014/main" id="{514D22E6-20FB-B48F-A525-97CD0D278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67010-88AF-32CC-1EEB-1B2D21ECB7C9}"/>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87698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C2C03-EE09-F61E-A800-41D1D074D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02D647-9610-5CA5-AFF2-FBEBD4687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E62A7-29C5-9CF6-3ECD-B61D6BE386FC}"/>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5" name="Footer Placeholder 4">
            <a:extLst>
              <a:ext uri="{FF2B5EF4-FFF2-40B4-BE49-F238E27FC236}">
                <a16:creationId xmlns:a16="http://schemas.microsoft.com/office/drawing/2014/main" id="{CB212B44-2A6B-C241-ABE0-3ECDDE0D9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EC1A6-B696-06A2-5571-F6A01DFF20DD}"/>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1492717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609562" y="1604841"/>
            <a:ext cx="10971684" cy="4595384"/>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396855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34493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609562" y="1604841"/>
            <a:ext cx="5354133" cy="4595384"/>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75" name="Google Shape;75;p17"/>
          <p:cNvSpPr txBox="1">
            <a:spLocks noGrp="1"/>
          </p:cNvSpPr>
          <p:nvPr>
            <p:ph type="body" idx="2"/>
          </p:nvPr>
        </p:nvSpPr>
        <p:spPr>
          <a:xfrm>
            <a:off x="6231903" y="1604841"/>
            <a:ext cx="5354133" cy="4595384"/>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155145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subTitle" idx="1"/>
          </p:nvPr>
        </p:nvSpPr>
        <p:spPr>
          <a:xfrm>
            <a:off x="609562" y="1604841"/>
            <a:ext cx="10971684" cy="459538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5177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32351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81"/>
        <p:cNvGrpSpPr/>
        <p:nvPr/>
      </p:nvGrpSpPr>
      <p:grpSpPr>
        <a:xfrm>
          <a:off x="0" y="0"/>
          <a:ext cx="0" cy="0"/>
          <a:chOff x="0" y="0"/>
          <a:chExt cx="0" cy="0"/>
        </a:xfrm>
      </p:grpSpPr>
      <p:sp>
        <p:nvSpPr>
          <p:cNvPr id="82" name="Google Shape;82;p20"/>
          <p:cNvSpPr txBox="1">
            <a:spLocks noGrp="1"/>
          </p:cNvSpPr>
          <p:nvPr>
            <p:ph type="subTitle" idx="1"/>
          </p:nvPr>
        </p:nvSpPr>
        <p:spPr>
          <a:xfrm>
            <a:off x="609562" y="273352"/>
            <a:ext cx="9927156" cy="313489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45769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609562" y="1604841"/>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86" name="Google Shape;86;p21"/>
          <p:cNvSpPr txBox="1">
            <a:spLocks noGrp="1"/>
          </p:cNvSpPr>
          <p:nvPr>
            <p:ph type="body" idx="2"/>
          </p:nvPr>
        </p:nvSpPr>
        <p:spPr>
          <a:xfrm>
            <a:off x="6231903" y="1604841"/>
            <a:ext cx="5354133" cy="4595384"/>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87" name="Google Shape;87;p21"/>
          <p:cNvSpPr txBox="1">
            <a:spLocks noGrp="1"/>
          </p:cNvSpPr>
          <p:nvPr>
            <p:ph type="body" idx="3"/>
          </p:nvPr>
        </p:nvSpPr>
        <p:spPr>
          <a:xfrm>
            <a:off x="609562" y="4005244"/>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409181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609562" y="1604841"/>
            <a:ext cx="5354133" cy="4595384"/>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91" name="Google Shape;91;p22"/>
          <p:cNvSpPr txBox="1">
            <a:spLocks noGrp="1"/>
          </p:cNvSpPr>
          <p:nvPr>
            <p:ph type="body" idx="2"/>
          </p:nvPr>
        </p:nvSpPr>
        <p:spPr>
          <a:xfrm>
            <a:off x="6231903" y="1604841"/>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92" name="Google Shape;92;p22"/>
          <p:cNvSpPr txBox="1">
            <a:spLocks noGrp="1"/>
          </p:cNvSpPr>
          <p:nvPr>
            <p:ph type="body" idx="3"/>
          </p:nvPr>
        </p:nvSpPr>
        <p:spPr>
          <a:xfrm>
            <a:off x="6231903" y="4005244"/>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356224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C560-2C69-5611-3CA8-5BA356589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39B8D-7C7A-55E7-249D-9343C52D34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620AB-75ED-FA90-0D91-B1665DBAAD82}"/>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5" name="Footer Placeholder 4">
            <a:extLst>
              <a:ext uri="{FF2B5EF4-FFF2-40B4-BE49-F238E27FC236}">
                <a16:creationId xmlns:a16="http://schemas.microsoft.com/office/drawing/2014/main" id="{56C9CA43-DEE5-F84C-B80C-01AEE80F2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2067-EE02-3F63-270E-166C00A8DD1B}"/>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1421382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609562" y="1604841"/>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96" name="Google Shape;96;p23"/>
          <p:cNvSpPr txBox="1">
            <a:spLocks noGrp="1"/>
          </p:cNvSpPr>
          <p:nvPr>
            <p:ph type="body" idx="2"/>
          </p:nvPr>
        </p:nvSpPr>
        <p:spPr>
          <a:xfrm>
            <a:off x="6231903" y="1604841"/>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97" name="Google Shape;97;p23"/>
          <p:cNvSpPr txBox="1">
            <a:spLocks noGrp="1"/>
          </p:cNvSpPr>
          <p:nvPr>
            <p:ph type="body" idx="3"/>
          </p:nvPr>
        </p:nvSpPr>
        <p:spPr>
          <a:xfrm>
            <a:off x="609562" y="4005244"/>
            <a:ext cx="10971684"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164174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body" idx="1"/>
          </p:nvPr>
        </p:nvSpPr>
        <p:spPr>
          <a:xfrm>
            <a:off x="609562" y="1604841"/>
            <a:ext cx="10971684"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01" name="Google Shape;101;p24"/>
          <p:cNvSpPr txBox="1">
            <a:spLocks noGrp="1"/>
          </p:cNvSpPr>
          <p:nvPr>
            <p:ph type="body" idx="2"/>
          </p:nvPr>
        </p:nvSpPr>
        <p:spPr>
          <a:xfrm>
            <a:off x="609562" y="4005244"/>
            <a:ext cx="10971684"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3737912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body" idx="1"/>
          </p:nvPr>
        </p:nvSpPr>
        <p:spPr>
          <a:xfrm>
            <a:off x="609562" y="1604841"/>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05" name="Google Shape;105;p25"/>
          <p:cNvSpPr txBox="1">
            <a:spLocks noGrp="1"/>
          </p:cNvSpPr>
          <p:nvPr>
            <p:ph type="body" idx="2"/>
          </p:nvPr>
        </p:nvSpPr>
        <p:spPr>
          <a:xfrm>
            <a:off x="6231903" y="1604841"/>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06" name="Google Shape;106;p25"/>
          <p:cNvSpPr txBox="1">
            <a:spLocks noGrp="1"/>
          </p:cNvSpPr>
          <p:nvPr>
            <p:ph type="body" idx="3"/>
          </p:nvPr>
        </p:nvSpPr>
        <p:spPr>
          <a:xfrm>
            <a:off x="609562" y="4005244"/>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07" name="Google Shape;107;p25"/>
          <p:cNvSpPr txBox="1">
            <a:spLocks noGrp="1"/>
          </p:cNvSpPr>
          <p:nvPr>
            <p:ph type="body" idx="4"/>
          </p:nvPr>
        </p:nvSpPr>
        <p:spPr>
          <a:xfrm>
            <a:off x="6231903" y="4005244"/>
            <a:ext cx="535413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1531339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609562" y="273352"/>
            <a:ext cx="9927156" cy="6760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6"/>
          <p:cNvSpPr txBox="1">
            <a:spLocks noGrp="1"/>
          </p:cNvSpPr>
          <p:nvPr>
            <p:ph type="body" idx="1"/>
          </p:nvPr>
        </p:nvSpPr>
        <p:spPr>
          <a:xfrm>
            <a:off x="609562" y="1604841"/>
            <a:ext cx="353241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11" name="Google Shape;111;p26"/>
          <p:cNvSpPr txBox="1">
            <a:spLocks noGrp="1"/>
          </p:cNvSpPr>
          <p:nvPr>
            <p:ph type="body" idx="2"/>
          </p:nvPr>
        </p:nvSpPr>
        <p:spPr>
          <a:xfrm>
            <a:off x="4319184" y="1604841"/>
            <a:ext cx="353241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12" name="Google Shape;112;p26"/>
          <p:cNvSpPr txBox="1">
            <a:spLocks noGrp="1"/>
          </p:cNvSpPr>
          <p:nvPr>
            <p:ph type="body" idx="3"/>
          </p:nvPr>
        </p:nvSpPr>
        <p:spPr>
          <a:xfrm>
            <a:off x="8028370" y="1604841"/>
            <a:ext cx="353241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13" name="Google Shape;113;p26"/>
          <p:cNvSpPr txBox="1">
            <a:spLocks noGrp="1"/>
          </p:cNvSpPr>
          <p:nvPr>
            <p:ph type="body" idx="4"/>
          </p:nvPr>
        </p:nvSpPr>
        <p:spPr>
          <a:xfrm>
            <a:off x="609562" y="4005244"/>
            <a:ext cx="353241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14" name="Google Shape;114;p26"/>
          <p:cNvSpPr txBox="1">
            <a:spLocks noGrp="1"/>
          </p:cNvSpPr>
          <p:nvPr>
            <p:ph type="body" idx="5"/>
          </p:nvPr>
        </p:nvSpPr>
        <p:spPr>
          <a:xfrm>
            <a:off x="4319184" y="4005244"/>
            <a:ext cx="353241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
        <p:nvSpPr>
          <p:cNvPr id="115" name="Google Shape;115;p26"/>
          <p:cNvSpPr txBox="1">
            <a:spLocks noGrp="1"/>
          </p:cNvSpPr>
          <p:nvPr>
            <p:ph type="body" idx="6"/>
          </p:nvPr>
        </p:nvSpPr>
        <p:spPr>
          <a:xfrm>
            <a:off x="8028370" y="4005244"/>
            <a:ext cx="3532413" cy="2191715"/>
          </a:xfrm>
          <a:prstGeom prst="rect">
            <a:avLst/>
          </a:prstGeom>
          <a:noFill/>
          <a:ln>
            <a:noFill/>
          </a:ln>
        </p:spPr>
        <p:txBody>
          <a:bodyPr spcFirstLastPara="1" wrap="square" lIns="0" tIns="0" rIns="0" bIns="0" anchor="t" anchorCtr="0">
            <a:noAutofit/>
          </a:bodyPr>
          <a:lstStyle>
            <a:lvl1pPr marL="414772" lvl="0" indent="-207386" algn="l">
              <a:spcBef>
                <a:spcPts val="0"/>
              </a:spcBef>
              <a:spcAft>
                <a:spcPts val="0"/>
              </a:spcAft>
              <a:buSzPts val="1400"/>
              <a:buNone/>
              <a:defRPr/>
            </a:lvl1pPr>
            <a:lvl2pPr marL="829544" lvl="1" indent="-207386" algn="l">
              <a:spcBef>
                <a:spcPts val="0"/>
              </a:spcBef>
              <a:spcAft>
                <a:spcPts val="0"/>
              </a:spcAft>
              <a:buSzPts val="1400"/>
              <a:buNone/>
              <a:defRPr/>
            </a:lvl2pPr>
            <a:lvl3pPr marL="1244316" lvl="2" indent="-207386" algn="l">
              <a:spcBef>
                <a:spcPts val="0"/>
              </a:spcBef>
              <a:spcAft>
                <a:spcPts val="0"/>
              </a:spcAft>
              <a:buSzPts val="1400"/>
              <a:buNone/>
              <a:defRPr/>
            </a:lvl3pPr>
            <a:lvl4pPr marL="1659087" lvl="3" indent="-207386" algn="l">
              <a:spcBef>
                <a:spcPts val="0"/>
              </a:spcBef>
              <a:spcAft>
                <a:spcPts val="0"/>
              </a:spcAft>
              <a:buSzPts val="1400"/>
              <a:buNone/>
              <a:defRPr/>
            </a:lvl4pPr>
            <a:lvl5pPr marL="2073859" lvl="4" indent="-207386" algn="l">
              <a:spcBef>
                <a:spcPts val="0"/>
              </a:spcBef>
              <a:spcAft>
                <a:spcPts val="0"/>
              </a:spcAft>
              <a:buSzPts val="1400"/>
              <a:buNone/>
              <a:defRPr/>
            </a:lvl5pPr>
            <a:lvl6pPr marL="2488631" lvl="5" indent="-207386" algn="l">
              <a:spcBef>
                <a:spcPts val="0"/>
              </a:spcBef>
              <a:spcAft>
                <a:spcPts val="0"/>
              </a:spcAft>
              <a:buSzPts val="1400"/>
              <a:buNone/>
              <a:defRPr/>
            </a:lvl6pPr>
            <a:lvl7pPr marL="2903403" lvl="6" indent="-207386" algn="l">
              <a:spcBef>
                <a:spcPts val="0"/>
              </a:spcBef>
              <a:spcAft>
                <a:spcPts val="0"/>
              </a:spcAft>
              <a:buSzPts val="1400"/>
              <a:buNone/>
              <a:defRPr/>
            </a:lvl7pPr>
            <a:lvl8pPr marL="3318175" lvl="7" indent="-207386" algn="l">
              <a:spcBef>
                <a:spcPts val="0"/>
              </a:spcBef>
              <a:spcAft>
                <a:spcPts val="0"/>
              </a:spcAft>
              <a:buSzPts val="1400"/>
              <a:buNone/>
              <a:defRPr/>
            </a:lvl8pPr>
            <a:lvl9pPr marL="3732947" lvl="8" indent="-207386" algn="l">
              <a:spcBef>
                <a:spcPts val="0"/>
              </a:spcBef>
              <a:spcAft>
                <a:spcPts val="0"/>
              </a:spcAft>
              <a:buSzPts val="1400"/>
              <a:buNone/>
              <a:defRPr/>
            </a:lvl9pPr>
          </a:lstStyle>
          <a:p>
            <a:endParaRPr/>
          </a:p>
        </p:txBody>
      </p:sp>
    </p:spTree>
    <p:extLst>
      <p:ext uri="{BB962C8B-B14F-4D97-AF65-F5344CB8AC3E}">
        <p14:creationId xmlns:p14="http://schemas.microsoft.com/office/powerpoint/2010/main" val="1766943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22"/>
        <p:cNvGrpSpPr/>
        <p:nvPr/>
      </p:nvGrpSpPr>
      <p:grpSpPr>
        <a:xfrm>
          <a:off x="0" y="0"/>
          <a:ext cx="0" cy="0"/>
          <a:chOff x="0" y="0"/>
          <a:chExt cx="0" cy="0"/>
        </a:xfrm>
      </p:grpSpPr>
      <p:sp>
        <p:nvSpPr>
          <p:cNvPr id="123" name="Google Shape;123;p28"/>
          <p:cNvSpPr txBox="1">
            <a:spLocks noGrp="1"/>
          </p:cNvSpPr>
          <p:nvPr>
            <p:ph type="subTitle" idx="1"/>
          </p:nvPr>
        </p:nvSpPr>
        <p:spPr>
          <a:xfrm>
            <a:off x="609562" y="273352"/>
            <a:ext cx="10971757" cy="5308647"/>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76537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9"/>
          <p:cNvSpPr txBox="1">
            <a:spLocks noGrp="1"/>
          </p:cNvSpPr>
          <p:nvPr>
            <p:ph type="body" idx="1"/>
          </p:nvPr>
        </p:nvSpPr>
        <p:spPr>
          <a:xfrm>
            <a:off x="609562" y="1604841"/>
            <a:ext cx="10971757" cy="3977811"/>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027495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852272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28"/>
        <p:cNvGrpSpPr/>
        <p:nvPr/>
      </p:nvGrpSpPr>
      <p:grpSpPr>
        <a:xfrm>
          <a:off x="0" y="0"/>
          <a:ext cx="0" cy="0"/>
          <a:chOff x="0" y="0"/>
          <a:chExt cx="0" cy="0"/>
        </a:xfrm>
      </p:grpSpPr>
      <p:sp>
        <p:nvSpPr>
          <p:cNvPr id="129" name="Google Shape;129;p31"/>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31"/>
          <p:cNvSpPr txBox="1">
            <a:spLocks noGrp="1"/>
          </p:cNvSpPr>
          <p:nvPr>
            <p:ph type="subTitle" idx="1"/>
          </p:nvPr>
        </p:nvSpPr>
        <p:spPr>
          <a:xfrm>
            <a:off x="609562" y="1604841"/>
            <a:ext cx="10971757" cy="3977811"/>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899036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a:off x="609562" y="1604841"/>
            <a:ext cx="5353988" cy="3977811"/>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34" name="Google Shape;134;p32"/>
          <p:cNvSpPr txBox="1">
            <a:spLocks noGrp="1"/>
          </p:cNvSpPr>
          <p:nvPr>
            <p:ph type="body" idx="2"/>
          </p:nvPr>
        </p:nvSpPr>
        <p:spPr>
          <a:xfrm>
            <a:off x="6231903" y="1604841"/>
            <a:ext cx="5353988" cy="3977811"/>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77485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19916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8187-D250-191B-9EB8-0A361F07A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2335C-2A9F-BCD9-A154-0911CB1B3A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1AF6AF-71C9-529D-A988-FDF42A512F88}"/>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5" name="Footer Placeholder 4">
            <a:extLst>
              <a:ext uri="{FF2B5EF4-FFF2-40B4-BE49-F238E27FC236}">
                <a16:creationId xmlns:a16="http://schemas.microsoft.com/office/drawing/2014/main" id="{BE6F9ACB-DA51-8760-60D2-3F7C68AB6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8BE76-D655-EDDA-6426-EE845CAF3B60}"/>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3093521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a:off x="609562" y="1604841"/>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40" name="Google Shape;140;p34"/>
          <p:cNvSpPr txBox="1">
            <a:spLocks noGrp="1"/>
          </p:cNvSpPr>
          <p:nvPr>
            <p:ph type="body" idx="2"/>
          </p:nvPr>
        </p:nvSpPr>
        <p:spPr>
          <a:xfrm>
            <a:off x="6231903" y="1604841"/>
            <a:ext cx="5353988" cy="3977811"/>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41" name="Google Shape;141;p34"/>
          <p:cNvSpPr txBox="1">
            <a:spLocks noGrp="1"/>
          </p:cNvSpPr>
          <p:nvPr>
            <p:ph type="body" idx="3"/>
          </p:nvPr>
        </p:nvSpPr>
        <p:spPr>
          <a:xfrm>
            <a:off x="609562" y="3682578"/>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028396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35"/>
          <p:cNvSpPr txBox="1">
            <a:spLocks noGrp="1"/>
          </p:cNvSpPr>
          <p:nvPr>
            <p:ph type="body" idx="1"/>
          </p:nvPr>
        </p:nvSpPr>
        <p:spPr>
          <a:xfrm>
            <a:off x="609562" y="1604841"/>
            <a:ext cx="5353988" cy="3977811"/>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45" name="Google Shape;145;p35"/>
          <p:cNvSpPr txBox="1">
            <a:spLocks noGrp="1"/>
          </p:cNvSpPr>
          <p:nvPr>
            <p:ph type="body" idx="2"/>
          </p:nvPr>
        </p:nvSpPr>
        <p:spPr>
          <a:xfrm>
            <a:off x="6231903" y="1604841"/>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46" name="Google Shape;146;p35"/>
          <p:cNvSpPr txBox="1">
            <a:spLocks noGrp="1"/>
          </p:cNvSpPr>
          <p:nvPr>
            <p:ph type="body" idx="3"/>
          </p:nvPr>
        </p:nvSpPr>
        <p:spPr>
          <a:xfrm>
            <a:off x="6231903" y="3682578"/>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876344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609562" y="1604841"/>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50" name="Google Shape;150;p36"/>
          <p:cNvSpPr txBox="1">
            <a:spLocks noGrp="1"/>
          </p:cNvSpPr>
          <p:nvPr>
            <p:ph type="body" idx="2"/>
          </p:nvPr>
        </p:nvSpPr>
        <p:spPr>
          <a:xfrm>
            <a:off x="6231903" y="1604841"/>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51" name="Google Shape;151;p36"/>
          <p:cNvSpPr txBox="1">
            <a:spLocks noGrp="1"/>
          </p:cNvSpPr>
          <p:nvPr>
            <p:ph type="body" idx="3"/>
          </p:nvPr>
        </p:nvSpPr>
        <p:spPr>
          <a:xfrm>
            <a:off x="609562" y="3682578"/>
            <a:ext cx="10971757"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245369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152"/>
        <p:cNvGrpSpPr/>
        <p:nvPr/>
      </p:nvGrpSpPr>
      <p:grpSpPr>
        <a:xfrm>
          <a:off x="0" y="0"/>
          <a:ext cx="0" cy="0"/>
          <a:chOff x="0" y="0"/>
          <a:chExt cx="0" cy="0"/>
        </a:xfrm>
      </p:grpSpPr>
      <p:sp>
        <p:nvSpPr>
          <p:cNvPr id="153" name="Google Shape;153;p37"/>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37"/>
          <p:cNvSpPr txBox="1">
            <a:spLocks noGrp="1"/>
          </p:cNvSpPr>
          <p:nvPr>
            <p:ph type="body" idx="1"/>
          </p:nvPr>
        </p:nvSpPr>
        <p:spPr>
          <a:xfrm>
            <a:off x="609562" y="1604841"/>
            <a:ext cx="10971757"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55" name="Google Shape;155;p37"/>
          <p:cNvSpPr txBox="1">
            <a:spLocks noGrp="1"/>
          </p:cNvSpPr>
          <p:nvPr>
            <p:ph type="body" idx="2"/>
          </p:nvPr>
        </p:nvSpPr>
        <p:spPr>
          <a:xfrm>
            <a:off x="609562" y="3682578"/>
            <a:ext cx="10971757"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611503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38"/>
          <p:cNvSpPr txBox="1">
            <a:spLocks noGrp="1"/>
          </p:cNvSpPr>
          <p:nvPr>
            <p:ph type="body" idx="1"/>
          </p:nvPr>
        </p:nvSpPr>
        <p:spPr>
          <a:xfrm>
            <a:off x="609562" y="1604841"/>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59" name="Google Shape;159;p38"/>
          <p:cNvSpPr txBox="1">
            <a:spLocks noGrp="1"/>
          </p:cNvSpPr>
          <p:nvPr>
            <p:ph type="body" idx="2"/>
          </p:nvPr>
        </p:nvSpPr>
        <p:spPr>
          <a:xfrm>
            <a:off x="6231903" y="1604841"/>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0" name="Google Shape;160;p38"/>
          <p:cNvSpPr txBox="1">
            <a:spLocks noGrp="1"/>
          </p:cNvSpPr>
          <p:nvPr>
            <p:ph type="body" idx="3"/>
          </p:nvPr>
        </p:nvSpPr>
        <p:spPr>
          <a:xfrm>
            <a:off x="609562" y="3682578"/>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1" name="Google Shape;161;p38"/>
          <p:cNvSpPr txBox="1">
            <a:spLocks noGrp="1"/>
          </p:cNvSpPr>
          <p:nvPr>
            <p:ph type="body" idx="4"/>
          </p:nvPr>
        </p:nvSpPr>
        <p:spPr>
          <a:xfrm>
            <a:off x="6231903" y="3682578"/>
            <a:ext cx="535398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866705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39"/>
          <p:cNvSpPr txBox="1">
            <a:spLocks noGrp="1"/>
          </p:cNvSpPr>
          <p:nvPr>
            <p:ph type="body" idx="1"/>
          </p:nvPr>
        </p:nvSpPr>
        <p:spPr>
          <a:xfrm>
            <a:off x="609562" y="1604841"/>
            <a:ext cx="353255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5" name="Google Shape;165;p39"/>
          <p:cNvSpPr txBox="1">
            <a:spLocks noGrp="1"/>
          </p:cNvSpPr>
          <p:nvPr>
            <p:ph type="body" idx="2"/>
          </p:nvPr>
        </p:nvSpPr>
        <p:spPr>
          <a:xfrm>
            <a:off x="4319184" y="1604841"/>
            <a:ext cx="353255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6" name="Google Shape;166;p39"/>
          <p:cNvSpPr txBox="1">
            <a:spLocks noGrp="1"/>
          </p:cNvSpPr>
          <p:nvPr>
            <p:ph type="body" idx="3"/>
          </p:nvPr>
        </p:nvSpPr>
        <p:spPr>
          <a:xfrm>
            <a:off x="8028370" y="1604841"/>
            <a:ext cx="353255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7" name="Google Shape;167;p39"/>
          <p:cNvSpPr txBox="1">
            <a:spLocks noGrp="1"/>
          </p:cNvSpPr>
          <p:nvPr>
            <p:ph type="body" idx="4"/>
          </p:nvPr>
        </p:nvSpPr>
        <p:spPr>
          <a:xfrm>
            <a:off x="609562" y="3682578"/>
            <a:ext cx="353255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8" name="Google Shape;168;p39"/>
          <p:cNvSpPr txBox="1">
            <a:spLocks noGrp="1"/>
          </p:cNvSpPr>
          <p:nvPr>
            <p:ph type="body" idx="5"/>
          </p:nvPr>
        </p:nvSpPr>
        <p:spPr>
          <a:xfrm>
            <a:off x="4319184" y="3682578"/>
            <a:ext cx="353255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
        <p:nvSpPr>
          <p:cNvPr id="169" name="Google Shape;169;p39"/>
          <p:cNvSpPr txBox="1">
            <a:spLocks noGrp="1"/>
          </p:cNvSpPr>
          <p:nvPr>
            <p:ph type="body" idx="6"/>
          </p:nvPr>
        </p:nvSpPr>
        <p:spPr>
          <a:xfrm>
            <a:off x="8028370" y="3682578"/>
            <a:ext cx="3532558" cy="1897189"/>
          </a:xfrm>
          <a:prstGeom prst="rect">
            <a:avLst/>
          </a:prstGeom>
          <a:noFill/>
          <a:ln>
            <a:noFill/>
          </a:ln>
        </p:spPr>
        <p:txBody>
          <a:bodyPr spcFirstLastPara="1" wrap="square" lIns="0" tIns="0" rIns="0" bIns="0" anchor="t" anchorCtr="0">
            <a:noAutofit/>
          </a:bodyPr>
          <a:lstStyle>
            <a:lvl1pPr marL="414772" lvl="0" indent="-207386" algn="l" rtl="0">
              <a:spcBef>
                <a:spcPts val="0"/>
              </a:spcBef>
              <a:spcAft>
                <a:spcPts val="0"/>
              </a:spcAft>
              <a:buSzPts val="1400"/>
              <a:buNone/>
              <a:defRPr/>
            </a:lvl1pPr>
            <a:lvl2pPr marL="829544" lvl="1" indent="-207386" algn="l" rtl="0">
              <a:spcBef>
                <a:spcPts val="0"/>
              </a:spcBef>
              <a:spcAft>
                <a:spcPts val="0"/>
              </a:spcAft>
              <a:buSzPts val="1400"/>
              <a:buNone/>
              <a:defRPr/>
            </a:lvl2pPr>
            <a:lvl3pPr marL="1244316" lvl="2" indent="-207386" algn="l" rtl="0">
              <a:spcBef>
                <a:spcPts val="0"/>
              </a:spcBef>
              <a:spcAft>
                <a:spcPts val="0"/>
              </a:spcAft>
              <a:buSzPts val="1400"/>
              <a:buNone/>
              <a:defRPr/>
            </a:lvl3pPr>
            <a:lvl4pPr marL="1659087" lvl="3" indent="-207386" algn="l" rtl="0">
              <a:spcBef>
                <a:spcPts val="0"/>
              </a:spcBef>
              <a:spcAft>
                <a:spcPts val="0"/>
              </a:spcAft>
              <a:buSzPts val="1400"/>
              <a:buNone/>
              <a:defRPr/>
            </a:lvl4pPr>
            <a:lvl5pPr marL="2073859" lvl="4" indent="-207386" algn="l" rtl="0">
              <a:spcBef>
                <a:spcPts val="0"/>
              </a:spcBef>
              <a:spcAft>
                <a:spcPts val="0"/>
              </a:spcAft>
              <a:buSzPts val="1400"/>
              <a:buNone/>
              <a:defRPr/>
            </a:lvl5pPr>
            <a:lvl6pPr marL="2488631" lvl="5" indent="-207386" algn="l" rtl="0">
              <a:spcBef>
                <a:spcPts val="0"/>
              </a:spcBef>
              <a:spcAft>
                <a:spcPts val="0"/>
              </a:spcAft>
              <a:buSzPts val="1400"/>
              <a:buNone/>
              <a:defRPr/>
            </a:lvl6pPr>
            <a:lvl7pPr marL="2903403" lvl="6" indent="-207386" algn="l" rtl="0">
              <a:spcBef>
                <a:spcPts val="0"/>
              </a:spcBef>
              <a:spcAft>
                <a:spcPts val="0"/>
              </a:spcAft>
              <a:buSzPts val="1400"/>
              <a:buNone/>
              <a:defRPr/>
            </a:lvl7pPr>
            <a:lvl8pPr marL="3318175" lvl="7" indent="-207386" algn="l" rtl="0">
              <a:spcBef>
                <a:spcPts val="0"/>
              </a:spcBef>
              <a:spcAft>
                <a:spcPts val="0"/>
              </a:spcAft>
              <a:buSzPts val="1400"/>
              <a:buNone/>
              <a:defRPr/>
            </a:lvl8pPr>
            <a:lvl9pPr marL="3732947" lvl="8" indent="-207386"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47248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D84-178E-604F-5CD3-978DFAF0E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18F99-24B0-EBF9-C447-35B5E5E674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862DA3-9852-2ECE-70D5-45105085E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E404B-A4C2-71D5-019E-9287CCAD0CF7}"/>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6" name="Footer Placeholder 5">
            <a:extLst>
              <a:ext uri="{FF2B5EF4-FFF2-40B4-BE49-F238E27FC236}">
                <a16:creationId xmlns:a16="http://schemas.microsoft.com/office/drawing/2014/main" id="{2E8CD918-6B7C-4EE3-05BF-E2EEA3C0D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EF1F3-7C2C-BB99-BFCE-FC44FD77D58C}"/>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424577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1DD4-333B-0BF8-410F-9C05F7C995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947E0F-7546-6933-F752-A756B0940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AE1E3-1F22-AA05-2EB5-1E58E7F6DC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8905D0-DFC3-AA62-4E36-535D261AF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18792-DE42-7295-1DDF-9570C1DFB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AC7508-B39B-FEFD-E917-E33B2975E7A2}"/>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8" name="Footer Placeholder 7">
            <a:extLst>
              <a:ext uri="{FF2B5EF4-FFF2-40B4-BE49-F238E27FC236}">
                <a16:creationId xmlns:a16="http://schemas.microsoft.com/office/drawing/2014/main" id="{BF2F8D8E-C68F-B668-F451-44DCADE3D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45D193-4FF2-28DD-1B7E-21887E0CFFD2}"/>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231069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5605-ABB6-2877-C293-12A6F83AB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159C3-BB21-964E-3515-14D72E85A77D}"/>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4" name="Footer Placeholder 3">
            <a:extLst>
              <a:ext uri="{FF2B5EF4-FFF2-40B4-BE49-F238E27FC236}">
                <a16:creationId xmlns:a16="http://schemas.microsoft.com/office/drawing/2014/main" id="{8C709E1A-9CB3-21F2-4C58-F5C15CED39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FE8BC-D14C-8DB1-D408-8A962DBD8C19}"/>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23265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D57FE-EF17-B118-EEDB-27C06A5742BF}"/>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3" name="Footer Placeholder 2">
            <a:extLst>
              <a:ext uri="{FF2B5EF4-FFF2-40B4-BE49-F238E27FC236}">
                <a16:creationId xmlns:a16="http://schemas.microsoft.com/office/drawing/2014/main" id="{505B861B-8C90-E0E8-37C3-2E4907C50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E96FE-AEE1-19FD-12EC-6078BF9BF973}"/>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38299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8087-DBA5-3B50-8ADC-5FBA1C464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2C382-E28F-E737-80A7-32B0B8AC9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65658F-B7A0-7E60-7AC2-D81A9F5D6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7560D-BB5B-9600-B388-B76067B4C4FE}"/>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6" name="Footer Placeholder 5">
            <a:extLst>
              <a:ext uri="{FF2B5EF4-FFF2-40B4-BE49-F238E27FC236}">
                <a16:creationId xmlns:a16="http://schemas.microsoft.com/office/drawing/2014/main" id="{93915FF5-D85B-95DD-C100-684D3F837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CED03-F897-403D-A596-38EA789D9A43}"/>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29145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C956-2294-E47C-9498-4E591DC0D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87B94B-99B2-4FB9-A5E3-FDE6131D3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EC3E82-6B11-7950-C9A1-A3C3FD89F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A8D26-CD3B-A60A-19BF-784AEDCD0FDE}"/>
              </a:ext>
            </a:extLst>
          </p:cNvPr>
          <p:cNvSpPr>
            <a:spLocks noGrp="1"/>
          </p:cNvSpPr>
          <p:nvPr>
            <p:ph type="dt" sz="half" idx="10"/>
          </p:nvPr>
        </p:nvSpPr>
        <p:spPr/>
        <p:txBody>
          <a:bodyPr/>
          <a:lstStyle/>
          <a:p>
            <a:fld id="{CE117CC6-F5AE-4AC4-B55C-08C1781664E7}" type="datetimeFigureOut">
              <a:rPr lang="en-US" smtClean="0"/>
              <a:t>1/26/2024</a:t>
            </a:fld>
            <a:endParaRPr lang="en-US"/>
          </a:p>
        </p:txBody>
      </p:sp>
      <p:sp>
        <p:nvSpPr>
          <p:cNvPr id="6" name="Footer Placeholder 5">
            <a:extLst>
              <a:ext uri="{FF2B5EF4-FFF2-40B4-BE49-F238E27FC236}">
                <a16:creationId xmlns:a16="http://schemas.microsoft.com/office/drawing/2014/main" id="{759234C2-251F-95E7-7EF7-4E499DC62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F9700-E871-42E8-96B5-B8AD02B2F089}"/>
              </a:ext>
            </a:extLst>
          </p:cNvPr>
          <p:cNvSpPr>
            <a:spLocks noGrp="1"/>
          </p:cNvSpPr>
          <p:nvPr>
            <p:ph type="sldNum" sz="quarter" idx="12"/>
          </p:nvPr>
        </p:nvSpPr>
        <p:spPr/>
        <p:txBody>
          <a:bodyPr/>
          <a:lstStyle/>
          <a:p>
            <a:fld id="{1BA4B70F-07A0-4527-A44D-62A82FDAA32F}" type="slidenum">
              <a:rPr lang="en-US" smtClean="0"/>
              <a:t>‹#›</a:t>
            </a:fld>
            <a:endParaRPr lang="en-US"/>
          </a:p>
        </p:txBody>
      </p:sp>
    </p:spTree>
    <p:extLst>
      <p:ext uri="{BB962C8B-B14F-4D97-AF65-F5344CB8AC3E}">
        <p14:creationId xmlns:p14="http://schemas.microsoft.com/office/powerpoint/2010/main" val="8078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6867D-9F3C-A35F-6FB4-496D36CF2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47FE02-8C44-7E3B-2202-13D5F3144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094F8-C579-4B8C-BCC1-35D50120B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117CC6-F5AE-4AC4-B55C-08C1781664E7}" type="datetimeFigureOut">
              <a:rPr lang="en-US" smtClean="0"/>
              <a:t>1/26/2024</a:t>
            </a:fld>
            <a:endParaRPr lang="en-US"/>
          </a:p>
        </p:txBody>
      </p:sp>
      <p:sp>
        <p:nvSpPr>
          <p:cNvPr id="5" name="Footer Placeholder 4">
            <a:extLst>
              <a:ext uri="{FF2B5EF4-FFF2-40B4-BE49-F238E27FC236}">
                <a16:creationId xmlns:a16="http://schemas.microsoft.com/office/drawing/2014/main" id="{2D90014B-ADB0-29AD-6B3D-770A2793B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281890-BEAD-B20C-CBED-0E9BD4D97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A4B70F-07A0-4527-A44D-62A82FDAA32F}" type="slidenum">
              <a:rPr lang="en-US" smtClean="0"/>
              <a:t>‹#›</a:t>
            </a:fld>
            <a:endParaRPr lang="en-US"/>
          </a:p>
        </p:txBody>
      </p:sp>
    </p:spTree>
    <p:extLst>
      <p:ext uri="{BB962C8B-B14F-4D97-AF65-F5344CB8AC3E}">
        <p14:creationId xmlns:p14="http://schemas.microsoft.com/office/powerpoint/2010/main" val="164554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09562" y="273352"/>
            <a:ext cx="10971684" cy="1145009"/>
          </a:xfrm>
          <a:prstGeom prst="rect">
            <a:avLst/>
          </a:prstGeom>
          <a:noFill/>
          <a:ln>
            <a:noFill/>
          </a:ln>
        </p:spPr>
        <p:txBody>
          <a:bodyPr spcFirstLastPara="1" wrap="square" lIns="90000" tIns="46800" rIns="90000" bIns="468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7" name="Google Shape;67;p14"/>
          <p:cNvSpPr txBox="1">
            <a:spLocks noGrp="1"/>
          </p:cNvSpPr>
          <p:nvPr>
            <p:ph type="body" idx="1"/>
          </p:nvPr>
        </p:nvSpPr>
        <p:spPr>
          <a:xfrm>
            <a:off x="609562" y="1604841"/>
            <a:ext cx="10971684" cy="3977484"/>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extLst>
      <p:ext uri="{BB962C8B-B14F-4D97-AF65-F5344CB8AC3E}">
        <p14:creationId xmlns:p14="http://schemas.microsoft.com/office/powerpoint/2010/main" val="218526788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75009" sy="75009" flip="none" algn="tl"/>
        </a:blipFill>
        <a:effectLst/>
      </p:bgPr>
    </p:bg>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609562" y="273352"/>
            <a:ext cx="10971757" cy="1144954"/>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8" name="Google Shape;118;p27"/>
          <p:cNvSpPr txBox="1">
            <a:spLocks noGrp="1"/>
          </p:cNvSpPr>
          <p:nvPr>
            <p:ph type="body" idx="1"/>
          </p:nvPr>
        </p:nvSpPr>
        <p:spPr>
          <a:xfrm>
            <a:off x="609562" y="1604841"/>
            <a:ext cx="10971757" cy="39778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9" name="Google Shape;119;p27"/>
          <p:cNvSpPr txBox="1">
            <a:spLocks noGrp="1"/>
          </p:cNvSpPr>
          <p:nvPr>
            <p:ph type="dt" idx="10"/>
          </p:nvPr>
        </p:nvSpPr>
        <p:spPr>
          <a:xfrm>
            <a:off x="696642" y="6247906"/>
            <a:ext cx="2840270" cy="47300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633" b="0" i="0" u="none" strike="noStrike" cap="none"/>
            </a:lvl1pPr>
            <a:lvl2pPr marR="0" lvl="1" algn="l" rtl="0">
              <a:spcBef>
                <a:spcPts val="0"/>
              </a:spcBef>
              <a:spcAft>
                <a:spcPts val="0"/>
              </a:spcAft>
              <a:buSzPts val="1400"/>
              <a:buNone/>
              <a:defRPr sz="1633" b="0" i="0" u="none" strike="noStrike" cap="none"/>
            </a:lvl2pPr>
            <a:lvl3pPr marR="0" lvl="2" algn="l" rtl="0">
              <a:spcBef>
                <a:spcPts val="0"/>
              </a:spcBef>
              <a:spcAft>
                <a:spcPts val="0"/>
              </a:spcAft>
              <a:buSzPts val="1400"/>
              <a:buNone/>
              <a:defRPr sz="1633" b="0" i="0" u="none" strike="noStrike" cap="none"/>
            </a:lvl3pPr>
            <a:lvl4pPr marR="0" lvl="3" algn="l" rtl="0">
              <a:spcBef>
                <a:spcPts val="0"/>
              </a:spcBef>
              <a:spcAft>
                <a:spcPts val="0"/>
              </a:spcAft>
              <a:buSzPts val="1400"/>
              <a:buNone/>
              <a:defRPr sz="1633" b="0" i="0" u="none" strike="noStrike" cap="none"/>
            </a:lvl4pPr>
            <a:lvl5pPr marR="0" lvl="4" algn="l" rtl="0">
              <a:spcBef>
                <a:spcPts val="0"/>
              </a:spcBef>
              <a:spcAft>
                <a:spcPts val="0"/>
              </a:spcAft>
              <a:buSzPts val="1400"/>
              <a:buNone/>
              <a:defRPr sz="1633" b="0" i="0" u="none" strike="noStrike" cap="none"/>
            </a:lvl5pPr>
            <a:lvl6pPr marR="0" lvl="5" algn="l" rtl="0">
              <a:spcBef>
                <a:spcPts val="0"/>
              </a:spcBef>
              <a:spcAft>
                <a:spcPts val="0"/>
              </a:spcAft>
              <a:buSzPts val="1400"/>
              <a:buNone/>
              <a:defRPr sz="1633" b="0" i="0" u="none" strike="noStrike" cap="none"/>
            </a:lvl6pPr>
            <a:lvl7pPr marR="0" lvl="6" algn="l" rtl="0">
              <a:spcBef>
                <a:spcPts val="0"/>
              </a:spcBef>
              <a:spcAft>
                <a:spcPts val="0"/>
              </a:spcAft>
              <a:buSzPts val="1400"/>
              <a:buNone/>
              <a:defRPr sz="1633" b="0" i="0" u="none" strike="noStrike" cap="none"/>
            </a:lvl7pPr>
            <a:lvl8pPr marR="0" lvl="7" algn="l" rtl="0">
              <a:spcBef>
                <a:spcPts val="0"/>
              </a:spcBef>
              <a:spcAft>
                <a:spcPts val="0"/>
              </a:spcAft>
              <a:buSzPts val="1400"/>
              <a:buNone/>
              <a:defRPr sz="1633" b="0" i="0" u="none" strike="noStrike" cap="none"/>
            </a:lvl8pPr>
            <a:lvl9pPr marR="0" lvl="8" algn="l" rtl="0">
              <a:spcBef>
                <a:spcPts val="0"/>
              </a:spcBef>
              <a:spcAft>
                <a:spcPts val="0"/>
              </a:spcAft>
              <a:buSzPts val="1400"/>
              <a:buNone/>
              <a:defRPr sz="1633" b="0" i="0" u="none" strike="noStrike" cap="none"/>
            </a:lvl9pPr>
          </a:lstStyle>
          <a:p>
            <a:endParaRPr/>
          </a:p>
        </p:txBody>
      </p:sp>
      <p:sp>
        <p:nvSpPr>
          <p:cNvPr id="120" name="Google Shape;120;p27"/>
          <p:cNvSpPr txBox="1">
            <a:spLocks noGrp="1"/>
          </p:cNvSpPr>
          <p:nvPr>
            <p:ph type="ftr" idx="11"/>
          </p:nvPr>
        </p:nvSpPr>
        <p:spPr>
          <a:xfrm>
            <a:off x="4169405" y="6247906"/>
            <a:ext cx="3864189" cy="47300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633" b="0" i="0" u="none" strike="noStrike" cap="none"/>
            </a:lvl1pPr>
            <a:lvl2pPr marR="0" lvl="1" algn="l" rtl="0">
              <a:spcBef>
                <a:spcPts val="0"/>
              </a:spcBef>
              <a:spcAft>
                <a:spcPts val="0"/>
              </a:spcAft>
              <a:buSzPts val="1400"/>
              <a:buNone/>
              <a:defRPr sz="1633" b="0" i="0" u="none" strike="noStrike" cap="none"/>
            </a:lvl2pPr>
            <a:lvl3pPr marR="0" lvl="2" algn="l" rtl="0">
              <a:spcBef>
                <a:spcPts val="0"/>
              </a:spcBef>
              <a:spcAft>
                <a:spcPts val="0"/>
              </a:spcAft>
              <a:buSzPts val="1400"/>
              <a:buNone/>
              <a:defRPr sz="1633" b="0" i="0" u="none" strike="noStrike" cap="none"/>
            </a:lvl3pPr>
            <a:lvl4pPr marR="0" lvl="3" algn="l" rtl="0">
              <a:spcBef>
                <a:spcPts val="0"/>
              </a:spcBef>
              <a:spcAft>
                <a:spcPts val="0"/>
              </a:spcAft>
              <a:buSzPts val="1400"/>
              <a:buNone/>
              <a:defRPr sz="1633" b="0" i="0" u="none" strike="noStrike" cap="none"/>
            </a:lvl4pPr>
            <a:lvl5pPr marR="0" lvl="4" algn="l" rtl="0">
              <a:spcBef>
                <a:spcPts val="0"/>
              </a:spcBef>
              <a:spcAft>
                <a:spcPts val="0"/>
              </a:spcAft>
              <a:buSzPts val="1400"/>
              <a:buNone/>
              <a:defRPr sz="1633" b="0" i="0" u="none" strike="noStrike" cap="none"/>
            </a:lvl5pPr>
            <a:lvl6pPr marR="0" lvl="5" algn="l" rtl="0">
              <a:spcBef>
                <a:spcPts val="0"/>
              </a:spcBef>
              <a:spcAft>
                <a:spcPts val="0"/>
              </a:spcAft>
              <a:buSzPts val="1400"/>
              <a:buNone/>
              <a:defRPr sz="1633" b="0" i="0" u="none" strike="noStrike" cap="none"/>
            </a:lvl6pPr>
            <a:lvl7pPr marR="0" lvl="6" algn="l" rtl="0">
              <a:spcBef>
                <a:spcPts val="0"/>
              </a:spcBef>
              <a:spcAft>
                <a:spcPts val="0"/>
              </a:spcAft>
              <a:buSzPts val="1400"/>
              <a:buNone/>
              <a:defRPr sz="1633" b="0" i="0" u="none" strike="noStrike" cap="none"/>
            </a:lvl7pPr>
            <a:lvl8pPr marR="0" lvl="7" algn="l" rtl="0">
              <a:spcBef>
                <a:spcPts val="0"/>
              </a:spcBef>
              <a:spcAft>
                <a:spcPts val="0"/>
              </a:spcAft>
              <a:buSzPts val="1400"/>
              <a:buNone/>
              <a:defRPr sz="1633" b="0" i="0" u="none" strike="noStrike" cap="none"/>
            </a:lvl8pPr>
            <a:lvl9pPr marR="0" lvl="8" algn="l" rtl="0">
              <a:spcBef>
                <a:spcPts val="0"/>
              </a:spcBef>
              <a:spcAft>
                <a:spcPts val="0"/>
              </a:spcAft>
              <a:buSzPts val="1400"/>
              <a:buNone/>
              <a:defRPr sz="1633" b="0" i="0" u="none" strike="noStrike" cap="none"/>
            </a:lvl9pPr>
          </a:lstStyle>
          <a:p>
            <a:endParaRPr/>
          </a:p>
        </p:txBody>
      </p:sp>
      <p:sp>
        <p:nvSpPr>
          <p:cNvPr id="121" name="Google Shape;121;p27"/>
          <p:cNvSpPr txBox="1">
            <a:spLocks noGrp="1"/>
          </p:cNvSpPr>
          <p:nvPr>
            <p:ph type="sldNum" idx="12"/>
          </p:nvPr>
        </p:nvSpPr>
        <p:spPr>
          <a:xfrm>
            <a:off x="8741122" y="6247906"/>
            <a:ext cx="2840270" cy="47300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70" b="0" i="0" u="none" strike="noStrike" cap="none">
                <a:solidFill>
                  <a:srgbClr val="FFFFFF"/>
                </a:solidFill>
                <a:latin typeface="Times New Roman"/>
                <a:ea typeface="Times New Roman"/>
                <a:cs typeface="Times New Roman"/>
                <a:sym typeface="Times New Roman"/>
              </a:defRPr>
            </a:lvl1pPr>
            <a:lvl2pPr marL="0" marR="0" lvl="1" indent="0" algn="r" rtl="0">
              <a:spcBef>
                <a:spcPts val="0"/>
              </a:spcBef>
              <a:buNone/>
              <a:defRPr sz="1270" b="0" i="0" u="none" strike="noStrike" cap="none">
                <a:solidFill>
                  <a:srgbClr val="FFFFFF"/>
                </a:solidFill>
                <a:latin typeface="Times New Roman"/>
                <a:ea typeface="Times New Roman"/>
                <a:cs typeface="Times New Roman"/>
                <a:sym typeface="Times New Roman"/>
              </a:defRPr>
            </a:lvl2pPr>
            <a:lvl3pPr marL="0" marR="0" lvl="2" indent="0" algn="r" rtl="0">
              <a:spcBef>
                <a:spcPts val="0"/>
              </a:spcBef>
              <a:buNone/>
              <a:defRPr sz="1270" b="0" i="0" u="none" strike="noStrike" cap="none">
                <a:solidFill>
                  <a:srgbClr val="FFFFFF"/>
                </a:solidFill>
                <a:latin typeface="Times New Roman"/>
                <a:ea typeface="Times New Roman"/>
                <a:cs typeface="Times New Roman"/>
                <a:sym typeface="Times New Roman"/>
              </a:defRPr>
            </a:lvl3pPr>
            <a:lvl4pPr marL="0" marR="0" lvl="3" indent="0" algn="r" rtl="0">
              <a:spcBef>
                <a:spcPts val="0"/>
              </a:spcBef>
              <a:buNone/>
              <a:defRPr sz="1270" b="0" i="0" u="none" strike="noStrike" cap="none">
                <a:solidFill>
                  <a:srgbClr val="FFFFFF"/>
                </a:solidFill>
                <a:latin typeface="Times New Roman"/>
                <a:ea typeface="Times New Roman"/>
                <a:cs typeface="Times New Roman"/>
                <a:sym typeface="Times New Roman"/>
              </a:defRPr>
            </a:lvl4pPr>
            <a:lvl5pPr marL="0" marR="0" lvl="4" indent="0" algn="r" rtl="0">
              <a:spcBef>
                <a:spcPts val="0"/>
              </a:spcBef>
              <a:buNone/>
              <a:defRPr sz="1270" b="0" i="0" u="none" strike="noStrike" cap="none">
                <a:solidFill>
                  <a:srgbClr val="FFFFFF"/>
                </a:solidFill>
                <a:latin typeface="Times New Roman"/>
                <a:ea typeface="Times New Roman"/>
                <a:cs typeface="Times New Roman"/>
                <a:sym typeface="Times New Roman"/>
              </a:defRPr>
            </a:lvl5pPr>
            <a:lvl6pPr marL="0" marR="0" lvl="5" indent="0" algn="r" rtl="0">
              <a:spcBef>
                <a:spcPts val="0"/>
              </a:spcBef>
              <a:buNone/>
              <a:defRPr sz="1270" b="0" i="0" u="none" strike="noStrike" cap="none">
                <a:solidFill>
                  <a:srgbClr val="FFFFFF"/>
                </a:solidFill>
                <a:latin typeface="Times New Roman"/>
                <a:ea typeface="Times New Roman"/>
                <a:cs typeface="Times New Roman"/>
                <a:sym typeface="Times New Roman"/>
              </a:defRPr>
            </a:lvl6pPr>
            <a:lvl7pPr marL="0" marR="0" lvl="6" indent="0" algn="r" rtl="0">
              <a:spcBef>
                <a:spcPts val="0"/>
              </a:spcBef>
              <a:buNone/>
              <a:defRPr sz="1270" b="0" i="0" u="none" strike="noStrike" cap="none">
                <a:solidFill>
                  <a:srgbClr val="FFFFFF"/>
                </a:solidFill>
                <a:latin typeface="Times New Roman"/>
                <a:ea typeface="Times New Roman"/>
                <a:cs typeface="Times New Roman"/>
                <a:sym typeface="Times New Roman"/>
              </a:defRPr>
            </a:lvl7pPr>
            <a:lvl8pPr marL="0" marR="0" lvl="7" indent="0" algn="r" rtl="0">
              <a:spcBef>
                <a:spcPts val="0"/>
              </a:spcBef>
              <a:buNone/>
              <a:defRPr sz="1270" b="0" i="0" u="none" strike="noStrike" cap="none">
                <a:solidFill>
                  <a:srgbClr val="FFFFFF"/>
                </a:solidFill>
                <a:latin typeface="Times New Roman"/>
                <a:ea typeface="Times New Roman"/>
                <a:cs typeface="Times New Roman"/>
                <a:sym typeface="Times New Roman"/>
              </a:defRPr>
            </a:lvl8pPr>
            <a:lvl9pPr marL="0" marR="0" lvl="8" indent="0" algn="r" rtl="0">
              <a:spcBef>
                <a:spcPts val="0"/>
              </a:spcBef>
              <a:buNone/>
              <a:defRPr sz="1270" b="0" i="0" u="none" strike="noStrike" cap="none">
                <a:solidFill>
                  <a:srgbClr val="FFFFFF"/>
                </a:solidFill>
                <a:latin typeface="Times New Roman"/>
                <a:ea typeface="Times New Roman"/>
                <a:cs typeface="Times New Roman"/>
                <a:sym typeface="Times New Roman"/>
              </a:defRPr>
            </a:lvl9pPr>
          </a:lstStyle>
          <a:p>
            <a:fld id="{00000000-1234-1234-1234-123412341234}" type="slidenum">
              <a:rPr lang="is-IS" smtClean="0"/>
              <a:pPr/>
              <a:t>‹#›</a:t>
            </a:fld>
            <a:endParaRPr lang="is-IS"/>
          </a:p>
        </p:txBody>
      </p:sp>
    </p:spTree>
    <p:extLst>
      <p:ext uri="{BB962C8B-B14F-4D97-AF65-F5344CB8AC3E}">
        <p14:creationId xmlns:p14="http://schemas.microsoft.com/office/powerpoint/2010/main" val="3524198138"/>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E00-6802-6759-2DF7-5DF23637CDD2}"/>
              </a:ext>
            </a:extLst>
          </p:cNvPr>
          <p:cNvSpPr>
            <a:spLocks noGrp="1"/>
          </p:cNvSpPr>
          <p:nvPr>
            <p:ph type="ctrTitle"/>
          </p:nvPr>
        </p:nvSpPr>
        <p:spPr/>
        <p:txBody>
          <a:bodyPr/>
          <a:lstStyle/>
          <a:p>
            <a:r>
              <a:rPr lang="is-IS" dirty="0"/>
              <a:t>TJÁSKIPTI</a:t>
            </a:r>
            <a:endParaRPr lang="en-US" dirty="0"/>
          </a:p>
        </p:txBody>
      </p:sp>
      <p:sp>
        <p:nvSpPr>
          <p:cNvPr id="3" name="Subtitle 2">
            <a:extLst>
              <a:ext uri="{FF2B5EF4-FFF2-40B4-BE49-F238E27FC236}">
                <a16:creationId xmlns:a16="http://schemas.microsoft.com/office/drawing/2014/main" id="{D18A8EE9-25B5-EEB9-C218-796441F9CC87}"/>
              </a:ext>
            </a:extLst>
          </p:cNvPr>
          <p:cNvSpPr>
            <a:spLocks noGrp="1"/>
          </p:cNvSpPr>
          <p:nvPr>
            <p:ph type="subTitle" idx="1"/>
          </p:nvPr>
        </p:nvSpPr>
        <p:spPr/>
        <p:txBody>
          <a:bodyPr/>
          <a:lstStyle/>
          <a:p>
            <a:r>
              <a:rPr lang="is-IS" dirty="0"/>
              <a:t>Samskipti</a:t>
            </a:r>
          </a:p>
          <a:p>
            <a:r>
              <a:rPr lang="is-IS" dirty="0"/>
              <a:t>María A. Tryggvad. </a:t>
            </a:r>
            <a:endParaRPr lang="en-US" dirty="0"/>
          </a:p>
        </p:txBody>
      </p:sp>
    </p:spTree>
    <p:extLst>
      <p:ext uri="{BB962C8B-B14F-4D97-AF65-F5344CB8AC3E}">
        <p14:creationId xmlns:p14="http://schemas.microsoft.com/office/powerpoint/2010/main" val="155375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6"/>
        <p:cNvGrpSpPr/>
        <p:nvPr/>
      </p:nvGrpSpPr>
      <p:grpSpPr>
        <a:xfrm>
          <a:off x="0" y="0"/>
          <a:ext cx="0" cy="0"/>
          <a:chOff x="0" y="0"/>
          <a:chExt cx="0" cy="0"/>
        </a:xfrm>
      </p:grpSpPr>
      <p:sp useBgFill="1">
        <p:nvSpPr>
          <p:cNvPr id="243" name="Rectangle 24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5" name="Rectangle 24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7" name="Rectangle 24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Google Shape;237;p49"/>
          <p:cNvSpPr txBox="1"/>
          <p:nvPr/>
        </p:nvSpPr>
        <p:spPr>
          <a:xfrm>
            <a:off x="1115568" y="548640"/>
            <a:ext cx="10168128" cy="1179576"/>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000" kern="1200">
                <a:solidFill>
                  <a:schemeClr val="tx1"/>
                </a:solidFill>
                <a:latin typeface="+mj-lt"/>
                <a:ea typeface="+mj-ea"/>
                <a:cs typeface="+mj-cs"/>
                <a:sym typeface="Tahoma"/>
              </a:rPr>
              <a:t>Tjáskipti - misskilningur </a:t>
            </a:r>
          </a:p>
        </p:txBody>
      </p:sp>
      <p:sp>
        <p:nvSpPr>
          <p:cNvPr id="249" name="Rectangle 24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8" name="Google Shape;238;p49"/>
          <p:cNvSpPr txBox="1"/>
          <p:nvPr/>
        </p:nvSpPr>
        <p:spPr>
          <a:xfrm>
            <a:off x="1115568" y="2481943"/>
            <a:ext cx="10168128" cy="3695020"/>
          </a:xfrm>
          <a:prstGeom prst="rect">
            <a:avLst/>
          </a:prstGeom>
        </p:spPr>
        <p:txBody>
          <a:bodyPr spcFirstLastPara="1" vert="horz" lIns="91440" tIns="45720" rIns="91440" bIns="45720" rtlCol="0" anchorCtr="0">
            <a:normAutofit/>
          </a:bodyPr>
          <a:lstStyle/>
          <a:p>
            <a:pPr marL="310916" indent="-228600">
              <a:lnSpc>
                <a:spcPct val="90000"/>
              </a:lnSpc>
              <a:buClr>
                <a:srgbClr val="3333CC"/>
              </a:buClr>
              <a:buSzPts val="1680"/>
              <a:buFont typeface="Arial" panose="020B0604020202020204" pitchFamily="34" charset="0"/>
              <a:buChar char="•"/>
            </a:pPr>
            <a:r>
              <a:rPr lang="en-US" sz="2200" dirty="0" err="1">
                <a:solidFill>
                  <a:schemeClr val="accent2"/>
                </a:solidFill>
                <a:sym typeface="Tahoma"/>
              </a:rPr>
              <a:t>Misskilningur</a:t>
            </a:r>
            <a:r>
              <a:rPr lang="en-US" sz="2200" dirty="0">
                <a:solidFill>
                  <a:schemeClr val="accent2"/>
                </a:solidFill>
                <a:sym typeface="Tahoma"/>
              </a:rPr>
              <a:t> </a:t>
            </a:r>
            <a:r>
              <a:rPr lang="en-US" sz="2200" dirty="0" err="1">
                <a:solidFill>
                  <a:schemeClr val="accent2"/>
                </a:solidFill>
                <a:sym typeface="Tahoma"/>
              </a:rPr>
              <a:t>getur</a:t>
            </a:r>
            <a:r>
              <a:rPr lang="en-US" sz="2200" dirty="0">
                <a:solidFill>
                  <a:schemeClr val="accent2"/>
                </a:solidFill>
                <a:sym typeface="Tahoma"/>
              </a:rPr>
              <a:t> </a:t>
            </a:r>
            <a:r>
              <a:rPr lang="en-US" sz="2200" dirty="0" err="1">
                <a:solidFill>
                  <a:schemeClr val="accent2"/>
                </a:solidFill>
                <a:sym typeface="Tahoma"/>
              </a:rPr>
              <a:t>stafað</a:t>
            </a:r>
            <a:r>
              <a:rPr lang="en-US" sz="2200" dirty="0">
                <a:solidFill>
                  <a:schemeClr val="accent2"/>
                </a:solidFill>
                <a:sym typeface="Tahoma"/>
              </a:rPr>
              <a:t> </a:t>
            </a:r>
            <a:r>
              <a:rPr lang="en-US" sz="2200" dirty="0" err="1">
                <a:solidFill>
                  <a:schemeClr val="accent2"/>
                </a:solidFill>
                <a:sym typeface="Tahoma"/>
              </a:rPr>
              <a:t>af</a:t>
            </a:r>
            <a:r>
              <a:rPr lang="en-US" sz="2200" dirty="0">
                <a:solidFill>
                  <a:schemeClr val="accent2"/>
                </a:solidFill>
                <a:sym typeface="Tahoma"/>
              </a:rPr>
              <a:t> </a:t>
            </a:r>
          </a:p>
          <a:p>
            <a:pPr marL="82316">
              <a:lnSpc>
                <a:spcPct val="90000"/>
              </a:lnSpc>
              <a:buClr>
                <a:srgbClr val="3333CC"/>
              </a:buClr>
              <a:buSzPts val="1680"/>
            </a:pPr>
            <a:r>
              <a:rPr lang="en-US" sz="2200" dirty="0">
                <a:sym typeface="Tahoma"/>
              </a:rPr>
              <a:t>1. </a:t>
            </a:r>
            <a:r>
              <a:rPr lang="en-US" sz="2200" dirty="0" err="1">
                <a:sym typeface="Tahoma"/>
              </a:rPr>
              <a:t>Óskýru</a:t>
            </a:r>
            <a:r>
              <a:rPr lang="en-US" sz="2200" dirty="0">
                <a:sym typeface="Tahoma"/>
              </a:rPr>
              <a:t> </a:t>
            </a:r>
            <a:r>
              <a:rPr lang="en-US" sz="2200" dirty="0" err="1">
                <a:sym typeface="Tahoma"/>
              </a:rPr>
              <a:t>orðalagi</a:t>
            </a:r>
            <a:r>
              <a:rPr lang="en-US" sz="2200" dirty="0">
                <a:sym typeface="Tahoma"/>
              </a:rPr>
              <a:t>: </a:t>
            </a:r>
          </a:p>
          <a:p>
            <a:pPr marL="310916" indent="-228600">
              <a:lnSpc>
                <a:spcPct val="90000"/>
              </a:lnSpc>
              <a:spcBef>
                <a:spcPts val="632"/>
              </a:spcBef>
              <a:buClr>
                <a:srgbClr val="3333CC"/>
              </a:buClr>
              <a:buSzPts val="1680"/>
              <a:buFont typeface="Arial" panose="020B0604020202020204" pitchFamily="34" charset="0"/>
              <a:buChar char="•"/>
            </a:pPr>
            <a:r>
              <a:rPr lang="en-US" sz="2200" dirty="0">
                <a:sym typeface="Tahoma"/>
              </a:rPr>
              <a:t>„</a:t>
            </a:r>
            <a:r>
              <a:rPr lang="en-US" sz="2200" dirty="0" err="1">
                <a:sym typeface="Tahoma"/>
              </a:rPr>
              <a:t>Viltu</a:t>
            </a:r>
            <a:r>
              <a:rPr lang="en-US" sz="2200" dirty="0">
                <a:sym typeface="Tahoma"/>
              </a:rPr>
              <a:t> </a:t>
            </a:r>
            <a:r>
              <a:rPr lang="en-US" sz="2200" dirty="0" err="1">
                <a:sym typeface="Tahoma"/>
              </a:rPr>
              <a:t>fara</a:t>
            </a:r>
            <a:r>
              <a:rPr lang="en-US" sz="2200" dirty="0">
                <a:sym typeface="Tahoma"/>
              </a:rPr>
              <a:t> </a:t>
            </a:r>
            <a:r>
              <a:rPr lang="en-US" sz="2200" dirty="0" err="1">
                <a:sym typeface="Tahoma"/>
              </a:rPr>
              <a:t>með</a:t>
            </a:r>
            <a:r>
              <a:rPr lang="en-US" sz="2200" dirty="0">
                <a:sym typeface="Tahoma"/>
              </a:rPr>
              <a:t> </a:t>
            </a:r>
            <a:r>
              <a:rPr lang="en-US" sz="2200" dirty="0" err="1">
                <a:sym typeface="Tahoma"/>
              </a:rPr>
              <a:t>bílinn</a:t>
            </a:r>
            <a:r>
              <a:rPr lang="en-US" sz="2200" dirty="0">
                <a:sym typeface="Tahoma"/>
              </a:rPr>
              <a:t> á </a:t>
            </a:r>
            <a:r>
              <a:rPr lang="en-US" sz="2200" dirty="0" err="1">
                <a:sym typeface="Tahoma"/>
              </a:rPr>
              <a:t>verkstæði</a:t>
            </a:r>
            <a:r>
              <a:rPr lang="en-US" sz="2200" dirty="0">
                <a:sym typeface="Tahoma"/>
              </a:rPr>
              <a:t>?”  „</a:t>
            </a:r>
            <a:r>
              <a:rPr lang="en-US" sz="2200" dirty="0" err="1">
                <a:sym typeface="Tahoma"/>
              </a:rPr>
              <a:t>Getur</a:t>
            </a:r>
            <a:r>
              <a:rPr lang="en-US" sz="2200" dirty="0">
                <a:sym typeface="Tahoma"/>
              </a:rPr>
              <a:t> </a:t>
            </a:r>
            <a:r>
              <a:rPr lang="en-US" sz="2200" dirty="0" err="1">
                <a:sym typeface="Tahoma"/>
              </a:rPr>
              <a:t>þú</a:t>
            </a:r>
            <a:r>
              <a:rPr lang="en-US" sz="2200" dirty="0">
                <a:sym typeface="Tahoma"/>
              </a:rPr>
              <a:t> </a:t>
            </a:r>
            <a:r>
              <a:rPr lang="en-US" sz="2200" dirty="0" err="1">
                <a:sym typeface="Tahoma"/>
              </a:rPr>
              <a:t>vaskað</a:t>
            </a:r>
            <a:r>
              <a:rPr lang="en-US" sz="2200" dirty="0">
                <a:sym typeface="Tahoma"/>
              </a:rPr>
              <a:t> </a:t>
            </a:r>
            <a:r>
              <a:rPr lang="en-US" sz="2200" dirty="0" err="1">
                <a:sym typeface="Tahoma"/>
              </a:rPr>
              <a:t>upp</a:t>
            </a:r>
            <a:r>
              <a:rPr lang="en-US" sz="2200" dirty="0">
                <a:sym typeface="Tahoma"/>
              </a:rPr>
              <a:t>?” </a:t>
            </a:r>
          </a:p>
          <a:p>
            <a:pPr marL="82316">
              <a:lnSpc>
                <a:spcPct val="90000"/>
              </a:lnSpc>
              <a:spcBef>
                <a:spcPts val="632"/>
              </a:spcBef>
              <a:buClr>
                <a:srgbClr val="3333CC"/>
              </a:buClr>
              <a:buSzPts val="1680"/>
            </a:pPr>
            <a:endParaRPr lang="en-US" sz="2200" dirty="0">
              <a:sym typeface="Tahoma"/>
            </a:endParaRPr>
          </a:p>
          <a:p>
            <a:pPr marL="82316">
              <a:lnSpc>
                <a:spcPct val="90000"/>
              </a:lnSpc>
              <a:spcBef>
                <a:spcPts val="632"/>
              </a:spcBef>
              <a:buClr>
                <a:srgbClr val="3333CC"/>
              </a:buClr>
              <a:buSzPts val="1680"/>
            </a:pPr>
            <a:r>
              <a:rPr lang="en-US" sz="2200" dirty="0">
                <a:sym typeface="Tahoma"/>
              </a:rPr>
              <a:t>2. </a:t>
            </a:r>
            <a:r>
              <a:rPr lang="en-US" sz="2200" dirty="0" err="1">
                <a:sym typeface="Tahoma"/>
              </a:rPr>
              <a:t>Ósamræmi</a:t>
            </a:r>
            <a:r>
              <a:rPr lang="en-US" sz="2200" dirty="0">
                <a:sym typeface="Tahoma"/>
              </a:rPr>
              <a:t> milli </a:t>
            </a:r>
            <a:r>
              <a:rPr lang="en-US" sz="2200" dirty="0" err="1">
                <a:sym typeface="Tahoma"/>
              </a:rPr>
              <a:t>orða</a:t>
            </a:r>
            <a:r>
              <a:rPr lang="en-US" sz="2200" dirty="0">
                <a:sym typeface="Tahoma"/>
              </a:rPr>
              <a:t> </a:t>
            </a:r>
            <a:r>
              <a:rPr lang="en-US" sz="2200" dirty="0" err="1">
                <a:sym typeface="Tahoma"/>
              </a:rPr>
              <a:t>og</a:t>
            </a:r>
            <a:r>
              <a:rPr lang="en-US" sz="2200" dirty="0">
                <a:sym typeface="Tahoma"/>
              </a:rPr>
              <a:t> </a:t>
            </a:r>
            <a:r>
              <a:rPr lang="en-US" sz="2200" dirty="0" err="1">
                <a:sym typeface="Tahoma"/>
              </a:rPr>
              <a:t>látbragðs</a:t>
            </a:r>
            <a:r>
              <a:rPr lang="en-US" sz="2200" dirty="0">
                <a:sym typeface="Tahoma"/>
              </a:rPr>
              <a:t> </a:t>
            </a:r>
          </a:p>
          <a:p>
            <a:pPr marL="310916" indent="-228600">
              <a:lnSpc>
                <a:spcPct val="90000"/>
              </a:lnSpc>
              <a:spcBef>
                <a:spcPts val="632"/>
              </a:spcBef>
              <a:buClr>
                <a:srgbClr val="3333CC"/>
              </a:buClr>
              <a:buSzPts val="1680"/>
              <a:buFont typeface="Arial" panose="020B0604020202020204" pitchFamily="34" charset="0"/>
              <a:buChar char="•"/>
            </a:pPr>
            <a:r>
              <a:rPr lang="en-US" sz="2200" dirty="0" err="1">
                <a:sym typeface="Tahoma"/>
              </a:rPr>
              <a:t>t.d.</a:t>
            </a:r>
            <a:r>
              <a:rPr lang="en-US" sz="2200" dirty="0">
                <a:sym typeface="Tahoma"/>
              </a:rPr>
              <a:t> </a:t>
            </a:r>
            <a:r>
              <a:rPr lang="en-US" sz="2200" dirty="0" err="1">
                <a:sym typeface="Tahoma"/>
              </a:rPr>
              <a:t>segja</a:t>
            </a:r>
            <a:r>
              <a:rPr lang="en-US" sz="2200" dirty="0">
                <a:sym typeface="Tahoma"/>
              </a:rPr>
              <a:t>: „</a:t>
            </a:r>
            <a:r>
              <a:rPr lang="en-US" sz="2200" dirty="0" err="1">
                <a:sym typeface="Tahoma"/>
              </a:rPr>
              <a:t>Hættu</a:t>
            </a:r>
            <a:r>
              <a:rPr lang="en-US" sz="2200" dirty="0">
                <a:sym typeface="Tahoma"/>
              </a:rPr>
              <a:t> </a:t>
            </a:r>
            <a:r>
              <a:rPr lang="en-US" sz="2200" dirty="0" err="1">
                <a:sym typeface="Tahoma"/>
              </a:rPr>
              <a:t>þessu</a:t>
            </a:r>
            <a:r>
              <a:rPr lang="en-US" sz="2200" dirty="0">
                <a:sym typeface="Tahoma"/>
              </a:rPr>
              <a:t>” </a:t>
            </a:r>
            <a:r>
              <a:rPr lang="en-US" sz="2200" dirty="0" err="1">
                <a:sym typeface="Tahoma"/>
              </a:rPr>
              <a:t>brosandi</a:t>
            </a:r>
            <a:r>
              <a:rPr lang="en-US" sz="2200" dirty="0">
                <a:sym typeface="Tahoma"/>
              </a:rPr>
              <a:t> </a:t>
            </a:r>
            <a:r>
              <a:rPr lang="en-US" sz="2200" dirty="0" err="1">
                <a:sym typeface="Tahoma"/>
              </a:rPr>
              <a:t>með</a:t>
            </a:r>
            <a:r>
              <a:rPr lang="en-US" sz="2200" dirty="0">
                <a:sym typeface="Tahoma"/>
              </a:rPr>
              <a:t> </a:t>
            </a:r>
            <a:r>
              <a:rPr lang="en-US" sz="2200" dirty="0" err="1">
                <a:sym typeface="Tahoma"/>
              </a:rPr>
              <a:t>hlýrri</a:t>
            </a:r>
            <a:r>
              <a:rPr lang="en-US" sz="2200" dirty="0">
                <a:sym typeface="Tahoma"/>
              </a:rPr>
              <a:t> </a:t>
            </a:r>
            <a:r>
              <a:rPr lang="en-US" sz="2200" dirty="0" err="1">
                <a:sym typeface="Tahoma"/>
              </a:rPr>
              <a:t>röddu</a:t>
            </a:r>
            <a:r>
              <a:rPr lang="en-US" sz="2200" dirty="0">
                <a:sym typeface="Tahoma"/>
              </a:rPr>
              <a:t>... </a:t>
            </a:r>
          </a:p>
          <a:p>
            <a:pPr marL="82316">
              <a:lnSpc>
                <a:spcPct val="90000"/>
              </a:lnSpc>
              <a:spcBef>
                <a:spcPts val="632"/>
              </a:spcBef>
              <a:buClr>
                <a:srgbClr val="3333CC"/>
              </a:buClr>
              <a:buSzPts val="1680"/>
            </a:pPr>
            <a:endParaRPr lang="en-US" sz="2200" dirty="0">
              <a:sym typeface="Tahoma"/>
            </a:endParaRPr>
          </a:p>
          <a:p>
            <a:pPr marL="82316">
              <a:lnSpc>
                <a:spcPct val="90000"/>
              </a:lnSpc>
              <a:spcBef>
                <a:spcPts val="632"/>
              </a:spcBef>
              <a:buClr>
                <a:srgbClr val="3333CC"/>
              </a:buClr>
              <a:buSzPts val="1680"/>
            </a:pPr>
            <a:r>
              <a:rPr lang="en-US" sz="2200" dirty="0">
                <a:sym typeface="Tahoma"/>
              </a:rPr>
              <a:t>3. </a:t>
            </a:r>
            <a:r>
              <a:rPr lang="en-US" sz="2200" dirty="0" err="1">
                <a:sym typeface="Tahoma"/>
              </a:rPr>
              <a:t>Mismunandi</a:t>
            </a:r>
            <a:r>
              <a:rPr lang="en-US" sz="2200" dirty="0">
                <a:sym typeface="Tahoma"/>
              </a:rPr>
              <a:t> </a:t>
            </a:r>
            <a:r>
              <a:rPr lang="en-US" sz="2200" dirty="0" err="1">
                <a:sym typeface="Tahoma"/>
              </a:rPr>
              <a:t>merking</a:t>
            </a:r>
            <a:r>
              <a:rPr lang="en-US" sz="2200" dirty="0">
                <a:sym typeface="Tahoma"/>
              </a:rPr>
              <a:t> </a:t>
            </a:r>
            <a:r>
              <a:rPr lang="en-US" sz="2200" dirty="0" err="1">
                <a:sym typeface="Tahoma"/>
              </a:rPr>
              <a:t>sem</a:t>
            </a:r>
            <a:r>
              <a:rPr lang="en-US" sz="2200" dirty="0">
                <a:sym typeface="Tahoma"/>
              </a:rPr>
              <a:t> </a:t>
            </a:r>
            <a:r>
              <a:rPr lang="en-US" sz="2200" dirty="0" err="1">
                <a:sym typeface="Tahoma"/>
              </a:rPr>
              <a:t>fólk</a:t>
            </a:r>
            <a:r>
              <a:rPr lang="en-US" sz="2200" dirty="0">
                <a:sym typeface="Tahoma"/>
              </a:rPr>
              <a:t> </a:t>
            </a:r>
            <a:r>
              <a:rPr lang="en-US" sz="2200" dirty="0" err="1">
                <a:sym typeface="Tahoma"/>
              </a:rPr>
              <a:t>leggur</a:t>
            </a:r>
            <a:r>
              <a:rPr lang="en-US" sz="2200" dirty="0">
                <a:sym typeface="Tahoma"/>
              </a:rPr>
              <a:t> í </a:t>
            </a:r>
            <a:r>
              <a:rPr lang="en-US" sz="2200" dirty="0" err="1">
                <a:sym typeface="Tahoma"/>
              </a:rPr>
              <a:t>orð</a:t>
            </a:r>
            <a:r>
              <a:rPr lang="en-US" sz="2200" dirty="0">
                <a:sym typeface="Tahoma"/>
              </a:rPr>
              <a:t> </a:t>
            </a:r>
            <a:r>
              <a:rPr lang="en-US" sz="2200" dirty="0" err="1">
                <a:sym typeface="Tahoma"/>
              </a:rPr>
              <a:t>eða</a:t>
            </a:r>
            <a:r>
              <a:rPr lang="en-US" sz="2200" dirty="0">
                <a:sym typeface="Tahoma"/>
              </a:rPr>
              <a:t> </a:t>
            </a:r>
            <a:r>
              <a:rPr lang="en-US" sz="2200" dirty="0" err="1">
                <a:sym typeface="Tahoma"/>
              </a:rPr>
              <a:t>látbragð</a:t>
            </a:r>
            <a:endParaRPr lang="en-US" sz="2200" dirty="0">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Google Shape;243;p50"/>
          <p:cNvSpPr txBox="1"/>
          <p:nvPr/>
        </p:nvSpPr>
        <p:spPr>
          <a:xfrm>
            <a:off x="2674081" y="213914"/>
            <a:ext cx="7793309" cy="1462450"/>
          </a:xfrm>
          <a:prstGeom prst="rect">
            <a:avLst/>
          </a:prstGeom>
          <a:noFill/>
          <a:ln>
            <a:noFill/>
          </a:ln>
        </p:spPr>
        <p:txBody>
          <a:bodyPr spcFirstLastPara="1" wrap="square" lIns="81646" tIns="42456" rIns="81646" bIns="42456" anchor="b" anchorCtr="0">
            <a:noAutofit/>
          </a:bodyPr>
          <a:lstStyle/>
          <a:p>
            <a:pPr defTabSz="829544">
              <a:buClr>
                <a:srgbClr val="000000"/>
              </a:buClr>
            </a:pPr>
            <a:r>
              <a:rPr lang="is-IS" sz="3992" kern="0">
                <a:solidFill>
                  <a:srgbClr val="333399"/>
                </a:solidFill>
                <a:latin typeface="Tahoma"/>
                <a:ea typeface="Tahoma"/>
                <a:cs typeface="Tahoma"/>
                <a:sym typeface="Tahoma"/>
              </a:rPr>
              <a:t>Leiðir til að bæta tjáskipti</a:t>
            </a:r>
            <a:endParaRPr sz="3992" kern="0">
              <a:solidFill>
                <a:srgbClr val="333399"/>
              </a:solidFill>
              <a:latin typeface="Tahoma"/>
              <a:ea typeface="Tahoma"/>
              <a:cs typeface="Tahoma"/>
              <a:sym typeface="Tahoma"/>
            </a:endParaRPr>
          </a:p>
        </p:txBody>
      </p:sp>
      <p:sp>
        <p:nvSpPr>
          <p:cNvPr id="244" name="Google Shape;244;p50"/>
          <p:cNvSpPr txBox="1"/>
          <p:nvPr/>
        </p:nvSpPr>
        <p:spPr>
          <a:xfrm>
            <a:off x="2706086" y="2017645"/>
            <a:ext cx="7772734" cy="4114977"/>
          </a:xfrm>
          <a:prstGeom prst="rect">
            <a:avLst/>
          </a:prstGeom>
          <a:noFill/>
          <a:ln>
            <a:noFill/>
          </a:ln>
        </p:spPr>
        <p:txBody>
          <a:bodyPr spcFirstLastPara="1" wrap="square" lIns="81646" tIns="42456" rIns="81646" bIns="42456" anchor="t" anchorCtr="0">
            <a:noAutofit/>
          </a:bodyPr>
          <a:lstStyle/>
          <a:p>
            <a:pPr marL="310916" indent="-310916" defTabSz="829544">
              <a:buClr>
                <a:srgbClr val="3333CC"/>
              </a:buClr>
              <a:buSzPts val="1920"/>
              <a:buFont typeface="Noto Sans Symbols"/>
              <a:buChar char="■"/>
            </a:pPr>
            <a:r>
              <a:rPr lang="is-IS" sz="2903" kern="0">
                <a:solidFill>
                  <a:srgbClr val="000000"/>
                </a:solidFill>
                <a:latin typeface="Tahoma"/>
                <a:ea typeface="Tahoma"/>
                <a:cs typeface="Tahoma"/>
                <a:sym typeface="Tahoma"/>
              </a:rPr>
              <a:t>Ganga úr skugga um sameiginlegan skilning (þú ert að segja að...) </a:t>
            </a:r>
            <a:endParaRPr sz="2903" kern="0">
              <a:solidFill>
                <a:srgbClr val="000000"/>
              </a:solidFill>
              <a:latin typeface="Tahoma"/>
              <a:ea typeface="Tahoma"/>
              <a:cs typeface="Tahoma"/>
              <a:sym typeface="Tahoma"/>
            </a:endParaRPr>
          </a:p>
          <a:p>
            <a:pPr marL="310916" indent="-310916" defTabSz="829544">
              <a:spcBef>
                <a:spcPts val="725"/>
              </a:spcBef>
              <a:buClr>
                <a:srgbClr val="3333CC"/>
              </a:buClr>
              <a:buSzPts val="1920"/>
              <a:buFont typeface="Noto Sans Symbols"/>
              <a:buChar char="■"/>
            </a:pPr>
            <a:r>
              <a:rPr lang="is-IS" sz="2903" kern="0">
                <a:solidFill>
                  <a:srgbClr val="000000"/>
                </a:solidFill>
                <a:latin typeface="Tahoma"/>
                <a:ea typeface="Tahoma"/>
                <a:cs typeface="Tahoma"/>
                <a:sym typeface="Tahoma"/>
              </a:rPr>
              <a:t>Nota „ég boð”</a:t>
            </a:r>
            <a:endParaRPr sz="2903" kern="0">
              <a:solidFill>
                <a:srgbClr val="000000"/>
              </a:solidFill>
              <a:latin typeface="Tahoma"/>
              <a:ea typeface="Tahoma"/>
              <a:cs typeface="Tahoma"/>
              <a:sym typeface="Tahoma"/>
            </a:endParaRPr>
          </a:p>
          <a:p>
            <a:pPr marL="310916" indent="-310916" defTabSz="829544">
              <a:spcBef>
                <a:spcPts val="725"/>
              </a:spcBef>
              <a:buClr>
                <a:srgbClr val="3333CC"/>
              </a:buClr>
              <a:buSzPts val="1920"/>
              <a:buFont typeface="Noto Sans Symbols"/>
              <a:buChar char="■"/>
            </a:pPr>
            <a:r>
              <a:rPr lang="is-IS" sz="2903" kern="0">
                <a:solidFill>
                  <a:srgbClr val="000000"/>
                </a:solidFill>
                <a:latin typeface="Tahoma"/>
                <a:ea typeface="Tahoma"/>
                <a:cs typeface="Tahoma"/>
                <a:sym typeface="Tahoma"/>
              </a:rPr>
              <a:t>Tjá skilning sinn á boðum </a:t>
            </a:r>
            <a:endParaRPr sz="2903" kern="0">
              <a:solidFill>
                <a:srgbClr val="000000"/>
              </a:solidFill>
              <a:latin typeface="Tahoma"/>
              <a:ea typeface="Tahoma"/>
              <a:cs typeface="Tahoma"/>
              <a:sym typeface="Tahoma"/>
            </a:endParaRPr>
          </a:p>
          <a:p>
            <a:pPr marL="310916" indent="-310916" defTabSz="829544">
              <a:spcBef>
                <a:spcPts val="725"/>
              </a:spcBef>
              <a:buClr>
                <a:srgbClr val="3333CC"/>
              </a:buClr>
              <a:buSzPts val="1920"/>
              <a:buFont typeface="Noto Sans Symbols"/>
              <a:buChar char="■"/>
            </a:pPr>
            <a:r>
              <a:rPr lang="is-IS" sz="2903" kern="0">
                <a:solidFill>
                  <a:srgbClr val="000000"/>
                </a:solidFill>
                <a:latin typeface="Tahoma"/>
                <a:ea typeface="Tahoma"/>
                <a:cs typeface="Tahoma"/>
                <a:sym typeface="Tahoma"/>
              </a:rPr>
              <a:t>Hafa samræmi milli orða og tjáningar </a:t>
            </a:r>
            <a:endParaRPr sz="2903" kern="0">
              <a:solidFill>
                <a:srgbClr val="000000"/>
              </a:solidFill>
              <a:latin typeface="Tahoma"/>
              <a:ea typeface="Tahoma"/>
              <a:cs typeface="Tahoma"/>
              <a:sym typeface="Tahoma"/>
            </a:endParaRPr>
          </a:p>
          <a:p>
            <a:pPr marL="310916" indent="-310916" defTabSz="829544">
              <a:spcBef>
                <a:spcPts val="725"/>
              </a:spcBef>
              <a:buClr>
                <a:srgbClr val="3333CC"/>
              </a:buClr>
              <a:buSzPts val="1920"/>
              <a:buFont typeface="Noto Sans Symbols"/>
              <a:buChar char="■"/>
            </a:pPr>
            <a:r>
              <a:rPr lang="is-IS" sz="2903" kern="0">
                <a:solidFill>
                  <a:srgbClr val="000000"/>
                </a:solidFill>
                <a:latin typeface="Tahoma"/>
                <a:ea typeface="Tahoma"/>
                <a:cs typeface="Tahoma"/>
                <a:sym typeface="Tahoma"/>
              </a:rPr>
              <a:t>Vita hve auðvelt er að misskilja</a:t>
            </a:r>
            <a:endParaRPr sz="2903" kern="0">
              <a:solidFill>
                <a:srgbClr val="000000"/>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Google Shape;249;p51"/>
          <p:cNvSpPr txBox="1"/>
          <p:nvPr/>
        </p:nvSpPr>
        <p:spPr>
          <a:xfrm>
            <a:off x="630936" y="640080"/>
            <a:ext cx="4818888" cy="1481328"/>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rgbClr val="000000"/>
              </a:buClr>
            </a:pPr>
            <a:r>
              <a:rPr lang="en-US" sz="4600" kern="1200">
                <a:solidFill>
                  <a:schemeClr val="tx1"/>
                </a:solidFill>
                <a:latin typeface="+mj-lt"/>
                <a:ea typeface="+mj-ea"/>
                <a:cs typeface="+mj-cs"/>
                <a:sym typeface="Tahoma"/>
              </a:rPr>
              <a:t>Árangursrík tjáskipti</a:t>
            </a:r>
          </a:p>
        </p:txBody>
      </p:sp>
      <p:sp>
        <p:nvSpPr>
          <p:cNvPr id="25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Google Shape;250;p51"/>
          <p:cNvSpPr txBox="1"/>
          <p:nvPr/>
        </p:nvSpPr>
        <p:spPr>
          <a:xfrm>
            <a:off x="630936" y="2660904"/>
            <a:ext cx="4818888" cy="3547872"/>
          </a:xfrm>
          <a:prstGeom prst="rect">
            <a:avLst/>
          </a:prstGeom>
        </p:spPr>
        <p:txBody>
          <a:bodyPr spcFirstLastPara="1" vert="horz" lIns="91440" tIns="45720" rIns="91440" bIns="45720" rtlCol="0" anchor="t" anchorCtr="0">
            <a:normAutofit/>
          </a:bodyPr>
          <a:lstStyle/>
          <a:p>
            <a:pPr marL="310916" indent="-228600">
              <a:lnSpc>
                <a:spcPct val="90000"/>
              </a:lnSpc>
              <a:buClr>
                <a:srgbClr val="3333CC"/>
              </a:buClr>
              <a:buSzPts val="1680"/>
              <a:buFont typeface="Arial" panose="020B0604020202020204" pitchFamily="34" charset="0"/>
              <a:buChar char="•"/>
            </a:pPr>
            <a:r>
              <a:rPr lang="en-US" sz="2200">
                <a:sym typeface="Tahoma"/>
              </a:rPr>
              <a:t>Gott að hafa í huga í tjáskiptum:</a:t>
            </a:r>
          </a:p>
          <a:p>
            <a:pPr marL="673759" lvl="1" indent="-228600">
              <a:lnSpc>
                <a:spcPct val="90000"/>
              </a:lnSpc>
              <a:spcBef>
                <a:spcPts val="632"/>
              </a:spcBef>
              <a:buClr>
                <a:srgbClr val="FF0000"/>
              </a:buClr>
              <a:buSzPts val="1540"/>
              <a:buFont typeface="Arial" panose="020B0604020202020204" pitchFamily="34" charset="0"/>
              <a:buChar char="•"/>
            </a:pPr>
            <a:r>
              <a:rPr lang="en-US" sz="2200" b="1">
                <a:sym typeface="Tahoma"/>
              </a:rPr>
              <a:t>Segja það sem þú meinar, meina það sem þú segir og segja það þannig að fólk nenni að hlusta á þig!</a:t>
            </a:r>
            <a:endParaRPr lang="en-US" sz="2200">
              <a:sym typeface="Tahoma"/>
            </a:endParaRPr>
          </a:p>
        </p:txBody>
      </p:sp>
      <p:pic>
        <p:nvPicPr>
          <p:cNvPr id="251" name="Google Shape;251;p51"/>
          <p:cNvPicPr preferRelativeResize="0"/>
          <p:nvPr/>
        </p:nvPicPr>
        <p:blipFill rotWithShape="1">
          <a:blip r:embed="rId3"/>
          <a:stretch/>
        </p:blipFill>
        <p:spPr>
          <a:xfrm>
            <a:off x="6099048" y="1062939"/>
            <a:ext cx="5458968" cy="47321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9"/>
        <p:cNvGrpSpPr/>
        <p:nvPr/>
      </p:nvGrpSpPr>
      <p:grpSpPr>
        <a:xfrm>
          <a:off x="0" y="0"/>
          <a:ext cx="0" cy="0"/>
          <a:chOff x="0" y="0"/>
          <a:chExt cx="0" cy="0"/>
        </a:xfrm>
      </p:grpSpPr>
      <p:sp>
        <p:nvSpPr>
          <p:cNvPr id="260" name="Google Shape;260;p52"/>
          <p:cNvSpPr txBox="1"/>
          <p:nvPr/>
        </p:nvSpPr>
        <p:spPr>
          <a:xfrm>
            <a:off x="2674081" y="213914"/>
            <a:ext cx="7793309" cy="1462450"/>
          </a:xfrm>
          <a:prstGeom prst="rect">
            <a:avLst/>
          </a:prstGeom>
          <a:noFill/>
          <a:ln>
            <a:noFill/>
          </a:ln>
        </p:spPr>
        <p:txBody>
          <a:bodyPr spcFirstLastPara="1" wrap="square" lIns="81964" tIns="40165" rIns="81964" bIns="40165" anchor="b" anchorCtr="0">
            <a:noAutofit/>
          </a:bodyPr>
          <a:lstStyle/>
          <a:p>
            <a:pPr defTabSz="829544">
              <a:buClr>
                <a:srgbClr val="000000"/>
              </a:buClr>
            </a:pPr>
            <a:r>
              <a:rPr lang="is-IS" sz="3992" kern="0">
                <a:solidFill>
                  <a:srgbClr val="3333CC"/>
                </a:solidFill>
                <a:latin typeface="Tahoma"/>
                <a:ea typeface="Tahoma"/>
                <a:cs typeface="Tahoma"/>
                <a:sym typeface="Tahoma"/>
              </a:rPr>
              <a:t>Árangursrík tjáskipti</a:t>
            </a:r>
            <a:endParaRPr sz="3992" kern="0">
              <a:solidFill>
                <a:srgbClr val="333399"/>
              </a:solidFill>
              <a:latin typeface="Tahoma"/>
              <a:ea typeface="Tahoma"/>
              <a:cs typeface="Tahoma"/>
              <a:sym typeface="Tahoma"/>
            </a:endParaRPr>
          </a:p>
        </p:txBody>
      </p:sp>
      <p:sp>
        <p:nvSpPr>
          <p:cNvPr id="261" name="Google Shape;261;p52"/>
          <p:cNvSpPr txBox="1"/>
          <p:nvPr/>
        </p:nvSpPr>
        <p:spPr>
          <a:xfrm>
            <a:off x="2706086" y="2017645"/>
            <a:ext cx="7772734" cy="4114977"/>
          </a:xfrm>
          <a:prstGeom prst="rect">
            <a:avLst/>
          </a:prstGeom>
          <a:noFill/>
          <a:ln>
            <a:noFill/>
          </a:ln>
        </p:spPr>
        <p:txBody>
          <a:bodyPr spcFirstLastPara="1" wrap="square" lIns="81964" tIns="40165" rIns="81964" bIns="40165" anchor="t" anchorCtr="0">
            <a:noAutofit/>
          </a:bodyPr>
          <a:lstStyle/>
          <a:p>
            <a:pPr marL="310916" indent="-310916" defTabSz="829544">
              <a:buClr>
                <a:srgbClr val="000000"/>
              </a:buClr>
            </a:pPr>
            <a:r>
              <a:rPr lang="is-IS" sz="2903" kern="0">
                <a:solidFill>
                  <a:srgbClr val="000000"/>
                </a:solidFill>
                <a:latin typeface="Tahoma"/>
                <a:ea typeface="Tahoma"/>
                <a:cs typeface="Tahoma"/>
                <a:sym typeface="Tahoma"/>
              </a:rPr>
              <a:t>1. Þú verður að vera skorinorður um það sem þú vilt koma til skila.</a:t>
            </a:r>
            <a:endParaRPr sz="2903" kern="0">
              <a:solidFill>
                <a:srgbClr val="000000"/>
              </a:solidFill>
              <a:latin typeface="Tahoma"/>
              <a:ea typeface="Tahoma"/>
              <a:cs typeface="Tahoma"/>
              <a:sym typeface="Tahoma"/>
            </a:endParaRPr>
          </a:p>
          <a:p>
            <a:pPr marL="310916" indent="-310916" defTabSz="829544">
              <a:spcBef>
                <a:spcPts val="725"/>
              </a:spcBef>
              <a:buClr>
                <a:srgbClr val="000000"/>
              </a:buClr>
            </a:pPr>
            <a:r>
              <a:rPr lang="is-IS" sz="2903" kern="0">
                <a:solidFill>
                  <a:srgbClr val="000000"/>
                </a:solidFill>
                <a:latin typeface="Tahoma"/>
                <a:ea typeface="Tahoma"/>
                <a:cs typeface="Tahoma"/>
                <a:sym typeface="Tahoma"/>
              </a:rPr>
              <a:t>2. Þú verður að gera þér skýra grein fyrir því sem mótaðilinn vill koma til skila.</a:t>
            </a:r>
            <a:endParaRPr sz="2903" kern="0">
              <a:solidFill>
                <a:srgbClr val="000000"/>
              </a:solidFill>
              <a:latin typeface="Tahoma"/>
              <a:ea typeface="Tahoma"/>
              <a:cs typeface="Tahoma"/>
              <a:sym typeface="Tahoma"/>
            </a:endParaRPr>
          </a:p>
          <a:p>
            <a:pPr marL="310916" indent="-310916" defTabSz="829544">
              <a:spcBef>
                <a:spcPts val="725"/>
              </a:spcBef>
              <a:buClr>
                <a:srgbClr val="000000"/>
              </a:buClr>
            </a:pPr>
            <a:endParaRPr sz="2903" kern="0">
              <a:solidFill>
                <a:srgbClr val="000000"/>
              </a:solidFill>
              <a:latin typeface="Tahoma"/>
              <a:ea typeface="Tahoma"/>
              <a:cs typeface="Tahoma"/>
              <a:sym typeface="Tahoma"/>
            </a:endParaRPr>
          </a:p>
          <a:p>
            <a:pPr marL="310916" indent="-310916" defTabSz="829544">
              <a:spcBef>
                <a:spcPts val="725"/>
              </a:spcBef>
              <a:buClr>
                <a:srgbClr val="000000"/>
              </a:buClr>
            </a:pPr>
            <a:endParaRPr sz="2903" kern="0">
              <a:solidFill>
                <a:srgbClr val="000000"/>
              </a:solidFill>
              <a:latin typeface="Tahoma"/>
              <a:ea typeface="Tahoma"/>
              <a:cs typeface="Tahoma"/>
              <a:sym typeface="Tahoma"/>
            </a:endParaRPr>
          </a:p>
          <a:p>
            <a:pPr marL="310916" indent="-310916" defTabSz="829544">
              <a:spcBef>
                <a:spcPts val="725"/>
              </a:spcBef>
              <a:buClr>
                <a:srgbClr val="000000"/>
              </a:buClr>
            </a:pPr>
            <a:endParaRPr sz="2903" kern="0">
              <a:solidFill>
                <a:srgbClr val="000000"/>
              </a:solidFill>
              <a:latin typeface="Tahoma"/>
              <a:ea typeface="Tahoma"/>
              <a:cs typeface="Tahoma"/>
              <a:sym typeface="Tahoma"/>
            </a:endParaRPr>
          </a:p>
        </p:txBody>
      </p:sp>
      <p:pic>
        <p:nvPicPr>
          <p:cNvPr id="262" name="Google Shape;262;p52"/>
          <p:cNvPicPr preferRelativeResize="0"/>
          <p:nvPr/>
        </p:nvPicPr>
        <p:blipFill rotWithShape="1">
          <a:blip r:embed="rId3">
            <a:alphaModFix/>
          </a:blip>
          <a:srcRect/>
          <a:stretch/>
        </p:blipFill>
        <p:spPr>
          <a:xfrm>
            <a:off x="4223729" y="4365795"/>
            <a:ext cx="4445155" cy="18716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6"/>
        <p:cNvGrpSpPr/>
        <p:nvPr/>
      </p:nvGrpSpPr>
      <p:grpSpPr>
        <a:xfrm>
          <a:off x="0" y="0"/>
          <a:ext cx="0" cy="0"/>
          <a:chOff x="0" y="0"/>
          <a:chExt cx="0" cy="0"/>
        </a:xfrm>
      </p:grpSpPr>
      <p:sp useBgFill="1">
        <p:nvSpPr>
          <p:cNvPr id="273" name="Rectangle 27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Google Shape;267;p53"/>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5400" kern="1200">
                <a:solidFill>
                  <a:schemeClr val="tx1"/>
                </a:solidFill>
                <a:latin typeface="+mj-lt"/>
                <a:ea typeface="+mj-ea"/>
                <a:cs typeface="+mj-cs"/>
                <a:sym typeface="Tahoma"/>
              </a:rPr>
              <a:t>Við</a:t>
            </a:r>
          </a:p>
        </p:txBody>
      </p:sp>
      <p:sp>
        <p:nvSpPr>
          <p:cNvPr id="27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53"/>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10916" indent="-228600">
              <a:lnSpc>
                <a:spcPct val="90000"/>
              </a:lnSpc>
              <a:buClr>
                <a:srgbClr val="3333CC"/>
              </a:buClr>
              <a:buSzPts val="1920"/>
              <a:buFont typeface="Arial" panose="020B0604020202020204" pitchFamily="34" charset="0"/>
              <a:buChar char="•"/>
            </a:pPr>
            <a:r>
              <a:rPr lang="en-US" sz="3200" dirty="0" err="1">
                <a:sym typeface="Tahoma"/>
              </a:rPr>
              <a:t>Heyrum</a:t>
            </a:r>
            <a:r>
              <a:rPr lang="en-US" sz="3200" dirty="0">
                <a:sym typeface="Tahoma"/>
              </a:rPr>
              <a:t> helming </a:t>
            </a:r>
            <a:r>
              <a:rPr lang="en-US" sz="3200" dirty="0" err="1">
                <a:sym typeface="Tahoma"/>
              </a:rPr>
              <a:t>þess</a:t>
            </a:r>
            <a:r>
              <a:rPr lang="en-US" sz="3200" dirty="0">
                <a:sym typeface="Tahoma"/>
              </a:rPr>
              <a:t> </a:t>
            </a:r>
            <a:r>
              <a:rPr lang="en-US" sz="3200" dirty="0" err="1">
                <a:sym typeface="Tahoma"/>
              </a:rPr>
              <a:t>sem</a:t>
            </a:r>
            <a:r>
              <a:rPr lang="en-US" sz="3200" dirty="0">
                <a:sym typeface="Tahoma"/>
              </a:rPr>
              <a:t> </a:t>
            </a:r>
            <a:r>
              <a:rPr lang="en-US" sz="3200" dirty="0" err="1">
                <a:sym typeface="Tahoma"/>
              </a:rPr>
              <a:t>sagt</a:t>
            </a:r>
            <a:r>
              <a:rPr lang="en-US" sz="3200" dirty="0">
                <a:sym typeface="Tahoma"/>
              </a:rPr>
              <a:t> er</a:t>
            </a: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Skiljum</a:t>
            </a:r>
            <a:r>
              <a:rPr lang="en-US" sz="3200" dirty="0">
                <a:sym typeface="Tahoma"/>
              </a:rPr>
              <a:t> helming </a:t>
            </a:r>
            <a:r>
              <a:rPr lang="en-US" sz="3200" dirty="0" err="1">
                <a:sym typeface="Tahoma"/>
              </a:rPr>
              <a:t>þess</a:t>
            </a:r>
            <a:r>
              <a:rPr lang="en-US" sz="3200" dirty="0">
                <a:sym typeface="Tahoma"/>
              </a:rPr>
              <a:t> </a:t>
            </a:r>
            <a:r>
              <a:rPr lang="en-US" sz="3200" dirty="0" err="1">
                <a:sym typeface="Tahoma"/>
              </a:rPr>
              <a:t>sem</a:t>
            </a:r>
            <a:r>
              <a:rPr lang="en-US" sz="3200" dirty="0">
                <a:sym typeface="Tahoma"/>
              </a:rPr>
              <a:t> </a:t>
            </a:r>
            <a:r>
              <a:rPr lang="en-US" sz="3200" dirty="0" err="1">
                <a:sym typeface="Tahoma"/>
              </a:rPr>
              <a:t>við</a:t>
            </a:r>
            <a:r>
              <a:rPr lang="en-US" sz="3200" dirty="0">
                <a:sym typeface="Tahoma"/>
              </a:rPr>
              <a:t> </a:t>
            </a:r>
            <a:r>
              <a:rPr lang="en-US" sz="3200" dirty="0" err="1">
                <a:sym typeface="Tahoma"/>
              </a:rPr>
              <a:t>heyrum</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Munum</a:t>
            </a:r>
            <a:r>
              <a:rPr lang="en-US" sz="3200" dirty="0">
                <a:sym typeface="Tahoma"/>
              </a:rPr>
              <a:t> helming </a:t>
            </a:r>
            <a:r>
              <a:rPr lang="en-US" sz="3200" dirty="0" err="1">
                <a:sym typeface="Tahoma"/>
              </a:rPr>
              <a:t>þess</a:t>
            </a:r>
            <a:r>
              <a:rPr lang="en-US" sz="3200" dirty="0">
                <a:sym typeface="Tahoma"/>
              </a:rPr>
              <a:t> </a:t>
            </a:r>
            <a:r>
              <a:rPr lang="en-US" sz="3200" dirty="0" err="1">
                <a:sym typeface="Tahoma"/>
              </a:rPr>
              <a:t>sem</a:t>
            </a:r>
            <a:r>
              <a:rPr lang="en-US" sz="3200" dirty="0">
                <a:sym typeface="Tahoma"/>
              </a:rPr>
              <a:t> </a:t>
            </a:r>
            <a:r>
              <a:rPr lang="en-US" sz="3200" dirty="0" err="1">
                <a:sym typeface="Tahoma"/>
              </a:rPr>
              <a:t>við</a:t>
            </a:r>
            <a:r>
              <a:rPr lang="en-US" sz="3200" dirty="0">
                <a:sym typeface="Tahoma"/>
              </a:rPr>
              <a:t> </a:t>
            </a:r>
            <a:r>
              <a:rPr lang="en-US" sz="3200" dirty="0" err="1">
                <a:sym typeface="Tahoma"/>
              </a:rPr>
              <a:t>skiljum</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Dæmum</a:t>
            </a:r>
            <a:r>
              <a:rPr lang="en-US" sz="3200" dirty="0">
                <a:sym typeface="Tahoma"/>
              </a:rPr>
              <a:t> á </a:t>
            </a:r>
            <a:r>
              <a:rPr lang="en-US" sz="3200" dirty="0" err="1">
                <a:sym typeface="Tahoma"/>
              </a:rPr>
              <a:t>viðeigandi</a:t>
            </a:r>
            <a:r>
              <a:rPr lang="en-US" sz="3200" dirty="0">
                <a:sym typeface="Tahoma"/>
              </a:rPr>
              <a:t> </a:t>
            </a:r>
            <a:r>
              <a:rPr lang="en-US" sz="3200" dirty="0" err="1">
                <a:sym typeface="Tahoma"/>
              </a:rPr>
              <a:t>hátt</a:t>
            </a:r>
            <a:r>
              <a:rPr lang="en-US" sz="3200" dirty="0">
                <a:sym typeface="Tahoma"/>
              </a:rPr>
              <a:t> helming </a:t>
            </a:r>
            <a:r>
              <a:rPr lang="en-US" sz="3200" dirty="0" err="1">
                <a:sym typeface="Tahoma"/>
              </a:rPr>
              <a:t>þess</a:t>
            </a:r>
            <a:r>
              <a:rPr lang="en-US" sz="3200" dirty="0">
                <a:sym typeface="Tahoma"/>
              </a:rPr>
              <a:t> </a:t>
            </a:r>
            <a:r>
              <a:rPr lang="en-US" sz="3200" dirty="0" err="1">
                <a:sym typeface="Tahoma"/>
              </a:rPr>
              <a:t>sem</a:t>
            </a:r>
            <a:r>
              <a:rPr lang="en-US" sz="3200" dirty="0">
                <a:sym typeface="Tahoma"/>
              </a:rPr>
              <a:t> </a:t>
            </a:r>
            <a:r>
              <a:rPr lang="en-US" sz="3200" dirty="0" err="1">
                <a:sym typeface="Tahoma"/>
              </a:rPr>
              <a:t>við</a:t>
            </a:r>
            <a:r>
              <a:rPr lang="en-US" sz="3200" dirty="0">
                <a:sym typeface="Tahoma"/>
              </a:rPr>
              <a:t> </a:t>
            </a:r>
            <a:r>
              <a:rPr lang="en-US" sz="3200" dirty="0" err="1">
                <a:sym typeface="Tahoma"/>
              </a:rPr>
              <a:t>munum</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Bregðumst</a:t>
            </a:r>
            <a:r>
              <a:rPr lang="en-US" sz="3200" dirty="0">
                <a:sym typeface="Tahoma"/>
              </a:rPr>
              <a:t> á </a:t>
            </a:r>
            <a:r>
              <a:rPr lang="en-US" sz="3200" dirty="0" err="1">
                <a:sym typeface="Tahoma"/>
              </a:rPr>
              <a:t>viðeigandi</a:t>
            </a:r>
            <a:r>
              <a:rPr lang="en-US" sz="3200" dirty="0">
                <a:sym typeface="Tahoma"/>
              </a:rPr>
              <a:t> </a:t>
            </a:r>
            <a:r>
              <a:rPr lang="en-US" sz="3200" dirty="0" err="1">
                <a:sym typeface="Tahoma"/>
              </a:rPr>
              <a:t>hátt</a:t>
            </a:r>
            <a:r>
              <a:rPr lang="en-US" sz="3200" dirty="0">
                <a:sym typeface="Tahoma"/>
              </a:rPr>
              <a:t> </a:t>
            </a:r>
            <a:r>
              <a:rPr lang="en-US" sz="3200" dirty="0" err="1">
                <a:sym typeface="Tahoma"/>
              </a:rPr>
              <a:t>við</a:t>
            </a:r>
            <a:r>
              <a:rPr lang="en-US" sz="3200" dirty="0">
                <a:sym typeface="Tahoma"/>
              </a:rPr>
              <a:t> </a:t>
            </a:r>
            <a:r>
              <a:rPr lang="en-US" sz="3200" dirty="0" err="1">
                <a:sym typeface="Tahoma"/>
              </a:rPr>
              <a:t>helmingi</a:t>
            </a:r>
            <a:r>
              <a:rPr lang="en-US" sz="3200" dirty="0">
                <a:sym typeface="Tahoma"/>
              </a:rPr>
              <a:t> </a:t>
            </a:r>
            <a:r>
              <a:rPr lang="en-US" sz="3200" dirty="0" err="1">
                <a:sym typeface="Tahoma"/>
              </a:rPr>
              <a:t>af</a:t>
            </a:r>
            <a:r>
              <a:rPr lang="en-US" sz="3200" dirty="0">
                <a:sym typeface="Tahoma"/>
              </a:rPr>
              <a:t> </a:t>
            </a:r>
            <a:r>
              <a:rPr lang="en-US" sz="3200" dirty="0" err="1">
                <a:sym typeface="Tahoma"/>
              </a:rPr>
              <a:t>því</a:t>
            </a:r>
            <a:r>
              <a:rPr lang="en-US" sz="3200" dirty="0">
                <a:sym typeface="Tahoma"/>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2"/>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p54"/>
          <p:cNvSpPr txBox="1"/>
          <p:nvPr/>
        </p:nvSpPr>
        <p:spPr>
          <a:xfrm>
            <a:off x="572493" y="238539"/>
            <a:ext cx="11018520" cy="1434415"/>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rgbClr val="000000"/>
              </a:buClr>
            </a:pPr>
            <a:r>
              <a:rPr lang="en-US" sz="5400">
                <a:latin typeface="+mj-lt"/>
                <a:ea typeface="+mj-ea"/>
                <a:cs typeface="+mj-cs"/>
                <a:sym typeface="Tahoma"/>
              </a:rPr>
              <a:t>Ég-boð</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Google Shape;274;p54"/>
          <p:cNvSpPr txBox="1"/>
          <p:nvPr/>
        </p:nvSpPr>
        <p:spPr>
          <a:xfrm>
            <a:off x="572493" y="2071316"/>
            <a:ext cx="6713552" cy="4119172"/>
          </a:xfrm>
          <a:prstGeom prst="rect">
            <a:avLst/>
          </a:prstGeom>
        </p:spPr>
        <p:txBody>
          <a:bodyPr spcFirstLastPara="1" vert="horz" lIns="91440" tIns="45720" rIns="91440" bIns="45720" rtlCol="0" anchor="t" anchorCtr="0">
            <a:normAutofit/>
          </a:bodyPr>
          <a:lstStyle/>
          <a:p>
            <a:pPr marL="310916" indent="-228600">
              <a:lnSpc>
                <a:spcPct val="90000"/>
              </a:lnSpc>
              <a:buClr>
                <a:srgbClr val="3333CC"/>
              </a:buClr>
              <a:buSzPts val="1680"/>
              <a:buFont typeface="Arial" panose="020B0604020202020204" pitchFamily="34" charset="0"/>
              <a:buChar char="•"/>
            </a:pPr>
            <a:r>
              <a:rPr lang="en-US" sz="2200" b="1">
                <a:sym typeface="Tahoma"/>
              </a:rPr>
              <a:t>Ég-boð:</a:t>
            </a:r>
            <a:r>
              <a:rPr lang="en-US" sz="2200">
                <a:sym typeface="Tahoma"/>
              </a:rPr>
              <a:t> mér líður betur þegar þú gerir eins og ég bið þig.</a:t>
            </a:r>
          </a:p>
          <a:p>
            <a:pPr marL="310916" indent="-228600">
              <a:lnSpc>
                <a:spcPct val="90000"/>
              </a:lnSpc>
              <a:spcBef>
                <a:spcPts val="632"/>
              </a:spcBef>
              <a:buClr>
                <a:srgbClr val="3333CC"/>
              </a:buClr>
              <a:buSzPts val="1680"/>
              <a:buFont typeface="Arial" panose="020B0604020202020204" pitchFamily="34" charset="0"/>
              <a:buChar char="•"/>
            </a:pPr>
            <a:r>
              <a:rPr lang="en-US" sz="2200" b="1">
                <a:sym typeface="Tahoma"/>
              </a:rPr>
              <a:t>Ég-boðum fylgir </a:t>
            </a:r>
            <a:r>
              <a:rPr lang="en-US" sz="2200">
                <a:sym typeface="Tahoma"/>
              </a:rPr>
              <a:t>hreinskilni, frásögn um eigin sjónarmið og tilfinningar, ábendingar um lausnir og leiðir.</a:t>
            </a:r>
          </a:p>
          <a:p>
            <a:pPr marL="310916" indent="-228600">
              <a:lnSpc>
                <a:spcPct val="90000"/>
              </a:lnSpc>
              <a:spcBef>
                <a:spcPts val="632"/>
              </a:spcBef>
              <a:buClr>
                <a:srgbClr val="3333CC"/>
              </a:buClr>
              <a:buSzPts val="1680"/>
              <a:buFont typeface="Arial" panose="020B0604020202020204" pitchFamily="34" charset="0"/>
              <a:buChar char="•"/>
            </a:pPr>
            <a:r>
              <a:rPr lang="en-US" sz="2200">
                <a:sym typeface="Tahoma"/>
              </a:rPr>
              <a:t>Með því að nota ég-boð er ekki verið að ráðast á né niðurlægja viðmælandann </a:t>
            </a:r>
          </a:p>
        </p:txBody>
      </p:sp>
      <p:pic>
        <p:nvPicPr>
          <p:cNvPr id="1026" name="Picture 2" descr="If You Do All the Talking in Your Relationship, It's Time to Share - WSJ">
            <a:extLst>
              <a:ext uri="{FF2B5EF4-FFF2-40B4-BE49-F238E27FC236}">
                <a16:creationId xmlns:a16="http://schemas.microsoft.com/office/drawing/2014/main" id="{303F4BC0-3BBC-7860-BCB0-67AF9F016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 r="193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8"/>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Google Shape;279;p55"/>
          <p:cNvSpPr txBox="1"/>
          <p:nvPr/>
        </p:nvSpPr>
        <p:spPr>
          <a:xfrm>
            <a:off x="630936" y="640080"/>
            <a:ext cx="4818888" cy="1481328"/>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rgbClr val="000000"/>
              </a:buClr>
            </a:pPr>
            <a:r>
              <a:rPr lang="en-US" sz="5400" kern="1200">
                <a:solidFill>
                  <a:schemeClr val="tx1"/>
                </a:solidFill>
                <a:latin typeface="+mj-lt"/>
                <a:ea typeface="+mj-ea"/>
                <a:cs typeface="+mj-cs"/>
                <a:sym typeface="Tahoma"/>
              </a:rPr>
              <a:t>Þú-boð</a:t>
            </a:r>
          </a:p>
        </p:txBody>
      </p:sp>
      <p:sp>
        <p:nvSpPr>
          <p:cNvPr id="206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Google Shape;280;p55"/>
          <p:cNvSpPr txBox="1"/>
          <p:nvPr/>
        </p:nvSpPr>
        <p:spPr>
          <a:xfrm>
            <a:off x="630936" y="2660904"/>
            <a:ext cx="4818888" cy="3547872"/>
          </a:xfrm>
          <a:prstGeom prst="rect">
            <a:avLst/>
          </a:prstGeom>
        </p:spPr>
        <p:txBody>
          <a:bodyPr spcFirstLastPara="1" vert="horz" lIns="91440" tIns="45720" rIns="91440" bIns="45720" rtlCol="0" anchor="t" anchorCtr="0">
            <a:normAutofit/>
          </a:bodyPr>
          <a:lstStyle/>
          <a:p>
            <a:pPr marL="310916" indent="-228600">
              <a:lnSpc>
                <a:spcPct val="90000"/>
              </a:lnSpc>
              <a:buClr>
                <a:srgbClr val="3333CC"/>
              </a:buClr>
              <a:buSzPts val="1680"/>
              <a:buFont typeface="Arial" panose="020B0604020202020204" pitchFamily="34" charset="0"/>
              <a:buChar char="•"/>
            </a:pPr>
            <a:r>
              <a:rPr lang="en-US" sz="1900" b="1">
                <a:sym typeface="Tahoma"/>
              </a:rPr>
              <a:t>Þú-boð:</a:t>
            </a:r>
            <a:r>
              <a:rPr lang="en-US" sz="1900">
                <a:sym typeface="Tahoma"/>
              </a:rPr>
              <a:t> þú ert ömurleg og getur aldrei gert eins og ég bið þig.</a:t>
            </a:r>
          </a:p>
          <a:p>
            <a:pPr marL="310916" indent="-228600">
              <a:lnSpc>
                <a:spcPct val="90000"/>
              </a:lnSpc>
              <a:buClr>
                <a:srgbClr val="3333CC"/>
              </a:buClr>
              <a:buSzPts val="1680"/>
              <a:buFont typeface="Arial" panose="020B0604020202020204" pitchFamily="34" charset="0"/>
              <a:buChar char="•"/>
            </a:pPr>
            <a:r>
              <a:rPr lang="en-US" sz="1900">
                <a:sym typeface="Tahoma"/>
              </a:rPr>
              <a:t>Flestar setningar í samskiptum byrja á ÞÚ og í kjölfarið fylgir oft aðfinnsla, ásökun, skipun eða eitthvað annað niðurlægjandi.</a:t>
            </a:r>
          </a:p>
          <a:p>
            <a:pPr marL="310916" indent="-228600">
              <a:lnSpc>
                <a:spcPct val="90000"/>
              </a:lnSpc>
              <a:spcBef>
                <a:spcPts val="632"/>
              </a:spcBef>
              <a:buClr>
                <a:srgbClr val="3333CC"/>
              </a:buClr>
              <a:buSzPts val="1680"/>
              <a:buFont typeface="Arial" panose="020B0604020202020204" pitchFamily="34" charset="0"/>
              <a:buChar char="•"/>
            </a:pPr>
            <a:r>
              <a:rPr lang="en-US" sz="1900">
                <a:sym typeface="Tahoma"/>
              </a:rPr>
              <a:t>Þú-boð einkenna hroka og yfirgang í samskiptum.</a:t>
            </a:r>
          </a:p>
          <a:p>
            <a:pPr marL="310916" indent="-228600">
              <a:lnSpc>
                <a:spcPct val="90000"/>
              </a:lnSpc>
              <a:spcBef>
                <a:spcPts val="632"/>
              </a:spcBef>
              <a:buClr>
                <a:srgbClr val="3333CC"/>
              </a:buClr>
              <a:buSzPts val="1680"/>
              <a:buFont typeface="Arial" panose="020B0604020202020204" pitchFamily="34" charset="0"/>
              <a:buChar char="•"/>
            </a:pPr>
            <a:r>
              <a:rPr lang="en-US" sz="1900">
                <a:sym typeface="Tahoma"/>
              </a:rPr>
              <a:t>Þú-boð fela oft í sér ásakanir og  persónulega gagnrýni á aðra</a:t>
            </a:r>
          </a:p>
          <a:p>
            <a:pPr marL="310916" indent="-228600">
              <a:lnSpc>
                <a:spcPct val="90000"/>
              </a:lnSpc>
              <a:spcBef>
                <a:spcPts val="632"/>
              </a:spcBef>
              <a:buClr>
                <a:srgbClr val="3333CC"/>
              </a:buClr>
              <a:buSzPts val="1680"/>
              <a:buFont typeface="Arial" panose="020B0604020202020204" pitchFamily="34" charset="0"/>
              <a:buChar char="•"/>
            </a:pPr>
            <a:r>
              <a:rPr lang="en-US" sz="1900">
                <a:sym typeface="Tahoma"/>
              </a:rPr>
              <a:t>Aðferðin kallar strax á sams konar viðbrögð, árás eða flótta.</a:t>
            </a:r>
          </a:p>
          <a:p>
            <a:pPr marL="310916" indent="-228600">
              <a:lnSpc>
                <a:spcPct val="90000"/>
              </a:lnSpc>
              <a:spcBef>
                <a:spcPts val="632"/>
              </a:spcBef>
              <a:buClr>
                <a:srgbClr val="3333CC"/>
              </a:buClr>
              <a:buSzPts val="1680"/>
              <a:buFont typeface="Arial" panose="020B0604020202020204" pitchFamily="34" charset="0"/>
              <a:buChar char="•"/>
            </a:pPr>
            <a:endParaRPr lang="en-US" sz="1900">
              <a:sym typeface="Tahoma"/>
            </a:endParaRPr>
          </a:p>
        </p:txBody>
      </p:sp>
      <p:pic>
        <p:nvPicPr>
          <p:cNvPr id="2050" name="Picture 2" descr="This Bad Conversation Habit Is Killing Your Credibility | SUCCESS">
            <a:extLst>
              <a:ext uri="{FF2B5EF4-FFF2-40B4-BE49-F238E27FC236}">
                <a16:creationId xmlns:a16="http://schemas.microsoft.com/office/drawing/2014/main" id="{E8C39589-E6A9-F860-5AC0-D1F835A5B3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436373"/>
            <a:ext cx="5458968" cy="3985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p:cNvGrpSpPr/>
        <p:nvPr/>
      </p:nvGrpSpPr>
      <p:grpSpPr>
        <a:xfrm>
          <a:off x="0" y="0"/>
          <a:ext cx="0" cy="0"/>
          <a:chOff x="0" y="0"/>
          <a:chExt cx="0" cy="0"/>
        </a:xfrm>
      </p:grpSpPr>
      <p:sp useBgFill="1">
        <p:nvSpPr>
          <p:cNvPr id="292" name="Rectangle 29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Google Shape;285;p56"/>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200" kern="1200">
                <a:solidFill>
                  <a:schemeClr val="tx1"/>
                </a:solidFill>
                <a:latin typeface="+mj-lt"/>
                <a:ea typeface="+mj-ea"/>
                <a:cs typeface="+mj-cs"/>
                <a:sym typeface="Tahoma"/>
              </a:rPr>
              <a:t>Meginatriði í mannlegum samskiptum eru:</a:t>
            </a:r>
          </a:p>
        </p:txBody>
      </p:sp>
      <p:sp>
        <p:nvSpPr>
          <p:cNvPr id="29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8" name="Google Shape;286;p56">
            <a:extLst>
              <a:ext uri="{FF2B5EF4-FFF2-40B4-BE49-F238E27FC236}">
                <a16:creationId xmlns:a16="http://schemas.microsoft.com/office/drawing/2014/main" id="{476E5190-AC55-18F9-DFAB-42FB55F66ED4}"/>
              </a:ext>
            </a:extLst>
          </p:cNvPr>
          <p:cNvGraphicFramePr/>
          <p:nvPr>
            <p:extLst>
              <p:ext uri="{D42A27DB-BD31-4B8C-83A1-F6EECF244321}">
                <p14:modId xmlns:p14="http://schemas.microsoft.com/office/powerpoint/2010/main" val="228201330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0"/>
        <p:cNvGrpSpPr/>
        <p:nvPr/>
      </p:nvGrpSpPr>
      <p:grpSpPr>
        <a:xfrm>
          <a:off x="0" y="0"/>
          <a:ext cx="0" cy="0"/>
          <a:chOff x="0" y="0"/>
          <a:chExt cx="0" cy="0"/>
        </a:xfrm>
      </p:grpSpPr>
      <p:sp>
        <p:nvSpPr>
          <p:cNvPr id="291" name="Google Shape;291;p57"/>
          <p:cNvSpPr txBox="1"/>
          <p:nvPr/>
        </p:nvSpPr>
        <p:spPr>
          <a:xfrm>
            <a:off x="481013" y="3752849"/>
            <a:ext cx="3290887" cy="2452687"/>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3600" b="1">
                <a:latin typeface="+mj-lt"/>
                <a:ea typeface="+mj-ea"/>
                <a:cs typeface="+mj-cs"/>
                <a:sym typeface="Tahoma"/>
              </a:rPr>
              <a:t>Lausnir á árekstrum</a:t>
            </a:r>
            <a:endParaRPr lang="en-US" sz="3600">
              <a:latin typeface="+mj-lt"/>
              <a:ea typeface="+mj-ea"/>
              <a:cs typeface="+mj-cs"/>
              <a:sym typeface="Tahoma"/>
            </a:endParaRPr>
          </a:p>
        </p:txBody>
      </p:sp>
      <p:pic>
        <p:nvPicPr>
          <p:cNvPr id="3074" name="Picture 2">
            <a:extLst>
              <a:ext uri="{FF2B5EF4-FFF2-40B4-BE49-F238E27FC236}">
                <a16:creationId xmlns:a16="http://schemas.microsoft.com/office/drawing/2014/main" id="{151939B8-FBDF-19DD-4494-E4762DB093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54" b="2662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92" name="Google Shape;292;p57"/>
          <p:cNvSpPr txBox="1"/>
          <p:nvPr/>
        </p:nvSpPr>
        <p:spPr>
          <a:xfrm>
            <a:off x="4223982" y="3752850"/>
            <a:ext cx="7485413" cy="2452687"/>
          </a:xfrm>
          <a:prstGeom prst="rect">
            <a:avLst/>
          </a:prstGeom>
        </p:spPr>
        <p:txBody>
          <a:bodyPr spcFirstLastPara="1" vert="horz" lIns="91440" tIns="45720" rIns="91440" bIns="45720" rtlCol="0" anchor="ctr" anchorCtr="0">
            <a:normAutofit/>
          </a:bodyPr>
          <a:lstStyle/>
          <a:p>
            <a:pPr marL="310916" indent="-228600">
              <a:lnSpc>
                <a:spcPct val="90000"/>
              </a:lnSpc>
              <a:buClr>
                <a:srgbClr val="3333CC"/>
              </a:buClr>
              <a:buSzPts val="1920"/>
              <a:buFont typeface="Arial" panose="020B0604020202020204" pitchFamily="34" charset="0"/>
              <a:buChar char="•"/>
            </a:pPr>
            <a:r>
              <a:rPr lang="en-US">
                <a:sym typeface="Tahoma"/>
              </a:rPr>
              <a:t>Ef þú ert sá ósátti er best að nota </a:t>
            </a:r>
            <a:r>
              <a:rPr lang="en-US" b="1">
                <a:sym typeface="Tahoma"/>
              </a:rPr>
              <a:t>“ég boð” </a:t>
            </a:r>
            <a:endParaRPr lang="en-US">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a:sym typeface="Tahoma"/>
              </a:rPr>
              <a:t>Ég verð fúl þegar þú draslar út þegar ég er nýbúin að þrífa </a:t>
            </a:r>
          </a:p>
          <a:p>
            <a:pPr marL="673759" lvl="1" indent="-228600">
              <a:lnSpc>
                <a:spcPct val="90000"/>
              </a:lnSpc>
              <a:spcBef>
                <a:spcPts val="632"/>
              </a:spcBef>
              <a:buClr>
                <a:srgbClr val="FF0000"/>
              </a:buClr>
              <a:buSzPts val="1540"/>
              <a:buFont typeface="Arial" panose="020B0604020202020204" pitchFamily="34" charset="0"/>
              <a:buChar char="•"/>
            </a:pPr>
            <a:r>
              <a:rPr lang="en-US" b="1">
                <a:sym typeface="Tahoma"/>
              </a:rPr>
              <a:t>Ekki “þú boð”</a:t>
            </a:r>
            <a:endParaRPr lang="en-US">
              <a:sym typeface="Tahoma"/>
            </a:endParaRPr>
          </a:p>
          <a:p>
            <a:pPr marL="673759" lvl="1" indent="-228600">
              <a:lnSpc>
                <a:spcPct val="90000"/>
              </a:lnSpc>
              <a:spcBef>
                <a:spcPts val="632"/>
              </a:spcBef>
              <a:buClr>
                <a:srgbClr val="FF0000"/>
              </a:buClr>
              <a:buSzPts val="1540"/>
              <a:buFont typeface="Arial" panose="020B0604020202020204" pitchFamily="34" charset="0"/>
              <a:buChar char="•"/>
            </a:pPr>
            <a:r>
              <a:rPr lang="en-US">
                <a:sym typeface="Tahoma"/>
              </a:rPr>
              <a:t>Þú ert sóði sem draslar alltaf til og tekur aldrei til !</a:t>
            </a:r>
          </a:p>
          <a:p>
            <a:pPr marL="673759" lvl="1" indent="-228600">
              <a:lnSpc>
                <a:spcPct val="90000"/>
              </a:lnSpc>
              <a:spcBef>
                <a:spcPts val="632"/>
              </a:spcBef>
              <a:buClr>
                <a:srgbClr val="FF0000"/>
              </a:buClr>
              <a:buSzPts val="1540"/>
              <a:buFont typeface="Arial" panose="020B0604020202020204" pitchFamily="34" charset="0"/>
              <a:buChar char="•"/>
            </a:pPr>
            <a:endParaRPr lang="en-US">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Google Shape;297;p58"/>
          <p:cNvSpPr txBox="1"/>
          <p:nvPr/>
        </p:nvSpPr>
        <p:spPr>
          <a:xfrm>
            <a:off x="572493" y="238539"/>
            <a:ext cx="11018520" cy="1434415"/>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rgbClr val="000000"/>
              </a:buClr>
            </a:pPr>
            <a:r>
              <a:rPr lang="en-US" sz="5400">
                <a:latin typeface="+mj-lt"/>
                <a:ea typeface="+mj-ea"/>
                <a:cs typeface="+mj-cs"/>
                <a:sym typeface="Tahoma"/>
              </a:rPr>
              <a:t>Ef hinn aðilinn er ósáttur</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Google Shape;298;p58"/>
          <p:cNvSpPr txBox="1"/>
          <p:nvPr/>
        </p:nvSpPr>
        <p:spPr>
          <a:xfrm>
            <a:off x="572493" y="2071316"/>
            <a:ext cx="6713552" cy="4119172"/>
          </a:xfrm>
          <a:prstGeom prst="rect">
            <a:avLst/>
          </a:prstGeom>
        </p:spPr>
        <p:txBody>
          <a:bodyPr spcFirstLastPara="1" vert="horz" lIns="91440" tIns="45720" rIns="91440" bIns="45720" rtlCol="0" anchor="t" anchorCtr="0">
            <a:normAutofit/>
          </a:bodyPr>
          <a:lstStyle/>
          <a:p>
            <a:pPr marL="310916" indent="-228600">
              <a:lnSpc>
                <a:spcPct val="90000"/>
              </a:lnSpc>
              <a:buClr>
                <a:srgbClr val="3333CC"/>
              </a:buClr>
              <a:buSzPts val="1920"/>
              <a:buFont typeface="Arial" panose="020B0604020202020204" pitchFamily="34" charset="0"/>
              <a:buChar char="•"/>
            </a:pPr>
            <a:r>
              <a:rPr lang="en-US" sz="2200" b="1">
                <a:sym typeface="Tahoma"/>
              </a:rPr>
              <a:t>Virk hlustun</a:t>
            </a:r>
            <a:r>
              <a:rPr lang="en-US" sz="2200">
                <a:sym typeface="Tahoma"/>
              </a:rPr>
              <a:t>: </a:t>
            </a:r>
          </a:p>
          <a:p>
            <a:pPr marL="310916" indent="-228600">
              <a:lnSpc>
                <a:spcPct val="90000"/>
              </a:lnSpc>
              <a:spcBef>
                <a:spcPts val="725"/>
              </a:spcBef>
              <a:buClr>
                <a:srgbClr val="3333CC"/>
              </a:buClr>
              <a:buSzPts val="1920"/>
              <a:buFont typeface="Arial" panose="020B0604020202020204" pitchFamily="34" charset="0"/>
              <a:buChar char="•"/>
            </a:pPr>
            <a:r>
              <a:rPr lang="en-US" sz="2200">
                <a:sym typeface="Tahoma"/>
              </a:rPr>
              <a:t>Hlusta af fullri athygli, </a:t>
            </a:r>
          </a:p>
          <a:p>
            <a:pPr marL="310916" indent="-228600">
              <a:lnSpc>
                <a:spcPct val="90000"/>
              </a:lnSpc>
              <a:spcBef>
                <a:spcPts val="725"/>
              </a:spcBef>
              <a:buClr>
                <a:srgbClr val="3333CC"/>
              </a:buClr>
              <a:buSzPts val="1920"/>
              <a:buFont typeface="Arial" panose="020B0604020202020204" pitchFamily="34" charset="0"/>
              <a:buChar char="•"/>
            </a:pPr>
            <a:r>
              <a:rPr lang="en-US" sz="2200">
                <a:sym typeface="Tahoma"/>
              </a:rPr>
              <a:t>sýna það með líkamstjáningu </a:t>
            </a:r>
          </a:p>
          <a:p>
            <a:pPr marL="310916" indent="-228600">
              <a:lnSpc>
                <a:spcPct val="90000"/>
              </a:lnSpc>
              <a:spcBef>
                <a:spcPts val="725"/>
              </a:spcBef>
              <a:buClr>
                <a:srgbClr val="3333CC"/>
              </a:buClr>
              <a:buSzPts val="1920"/>
              <a:buFont typeface="Arial" panose="020B0604020202020204" pitchFamily="34" charset="0"/>
              <a:buChar char="•"/>
            </a:pPr>
            <a:r>
              <a:rPr lang="en-US" sz="2200">
                <a:sym typeface="Tahoma"/>
              </a:rPr>
              <a:t>og með því að umorða það sem hinn segir, þ.e. þær tilfinningar sem búa að baki orðunum ekki dæma eða stýra heldur umbera</a:t>
            </a:r>
          </a:p>
          <a:p>
            <a:pPr marL="310916" indent="-228600">
              <a:lnSpc>
                <a:spcPct val="90000"/>
              </a:lnSpc>
              <a:spcBef>
                <a:spcPts val="725"/>
              </a:spcBef>
              <a:buClr>
                <a:srgbClr val="3333CC"/>
              </a:buClr>
              <a:buSzPts val="1920"/>
              <a:buFont typeface="Arial" panose="020B0604020202020204" pitchFamily="34" charset="0"/>
              <a:buChar char="•"/>
            </a:pPr>
            <a:r>
              <a:rPr lang="en-US" sz="2200">
                <a:sym typeface="Tahoma"/>
              </a:rPr>
              <a:t> </a:t>
            </a:r>
          </a:p>
        </p:txBody>
      </p:sp>
      <p:pic>
        <p:nvPicPr>
          <p:cNvPr id="4098" name="Picture 2" descr="Listin að hlusta | Krítin">
            <a:extLst>
              <a:ext uri="{FF2B5EF4-FFF2-40B4-BE49-F238E27FC236}">
                <a16:creationId xmlns:a16="http://schemas.microsoft.com/office/drawing/2014/main" id="{6CF63A4A-36E2-73FB-D423-C05BB559DD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useBgFill="1">
        <p:nvSpPr>
          <p:cNvPr id="187" name="Rectangle 18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Arc 18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0" name="Google Shape;180;p41"/>
          <p:cNvSpPr txBox="1"/>
          <p:nvPr/>
        </p:nvSpPr>
        <p:spPr>
          <a:xfrm>
            <a:off x="5894962" y="479493"/>
            <a:ext cx="5458838"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400" kern="1200">
                <a:solidFill>
                  <a:schemeClr val="tx1"/>
                </a:solidFill>
                <a:latin typeface="+mj-lt"/>
                <a:ea typeface="+mj-ea"/>
                <a:cs typeface="+mj-cs"/>
                <a:sym typeface="Tahoma"/>
              </a:rPr>
              <a:t>Tjáskipti</a:t>
            </a:r>
          </a:p>
        </p:txBody>
      </p:sp>
      <p:sp>
        <p:nvSpPr>
          <p:cNvPr id="191" name="Freeform: Shape 19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2" name="Google Shape;182;p41"/>
          <p:cNvPicPr preferRelativeResize="0"/>
          <p:nvPr/>
        </p:nvPicPr>
        <p:blipFill rotWithShape="1">
          <a:blip r:embed="rId3"/>
          <a:stretch/>
        </p:blipFill>
        <p:spPr>
          <a:xfrm>
            <a:off x="703182" y="1592012"/>
            <a:ext cx="4777381" cy="35042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181" name="Google Shape;181;p41"/>
          <p:cNvSpPr txBox="1"/>
          <p:nvPr/>
        </p:nvSpPr>
        <p:spPr>
          <a:xfrm>
            <a:off x="5894962" y="1984443"/>
            <a:ext cx="5458838" cy="4192520"/>
          </a:xfrm>
          <a:prstGeom prst="rect">
            <a:avLst/>
          </a:prstGeom>
        </p:spPr>
        <p:txBody>
          <a:bodyPr spcFirstLastPara="1" vert="horz" lIns="91440" tIns="45720" rIns="91440" bIns="45720" rtlCol="0" anchorCtr="0">
            <a:normAutofit/>
          </a:bodyPr>
          <a:lstStyle/>
          <a:p>
            <a:pPr marL="310916" indent="-228600">
              <a:lnSpc>
                <a:spcPct val="90000"/>
              </a:lnSpc>
              <a:buClr>
                <a:srgbClr val="3333CC"/>
              </a:buClr>
              <a:buSzPts val="1920"/>
              <a:buFont typeface="Arial" panose="020B0604020202020204" pitchFamily="34" charset="0"/>
              <a:buChar char="•"/>
            </a:pPr>
            <a:r>
              <a:rPr lang="en-US" sz="2400" dirty="0" err="1">
                <a:sym typeface="Tahoma"/>
              </a:rPr>
              <a:t>Eru</a:t>
            </a:r>
            <a:r>
              <a:rPr lang="en-US" sz="2400" dirty="0">
                <a:sym typeface="Tahoma"/>
              </a:rPr>
              <a:t> </a:t>
            </a:r>
            <a:r>
              <a:rPr lang="en-US" sz="2400" dirty="0" err="1">
                <a:sym typeface="Tahoma"/>
              </a:rPr>
              <a:t>leið</a:t>
            </a:r>
            <a:r>
              <a:rPr lang="en-US" sz="2400" dirty="0">
                <a:sym typeface="Tahoma"/>
              </a:rPr>
              <a:t> </a:t>
            </a:r>
            <a:r>
              <a:rPr lang="en-US" sz="2400" dirty="0" err="1">
                <a:sym typeface="Tahoma"/>
              </a:rPr>
              <a:t>til</a:t>
            </a:r>
            <a:r>
              <a:rPr lang="en-US" sz="2400" dirty="0">
                <a:sym typeface="Tahoma"/>
              </a:rPr>
              <a:t> </a:t>
            </a:r>
            <a:r>
              <a:rPr lang="en-US" sz="2400" dirty="0" err="1">
                <a:sym typeface="Tahoma"/>
              </a:rPr>
              <a:t>skilnings</a:t>
            </a:r>
            <a:r>
              <a:rPr lang="en-US" sz="2400" dirty="0">
                <a:sym typeface="Tahoma"/>
              </a:rPr>
              <a:t> </a:t>
            </a:r>
            <a:r>
              <a:rPr lang="en-US" sz="2400" dirty="0" err="1">
                <a:sym typeface="Tahoma"/>
              </a:rPr>
              <a:t>en</a:t>
            </a:r>
            <a:r>
              <a:rPr lang="en-US" sz="2400" dirty="0">
                <a:sym typeface="Tahoma"/>
              </a:rPr>
              <a:t> </a:t>
            </a:r>
            <a:r>
              <a:rPr lang="en-US" sz="2400" dirty="0" err="1">
                <a:sym typeface="Tahoma"/>
              </a:rPr>
              <a:t>einnig</a:t>
            </a:r>
            <a:r>
              <a:rPr lang="en-US" sz="2400" dirty="0">
                <a:sym typeface="Tahoma"/>
              </a:rPr>
              <a:t> </a:t>
            </a:r>
            <a:r>
              <a:rPr lang="en-US" sz="2400" dirty="0" err="1">
                <a:sym typeface="Tahoma"/>
              </a:rPr>
              <a:t>misskilnings</a:t>
            </a:r>
            <a:endParaRPr lang="en-US" sz="24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2400" dirty="0">
                <a:sym typeface="Tahoma"/>
              </a:rPr>
              <a:t>Í </a:t>
            </a:r>
            <a:r>
              <a:rPr lang="en-US" sz="2400" dirty="0" err="1">
                <a:sym typeface="Tahoma"/>
              </a:rPr>
              <a:t>tjáskiptum</a:t>
            </a:r>
            <a:r>
              <a:rPr lang="en-US" sz="2400" dirty="0">
                <a:sym typeface="Tahoma"/>
              </a:rPr>
              <a:t> </a:t>
            </a:r>
            <a:r>
              <a:rPr lang="en-US" sz="2400" dirty="0" err="1">
                <a:sym typeface="Tahoma"/>
              </a:rPr>
              <a:t>höfum</a:t>
            </a:r>
            <a:r>
              <a:rPr lang="en-US" sz="2400" dirty="0">
                <a:sym typeface="Tahoma"/>
              </a:rPr>
              <a:t> </a:t>
            </a:r>
            <a:r>
              <a:rPr lang="en-US" sz="2400" dirty="0" err="1">
                <a:sym typeface="Tahoma"/>
              </a:rPr>
              <a:t>við</a:t>
            </a:r>
            <a:r>
              <a:rPr lang="en-US" sz="2400" dirty="0">
                <a:sym typeface="Tahoma"/>
              </a:rPr>
              <a:t> </a:t>
            </a:r>
            <a:r>
              <a:rPr lang="en-US" sz="2400" dirty="0" err="1">
                <a:sym typeface="Tahoma"/>
              </a:rPr>
              <a:t>áhrif</a:t>
            </a:r>
            <a:r>
              <a:rPr lang="en-US" sz="2400" dirty="0">
                <a:sym typeface="Tahoma"/>
              </a:rPr>
              <a:t> á </a:t>
            </a:r>
            <a:r>
              <a:rPr lang="en-US" sz="2400" dirty="0" err="1">
                <a:sym typeface="Tahoma"/>
              </a:rPr>
              <a:t>aðra</a:t>
            </a:r>
            <a:endParaRPr lang="en-US" sz="24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2400" dirty="0" err="1">
                <a:sym typeface="Tahoma"/>
              </a:rPr>
              <a:t>Vísa</a:t>
            </a:r>
            <a:r>
              <a:rPr lang="en-US" sz="2400" dirty="0">
                <a:sym typeface="Tahoma"/>
              </a:rPr>
              <a:t> </a:t>
            </a:r>
            <a:r>
              <a:rPr lang="en-US" sz="2400" dirty="0" err="1">
                <a:sym typeface="Tahoma"/>
              </a:rPr>
              <a:t>til</a:t>
            </a:r>
            <a:r>
              <a:rPr lang="en-US" sz="2400" dirty="0">
                <a:sym typeface="Tahoma"/>
              </a:rPr>
              <a:t> </a:t>
            </a:r>
            <a:r>
              <a:rPr lang="en-US" sz="2400" dirty="0" err="1">
                <a:sym typeface="Tahoma"/>
              </a:rPr>
              <a:t>þess</a:t>
            </a:r>
            <a:r>
              <a:rPr lang="en-US" sz="2400" dirty="0">
                <a:sym typeface="Tahoma"/>
              </a:rPr>
              <a:t> </a:t>
            </a:r>
            <a:r>
              <a:rPr lang="en-US" sz="2400" dirty="0" err="1">
                <a:sym typeface="Tahoma"/>
              </a:rPr>
              <a:t>að</a:t>
            </a:r>
            <a:r>
              <a:rPr lang="en-US" sz="2400" dirty="0">
                <a:sym typeface="Tahoma"/>
              </a:rPr>
              <a:t> </a:t>
            </a:r>
            <a:r>
              <a:rPr lang="en-US" sz="2400" dirty="0" err="1">
                <a:sym typeface="Tahoma"/>
              </a:rPr>
              <a:t>tjá</a:t>
            </a:r>
            <a:r>
              <a:rPr lang="en-US" sz="2400" dirty="0">
                <a:sym typeface="Tahoma"/>
              </a:rPr>
              <a:t> sig </a:t>
            </a:r>
            <a:r>
              <a:rPr lang="en-US" sz="2400" dirty="0" err="1">
                <a:sym typeface="Tahoma"/>
              </a:rPr>
              <a:t>og</a:t>
            </a:r>
            <a:r>
              <a:rPr lang="en-US" sz="2400" dirty="0">
                <a:sym typeface="Tahoma"/>
              </a:rPr>
              <a:t> taka </a:t>
            </a:r>
            <a:r>
              <a:rPr lang="en-US" sz="2400" dirty="0" err="1">
                <a:sym typeface="Tahoma"/>
              </a:rPr>
              <a:t>við</a:t>
            </a:r>
            <a:r>
              <a:rPr lang="en-US" sz="2400" dirty="0">
                <a:sym typeface="Tahoma"/>
              </a:rPr>
              <a:t> </a:t>
            </a:r>
            <a:r>
              <a:rPr lang="en-US" sz="2400" dirty="0" err="1">
                <a:sym typeface="Tahoma"/>
              </a:rPr>
              <a:t>tjáningu</a:t>
            </a:r>
            <a:r>
              <a:rPr lang="en-US" sz="2400" dirty="0">
                <a:sym typeface="Tahoma"/>
              </a:rPr>
              <a:t> í </a:t>
            </a:r>
            <a:r>
              <a:rPr lang="en-US" sz="2400" dirty="0" err="1">
                <a:sym typeface="Tahoma"/>
              </a:rPr>
              <a:t>einni</a:t>
            </a:r>
            <a:r>
              <a:rPr lang="en-US" sz="2400" dirty="0">
                <a:sym typeface="Tahoma"/>
              </a:rPr>
              <a:t> </a:t>
            </a:r>
            <a:r>
              <a:rPr lang="en-US" sz="2400" dirty="0" err="1">
                <a:sym typeface="Tahoma"/>
              </a:rPr>
              <a:t>eða</a:t>
            </a:r>
            <a:r>
              <a:rPr lang="en-US" sz="2400" dirty="0">
                <a:sym typeface="Tahoma"/>
              </a:rPr>
              <a:t> </a:t>
            </a:r>
            <a:r>
              <a:rPr lang="en-US" sz="2400" dirty="0" err="1">
                <a:sym typeface="Tahoma"/>
              </a:rPr>
              <a:t>annarri</a:t>
            </a:r>
            <a:r>
              <a:rPr lang="en-US" sz="2400" dirty="0">
                <a:sym typeface="Tahoma"/>
              </a:rPr>
              <a:t> </a:t>
            </a:r>
            <a:r>
              <a:rPr lang="en-US" sz="2400" dirty="0" err="1">
                <a:sym typeface="Tahoma"/>
              </a:rPr>
              <a:t>mynd</a:t>
            </a:r>
            <a:endParaRPr lang="en-US" sz="24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2400" dirty="0">
                <a:sym typeface="Tahoma"/>
              </a:rPr>
              <a:t>Ef </a:t>
            </a:r>
            <a:r>
              <a:rPr lang="en-US" sz="2400" dirty="0" err="1">
                <a:sym typeface="Tahoma"/>
              </a:rPr>
              <a:t>tjáskiptin</a:t>
            </a:r>
            <a:r>
              <a:rPr lang="en-US" sz="2400" dirty="0">
                <a:sym typeface="Tahoma"/>
              </a:rPr>
              <a:t> </a:t>
            </a:r>
            <a:r>
              <a:rPr lang="en-US" sz="2400" dirty="0" err="1">
                <a:sym typeface="Tahoma"/>
              </a:rPr>
              <a:t>eru</a:t>
            </a:r>
            <a:r>
              <a:rPr lang="en-US" sz="2400" dirty="0">
                <a:sym typeface="Tahoma"/>
              </a:rPr>
              <a:t> ekki í </a:t>
            </a:r>
            <a:r>
              <a:rPr lang="en-US" sz="2400" dirty="0" err="1">
                <a:sym typeface="Tahoma"/>
              </a:rPr>
              <a:t>lagi</a:t>
            </a:r>
            <a:r>
              <a:rPr lang="en-US" sz="2400" dirty="0">
                <a:sym typeface="Tahoma"/>
              </a:rPr>
              <a:t> </a:t>
            </a:r>
            <a:r>
              <a:rPr lang="en-US" sz="2400" dirty="0" err="1">
                <a:sym typeface="Tahoma"/>
              </a:rPr>
              <a:t>leiðir</a:t>
            </a:r>
            <a:r>
              <a:rPr lang="en-US" sz="2400" dirty="0">
                <a:sym typeface="Tahoma"/>
              </a:rPr>
              <a:t> </a:t>
            </a:r>
            <a:r>
              <a:rPr lang="en-US" sz="2400" dirty="0" err="1">
                <a:sym typeface="Tahoma"/>
              </a:rPr>
              <a:t>það</a:t>
            </a:r>
            <a:r>
              <a:rPr lang="en-US" sz="2400" dirty="0">
                <a:sym typeface="Tahoma"/>
              </a:rPr>
              <a:t> </a:t>
            </a:r>
            <a:r>
              <a:rPr lang="en-US" sz="2400" dirty="0" err="1">
                <a:sym typeface="Tahoma"/>
              </a:rPr>
              <a:t>til</a:t>
            </a:r>
            <a:r>
              <a:rPr lang="en-US" sz="2400" dirty="0">
                <a:sym typeface="Tahoma"/>
              </a:rPr>
              <a:t> </a:t>
            </a:r>
            <a:r>
              <a:rPr lang="en-US" sz="2400" dirty="0" err="1">
                <a:sym typeface="Tahoma"/>
              </a:rPr>
              <a:t>átaka</a:t>
            </a:r>
            <a:r>
              <a:rPr lang="en-US" sz="2400" dirty="0">
                <a:sym typeface="Tahoma"/>
              </a:rPr>
              <a:t> milli </a:t>
            </a:r>
            <a:r>
              <a:rPr lang="en-US" sz="2400" dirty="0" err="1">
                <a:sym typeface="Tahoma"/>
              </a:rPr>
              <a:t>einstaklinga</a:t>
            </a:r>
            <a:r>
              <a:rPr lang="en-US" sz="2400" dirty="0">
                <a:sym typeface="Tahoma"/>
              </a:rPr>
              <a:t>, </a:t>
            </a:r>
            <a:r>
              <a:rPr lang="en-US" sz="2400" dirty="0" err="1">
                <a:sym typeface="Tahoma"/>
              </a:rPr>
              <a:t>hópa</a:t>
            </a:r>
            <a:r>
              <a:rPr lang="en-US" sz="2400" dirty="0">
                <a:sym typeface="Tahoma"/>
              </a:rPr>
              <a:t> </a:t>
            </a:r>
            <a:r>
              <a:rPr lang="en-US" sz="2400" dirty="0" err="1">
                <a:sym typeface="Tahoma"/>
              </a:rPr>
              <a:t>og</a:t>
            </a:r>
            <a:r>
              <a:rPr lang="en-US" sz="2400" dirty="0">
                <a:sym typeface="Tahoma"/>
              </a:rPr>
              <a:t> </a:t>
            </a:r>
            <a:r>
              <a:rPr lang="en-US" sz="2400" dirty="0" err="1">
                <a:sym typeface="Tahoma"/>
              </a:rPr>
              <a:t>jafnvel</a:t>
            </a:r>
            <a:r>
              <a:rPr lang="en-US" sz="2400" dirty="0">
                <a:sym typeface="Tahoma"/>
              </a:rPr>
              <a:t> </a:t>
            </a:r>
            <a:r>
              <a:rPr lang="en-US" sz="2400" dirty="0" err="1">
                <a:sym typeface="Tahoma"/>
              </a:rPr>
              <a:t>samfélaga</a:t>
            </a:r>
            <a:endParaRPr lang="en-US" sz="24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endParaRPr lang="en-US" sz="24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endParaRPr lang="en-US" dirty="0">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2"/>
        <p:cNvGrpSpPr/>
        <p:nvPr/>
      </p:nvGrpSpPr>
      <p:grpSpPr>
        <a:xfrm>
          <a:off x="0" y="0"/>
          <a:ext cx="0" cy="0"/>
          <a:chOff x="0" y="0"/>
          <a:chExt cx="0" cy="0"/>
        </a:xfrm>
      </p:grpSpPr>
      <p:sp useBgFill="1">
        <p:nvSpPr>
          <p:cNvPr id="318" name="Rectangle 3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Google Shape;303;p59"/>
          <p:cNvSpPr txBox="1"/>
          <p:nvPr/>
        </p:nvSpPr>
        <p:spPr>
          <a:xfrm>
            <a:off x="1371597" y="348865"/>
            <a:ext cx="10044023" cy="877729"/>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000" kern="1200">
                <a:solidFill>
                  <a:srgbClr val="FFFFFF"/>
                </a:solidFill>
                <a:latin typeface="+mj-lt"/>
                <a:ea typeface="+mj-ea"/>
                <a:cs typeface="+mj-cs"/>
                <a:sym typeface="Tahoma"/>
              </a:rPr>
              <a:t>Taplaus lausn deilna:</a:t>
            </a:r>
          </a:p>
        </p:txBody>
      </p:sp>
      <p:graphicFrame>
        <p:nvGraphicFramePr>
          <p:cNvPr id="322" name="Google Shape;304;p59">
            <a:extLst>
              <a:ext uri="{FF2B5EF4-FFF2-40B4-BE49-F238E27FC236}">
                <a16:creationId xmlns:a16="http://schemas.microsoft.com/office/drawing/2014/main" id="{886C0414-C246-0088-967A-222933C367BC}"/>
              </a:ext>
            </a:extLst>
          </p:cNvPr>
          <p:cNvGraphicFramePr/>
          <p:nvPr>
            <p:extLst>
              <p:ext uri="{D42A27DB-BD31-4B8C-83A1-F6EECF244321}">
                <p14:modId xmlns:p14="http://schemas.microsoft.com/office/powerpoint/2010/main" val="69937118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2"/>
        <p:cNvGrpSpPr/>
        <p:nvPr/>
      </p:nvGrpSpPr>
      <p:grpSpPr>
        <a:xfrm>
          <a:off x="0" y="0"/>
          <a:ext cx="0" cy="0"/>
          <a:chOff x="0" y="0"/>
          <a:chExt cx="0" cy="0"/>
        </a:xfrm>
      </p:grpSpPr>
      <p:sp useBgFill="1">
        <p:nvSpPr>
          <p:cNvPr id="319" name="Rectangle 3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Google Shape;313;p60"/>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5400" kern="1200">
                <a:solidFill>
                  <a:schemeClr val="tx1"/>
                </a:solidFill>
                <a:latin typeface="+mj-lt"/>
                <a:ea typeface="+mj-ea"/>
                <a:cs typeface="+mj-cs"/>
                <a:sym typeface="Tahoma"/>
              </a:rPr>
              <a:t>Eigin ábyrgð á samskiptum</a:t>
            </a:r>
          </a:p>
        </p:txBody>
      </p:sp>
      <p:sp>
        <p:nvSpPr>
          <p:cNvPr id="3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Google Shape;314;p60"/>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10916" indent="-228600">
              <a:lnSpc>
                <a:spcPct val="90000"/>
              </a:lnSpc>
              <a:buClr>
                <a:srgbClr val="3333CC"/>
              </a:buClr>
              <a:buSzPts val="1920"/>
              <a:buFont typeface="Arial" panose="020B0604020202020204" pitchFamily="34" charset="0"/>
              <a:buChar char="•"/>
            </a:pPr>
            <a:r>
              <a:rPr lang="en-US" sz="3600" dirty="0" err="1">
                <a:sym typeface="Tahoma"/>
              </a:rPr>
              <a:t>Góð</a:t>
            </a:r>
            <a:r>
              <a:rPr lang="en-US" sz="3600" dirty="0">
                <a:sym typeface="Tahoma"/>
              </a:rPr>
              <a:t> </a:t>
            </a:r>
            <a:r>
              <a:rPr lang="en-US" sz="3600" dirty="0" err="1">
                <a:sym typeface="Tahoma"/>
              </a:rPr>
              <a:t>samskipti</a:t>
            </a:r>
            <a:r>
              <a:rPr lang="en-US" sz="3600" dirty="0">
                <a:sym typeface="Tahoma"/>
              </a:rPr>
              <a:t> </a:t>
            </a:r>
            <a:r>
              <a:rPr lang="en-US" sz="3600" dirty="0" err="1">
                <a:sym typeface="Tahoma"/>
              </a:rPr>
              <a:t>verða</a:t>
            </a:r>
            <a:r>
              <a:rPr lang="en-US" sz="3600" dirty="0">
                <a:sym typeface="Tahoma"/>
              </a:rPr>
              <a:t> </a:t>
            </a:r>
            <a:r>
              <a:rPr lang="en-US" sz="3600" dirty="0" err="1">
                <a:sym typeface="Tahoma"/>
              </a:rPr>
              <a:t>til</a:t>
            </a:r>
            <a:r>
              <a:rPr lang="en-US" sz="3600" dirty="0">
                <a:sym typeface="Tahoma"/>
              </a:rPr>
              <a:t> </a:t>
            </a:r>
            <a:r>
              <a:rPr lang="en-US" sz="3600" dirty="0" err="1">
                <a:sym typeface="Tahoma"/>
              </a:rPr>
              <a:t>með</a:t>
            </a:r>
            <a:r>
              <a:rPr lang="en-US" sz="3600" dirty="0">
                <a:sym typeface="Tahoma"/>
              </a:rPr>
              <a:t> </a:t>
            </a:r>
            <a:r>
              <a:rPr lang="en-US" sz="3600" dirty="0" err="1">
                <a:sym typeface="Tahoma"/>
              </a:rPr>
              <a:t>sameiginlegri</a:t>
            </a:r>
            <a:r>
              <a:rPr lang="en-US" sz="3600" dirty="0">
                <a:sym typeface="Tahoma"/>
              </a:rPr>
              <a:t> </a:t>
            </a:r>
            <a:r>
              <a:rPr lang="en-US" sz="3600" dirty="0" err="1">
                <a:sym typeface="Tahoma"/>
              </a:rPr>
              <a:t>ákvörðun</a:t>
            </a:r>
            <a:r>
              <a:rPr lang="en-US" sz="3600" dirty="0">
                <a:sym typeface="Tahoma"/>
              </a:rPr>
              <a:t> - </a:t>
            </a:r>
            <a:r>
              <a:rPr lang="en-US" sz="3600" dirty="0" err="1">
                <a:sym typeface="Tahoma"/>
              </a:rPr>
              <a:t>gjarnan</a:t>
            </a:r>
            <a:r>
              <a:rPr lang="en-US" sz="3600" dirty="0">
                <a:sym typeface="Tahoma"/>
              </a:rPr>
              <a:t> um </a:t>
            </a:r>
            <a:r>
              <a:rPr lang="en-US" sz="3600" dirty="0" err="1">
                <a:sym typeface="Tahoma"/>
              </a:rPr>
              <a:t>hversdagsleg</a:t>
            </a:r>
            <a:r>
              <a:rPr lang="en-US" sz="3600" dirty="0">
                <a:sym typeface="Tahoma"/>
              </a:rPr>
              <a:t> </a:t>
            </a:r>
            <a:r>
              <a:rPr lang="en-US" sz="3600" dirty="0" err="1">
                <a:sym typeface="Tahoma"/>
              </a:rPr>
              <a:t>atriði</a:t>
            </a:r>
            <a:endParaRPr lang="en-US" sz="36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endParaRPr lang="en-US" sz="36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600" dirty="0" err="1">
                <a:sym typeface="Tahoma"/>
              </a:rPr>
              <a:t>Framkoma</a:t>
            </a:r>
            <a:r>
              <a:rPr lang="en-US" sz="3600" dirty="0">
                <a:sym typeface="Tahoma"/>
              </a:rPr>
              <a:t> </a:t>
            </a:r>
            <a:r>
              <a:rPr lang="en-US" sz="3600" dirty="0" err="1">
                <a:sym typeface="Tahoma"/>
              </a:rPr>
              <a:t>okkar</a:t>
            </a:r>
            <a:r>
              <a:rPr lang="en-US" sz="3600" dirty="0">
                <a:sym typeface="Tahoma"/>
              </a:rPr>
              <a:t> </a:t>
            </a:r>
            <a:r>
              <a:rPr lang="en-US" sz="3600" dirty="0" err="1">
                <a:sym typeface="Tahoma"/>
              </a:rPr>
              <a:t>hefur</a:t>
            </a:r>
            <a:r>
              <a:rPr lang="en-US" sz="3600" dirty="0">
                <a:sym typeface="Tahoma"/>
              </a:rPr>
              <a:t> </a:t>
            </a:r>
            <a:r>
              <a:rPr lang="en-US" sz="3600" dirty="0" err="1">
                <a:sym typeface="Tahoma"/>
              </a:rPr>
              <a:t>áhrif</a:t>
            </a:r>
            <a:r>
              <a:rPr lang="en-US" sz="3600" dirty="0">
                <a:sym typeface="Tahoma"/>
              </a:rPr>
              <a:t> á </a:t>
            </a:r>
            <a:r>
              <a:rPr lang="en-US" sz="3600" dirty="0" err="1">
                <a:sym typeface="Tahoma"/>
              </a:rPr>
              <a:t>viðmót</a:t>
            </a:r>
            <a:r>
              <a:rPr lang="en-US" sz="3600" dirty="0">
                <a:sym typeface="Tahoma"/>
              </a:rPr>
              <a:t> </a:t>
            </a:r>
            <a:r>
              <a:rPr lang="en-US" sz="3600" dirty="0" err="1">
                <a:sym typeface="Tahoma"/>
              </a:rPr>
              <a:t>annara</a:t>
            </a:r>
            <a:r>
              <a:rPr lang="en-US" sz="3600" dirty="0">
                <a:sym typeface="Tahoma"/>
              </a:rPr>
              <a:t> - </a:t>
            </a:r>
            <a:r>
              <a:rPr lang="en-US" sz="3600" dirty="0" err="1">
                <a:sym typeface="Tahoma"/>
              </a:rPr>
              <a:t>framkoma</a:t>
            </a:r>
            <a:r>
              <a:rPr lang="en-US" sz="3600" dirty="0">
                <a:sym typeface="Tahoma"/>
              </a:rPr>
              <a:t> </a:t>
            </a:r>
            <a:r>
              <a:rPr lang="en-US" sz="3600" dirty="0" err="1">
                <a:sym typeface="Tahoma"/>
              </a:rPr>
              <a:t>annara</a:t>
            </a:r>
            <a:r>
              <a:rPr lang="en-US" sz="3600" dirty="0">
                <a:sym typeface="Tahoma"/>
              </a:rPr>
              <a:t> </a:t>
            </a:r>
            <a:r>
              <a:rPr lang="en-US" sz="3600" dirty="0" err="1">
                <a:sym typeface="Tahoma"/>
              </a:rPr>
              <a:t>hefur</a:t>
            </a:r>
            <a:r>
              <a:rPr lang="en-US" sz="3600" dirty="0">
                <a:sym typeface="Tahoma"/>
              </a:rPr>
              <a:t> </a:t>
            </a:r>
            <a:r>
              <a:rPr lang="en-US" sz="3600" dirty="0" err="1">
                <a:sym typeface="Tahoma"/>
              </a:rPr>
              <a:t>áhrif</a:t>
            </a:r>
            <a:r>
              <a:rPr lang="en-US" sz="3600" dirty="0">
                <a:sym typeface="Tahoma"/>
              </a:rPr>
              <a:t> á </a:t>
            </a:r>
            <a:r>
              <a:rPr lang="en-US" sz="3600" dirty="0" err="1">
                <a:sym typeface="Tahoma"/>
              </a:rPr>
              <a:t>viðmót</a:t>
            </a:r>
            <a:r>
              <a:rPr lang="en-US" sz="3600" dirty="0">
                <a:sym typeface="Tahoma"/>
              </a:rPr>
              <a:t> </a:t>
            </a:r>
            <a:r>
              <a:rPr lang="en-US" sz="3600" dirty="0" err="1">
                <a:sym typeface="Tahoma"/>
              </a:rPr>
              <a:t>okkar</a:t>
            </a:r>
            <a:r>
              <a:rPr lang="en-US" sz="3600" dirty="0">
                <a:sym typeface="Tahoma"/>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useBgFill="1">
        <p:nvSpPr>
          <p:cNvPr id="324" name="Rectangle 3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Google Shape;319;p61"/>
          <p:cNvSpPr txBox="1"/>
          <p:nvPr/>
        </p:nvSpPr>
        <p:spPr>
          <a:xfrm>
            <a:off x="838200" y="451381"/>
            <a:ext cx="10512552" cy="4066540"/>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rgbClr val="000000"/>
              </a:buClr>
            </a:pPr>
            <a:r>
              <a:rPr lang="en-US" sz="6600" kern="1200">
                <a:solidFill>
                  <a:schemeClr val="tx1"/>
                </a:solidFill>
                <a:latin typeface="+mj-lt"/>
                <a:ea typeface="+mj-ea"/>
                <a:cs typeface="+mj-cs"/>
                <a:sym typeface="Times New Roman"/>
              </a:rPr>
              <a:t>Ákveðni og óákveðni</a:t>
            </a:r>
          </a:p>
          <a:p>
            <a:pPr>
              <a:lnSpc>
                <a:spcPct val="90000"/>
              </a:lnSpc>
              <a:spcBef>
                <a:spcPct val="0"/>
              </a:spcBef>
              <a:spcAft>
                <a:spcPts val="600"/>
              </a:spcAft>
              <a:buClr>
                <a:srgbClr val="000000"/>
              </a:buClr>
            </a:pPr>
            <a:r>
              <a:rPr lang="en-US" sz="6600" kern="1200">
                <a:solidFill>
                  <a:schemeClr val="tx1"/>
                </a:solidFill>
                <a:latin typeface="+mj-lt"/>
                <a:ea typeface="+mj-ea"/>
                <a:cs typeface="+mj-cs"/>
                <a:sym typeface="Times New Roman"/>
              </a:rPr>
              <a:t> í samskiptum</a:t>
            </a:r>
          </a:p>
        </p:txBody>
      </p:sp>
      <p:sp>
        <p:nvSpPr>
          <p:cNvPr id="3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3"/>
        <p:cNvGrpSpPr/>
        <p:nvPr/>
      </p:nvGrpSpPr>
      <p:grpSpPr>
        <a:xfrm>
          <a:off x="0" y="0"/>
          <a:ext cx="0" cy="0"/>
          <a:chOff x="0" y="0"/>
          <a:chExt cx="0" cy="0"/>
        </a:xfrm>
      </p:grpSpPr>
      <p:sp useBgFill="1">
        <p:nvSpPr>
          <p:cNvPr id="330" name="Rectangle 32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Google Shape;324;p62"/>
          <p:cNvSpPr txBox="1"/>
          <p:nvPr/>
        </p:nvSpPr>
        <p:spPr>
          <a:xfrm>
            <a:off x="838200" y="451381"/>
            <a:ext cx="10512552" cy="4066540"/>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rgbClr val="000000"/>
              </a:buClr>
            </a:pPr>
            <a:r>
              <a:rPr lang="en-US" sz="6600" b="1" kern="1200">
                <a:solidFill>
                  <a:schemeClr val="tx1"/>
                </a:solidFill>
                <a:latin typeface="+mj-lt"/>
                <a:ea typeface="+mj-ea"/>
                <a:cs typeface="+mj-cs"/>
                <a:sym typeface="Times New Roman"/>
              </a:rPr>
              <a:t>Hver er munurinn á óákveðni og ákveðni í samskiptum?</a:t>
            </a:r>
          </a:p>
        </p:txBody>
      </p:sp>
      <p:sp>
        <p:nvSpPr>
          <p:cNvPr id="33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62"/>
          <p:cNvSpPr txBox="1"/>
          <p:nvPr/>
        </p:nvSpPr>
        <p:spPr>
          <a:xfrm>
            <a:off x="1980740" y="1604841"/>
            <a:ext cx="8229682" cy="4444556"/>
          </a:xfrm>
          <a:prstGeom prst="rect">
            <a:avLst/>
          </a:prstGeom>
          <a:noFill/>
          <a:ln>
            <a:noFill/>
          </a:ln>
        </p:spPr>
        <p:txBody>
          <a:bodyPr spcFirstLastPara="1" wrap="square" lIns="0" tIns="0" rIns="0" bIns="0" anchor="t" anchorCtr="0">
            <a:noAutofit/>
          </a:bodyPr>
          <a:lstStyle/>
          <a:p>
            <a:pPr defTabSz="829544">
              <a:buClr>
                <a:srgbClr val="000000"/>
              </a:buClr>
            </a:pPr>
            <a:endParaRPr sz="2903" kern="0">
              <a:solidFill>
                <a:srgbClr val="FFFFFF"/>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9"/>
        <p:cNvGrpSpPr/>
        <p:nvPr/>
      </p:nvGrpSpPr>
      <p:grpSpPr>
        <a:xfrm>
          <a:off x="0" y="0"/>
          <a:ext cx="0" cy="0"/>
          <a:chOff x="0" y="0"/>
          <a:chExt cx="0" cy="0"/>
        </a:xfrm>
      </p:grpSpPr>
      <p:sp useBgFill="1">
        <p:nvSpPr>
          <p:cNvPr id="336" name="Rectangle 3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Google Shape;330;p63"/>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indent="-114061">
              <a:lnSpc>
                <a:spcPct val="90000"/>
              </a:lnSpc>
              <a:spcBef>
                <a:spcPct val="0"/>
              </a:spcBef>
              <a:spcAft>
                <a:spcPts val="600"/>
              </a:spcAft>
              <a:buClr>
                <a:srgbClr val="000000"/>
              </a:buClr>
              <a:buSzPts val="1980"/>
            </a:pPr>
            <a:r>
              <a:rPr lang="en-US" sz="4200" b="1" kern="1200">
                <a:solidFill>
                  <a:schemeClr val="tx1"/>
                </a:solidFill>
                <a:latin typeface="+mj-lt"/>
                <a:ea typeface="+mj-ea"/>
                <a:cs typeface="+mj-cs"/>
                <a:sym typeface="Times New Roman"/>
              </a:rPr>
              <a:t>Ákveðnir einstaklingar í samskiptum: </a:t>
            </a:r>
          </a:p>
        </p:txBody>
      </p:sp>
      <p:sp>
        <p:nvSpPr>
          <p:cNvPr id="3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Google Shape;331;p63"/>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91909" indent="-228600">
              <a:lnSpc>
                <a:spcPct val="90000"/>
              </a:lnSpc>
              <a:buClr>
                <a:srgbClr val="333333"/>
              </a:buClr>
              <a:buSzPts val="1170"/>
              <a:buFont typeface="Arial" panose="020B0604020202020204" pitchFamily="34" charset="0"/>
              <a:buChar char="•"/>
            </a:pPr>
            <a:r>
              <a:rPr lang="en-US" sz="2200">
                <a:sym typeface="Times New Roman"/>
              </a:rPr>
              <a:t>Virða viðmælendur og hlusta</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Kunna að gefa af sér</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Kunna að hrósa og taka hrósi</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Kunna að gagnrýna á uppbyggilegan hátt</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Kunna að taka gagnrýni</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Geta vakið athygli á eigin kostum</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Koma fljótlega auga á kosti annarra og kunna að meta þá</a:t>
            </a:r>
          </a:p>
          <a:p>
            <a:pPr marL="391909" indent="-228600">
              <a:lnSpc>
                <a:spcPct val="90000"/>
              </a:lnSpc>
              <a:spcBef>
                <a:spcPts val="589"/>
              </a:spcBef>
              <a:buClr>
                <a:srgbClr val="333333"/>
              </a:buClr>
              <a:buSzPts val="1170"/>
              <a:buFont typeface="Arial" panose="020B0604020202020204" pitchFamily="34" charset="0"/>
              <a:buChar char="•"/>
            </a:pPr>
            <a:endParaRPr lang="en-US" sz="2200">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useBgFill="1">
        <p:nvSpPr>
          <p:cNvPr id="342" name="Rectangle 34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Google Shape;336;p64"/>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marL="414772">
              <a:lnSpc>
                <a:spcPct val="90000"/>
              </a:lnSpc>
              <a:spcBef>
                <a:spcPct val="0"/>
              </a:spcBef>
              <a:spcAft>
                <a:spcPts val="600"/>
              </a:spcAft>
              <a:buClr>
                <a:srgbClr val="000000"/>
              </a:buClr>
            </a:pPr>
            <a:r>
              <a:rPr lang="en-US" sz="4600" b="1" kern="1200">
                <a:solidFill>
                  <a:schemeClr val="tx1"/>
                </a:solidFill>
                <a:latin typeface="+mj-lt"/>
                <a:ea typeface="+mj-ea"/>
                <a:cs typeface="+mj-cs"/>
                <a:sym typeface="Times New Roman"/>
              </a:rPr>
              <a:t>Frh. ákveðnir einst. í samskiptum:</a:t>
            </a:r>
          </a:p>
        </p:txBody>
      </p:sp>
      <p:sp>
        <p:nvSpPr>
          <p:cNvPr id="34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Google Shape;337;p64"/>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91909" indent="-228600">
              <a:lnSpc>
                <a:spcPct val="90000"/>
              </a:lnSpc>
              <a:buClr>
                <a:srgbClr val="333333"/>
              </a:buClr>
              <a:buSzPts val="1170"/>
              <a:buFont typeface="Arial" panose="020B0604020202020204" pitchFamily="34" charset="0"/>
              <a:buChar char="•"/>
            </a:pPr>
            <a:r>
              <a:rPr lang="en-US" sz="2200">
                <a:sym typeface="Times New Roman"/>
              </a:rPr>
              <a:t>Þægileg samskipti, samræmd boð</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Staðfesta, geta sagt nei þegar við á</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Líkamsburður, fas og framkoma sem ber vott um sjálfsvirðingu</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Þekkja eigin styrk og veikleika</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Áberandi jákvæðni í samskiptum</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Leita lausna frekar en að festast í hindrunum</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Bregðast uppbyggilega við mistökum</a:t>
            </a:r>
          </a:p>
          <a:p>
            <a:pPr marL="391909" indent="-228600">
              <a:lnSpc>
                <a:spcPct val="90000"/>
              </a:lnSpc>
              <a:spcBef>
                <a:spcPts val="589"/>
              </a:spcBef>
              <a:buClr>
                <a:srgbClr val="333333"/>
              </a:buClr>
              <a:buSzPts val="1170"/>
              <a:buFont typeface="Arial" panose="020B0604020202020204" pitchFamily="34" charset="0"/>
              <a:buChar char="•"/>
            </a:pPr>
            <a:endParaRPr lang="en-US" sz="2200">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1"/>
        <p:cNvGrpSpPr/>
        <p:nvPr/>
      </p:nvGrpSpPr>
      <p:grpSpPr>
        <a:xfrm>
          <a:off x="0" y="0"/>
          <a:ext cx="0" cy="0"/>
          <a:chOff x="0" y="0"/>
          <a:chExt cx="0" cy="0"/>
        </a:xfrm>
      </p:grpSpPr>
      <p:sp useBgFill="1">
        <p:nvSpPr>
          <p:cNvPr id="349" name="Rectangle 34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Google Shape;342;p65"/>
          <p:cNvSpPr txBox="1"/>
          <p:nvPr/>
        </p:nvSpPr>
        <p:spPr>
          <a:xfrm>
            <a:off x="572493" y="238539"/>
            <a:ext cx="11018520" cy="1434415"/>
          </a:xfrm>
          <a:prstGeom prst="rect">
            <a:avLst/>
          </a:prstGeom>
        </p:spPr>
        <p:txBody>
          <a:bodyPr spcFirstLastPara="1" vert="horz" lIns="91440" tIns="45720" rIns="91440" bIns="45720" rtlCol="0" anchor="b" anchorCtr="0">
            <a:normAutofit/>
          </a:bodyPr>
          <a:lstStyle/>
          <a:p>
            <a:pPr marL="414772">
              <a:lnSpc>
                <a:spcPct val="90000"/>
              </a:lnSpc>
              <a:spcBef>
                <a:spcPct val="0"/>
              </a:spcBef>
              <a:spcAft>
                <a:spcPts val="600"/>
              </a:spcAft>
              <a:buClr>
                <a:srgbClr val="000000"/>
              </a:buClr>
            </a:pPr>
            <a:r>
              <a:rPr lang="en-US" sz="5400" b="1">
                <a:latin typeface="+mj-lt"/>
                <a:ea typeface="+mj-ea"/>
                <a:cs typeface="+mj-cs"/>
                <a:sym typeface="Times New Roman"/>
              </a:rPr>
              <a:t>Ákveðni </a:t>
            </a:r>
          </a:p>
        </p:txBody>
      </p:sp>
      <p:sp>
        <p:nvSpPr>
          <p:cNvPr id="35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Google Shape;343;p65"/>
          <p:cNvSpPr txBox="1"/>
          <p:nvPr/>
        </p:nvSpPr>
        <p:spPr>
          <a:xfrm>
            <a:off x="572493" y="2071316"/>
            <a:ext cx="6713552" cy="4119172"/>
          </a:xfrm>
          <a:prstGeom prst="rect">
            <a:avLst/>
          </a:prstGeom>
        </p:spPr>
        <p:txBody>
          <a:bodyPr spcFirstLastPara="1" vert="horz" lIns="91440" tIns="45720" rIns="91440" bIns="45720" rtlCol="0" anchor="t" anchorCtr="0">
            <a:normAutofit/>
          </a:bodyPr>
          <a:lstStyle/>
          <a:p>
            <a:pPr marL="391909" indent="-228600">
              <a:lnSpc>
                <a:spcPct val="90000"/>
              </a:lnSpc>
              <a:buClr>
                <a:srgbClr val="333333"/>
              </a:buClr>
              <a:buSzPts val="1170"/>
              <a:buFont typeface="Arial" panose="020B0604020202020204" pitchFamily="34" charset="0"/>
              <a:buChar char="•"/>
            </a:pPr>
            <a:r>
              <a:rPr lang="en-US" sz="2200" b="1">
                <a:sym typeface="Times New Roman"/>
              </a:rPr>
              <a:t>Kunna að tjá blíðu og gleði</a:t>
            </a:r>
            <a:endParaRPr lang="en-US" sz="2200">
              <a:sym typeface="Times New Roman"/>
            </a:endParaRPr>
          </a:p>
          <a:p>
            <a:pPr marL="391909" indent="-228600">
              <a:lnSpc>
                <a:spcPct val="90000"/>
              </a:lnSpc>
              <a:spcBef>
                <a:spcPts val="499"/>
              </a:spcBef>
              <a:buClr>
                <a:srgbClr val="333333"/>
              </a:buClr>
              <a:buSzPts val="1170"/>
              <a:buFont typeface="Arial" panose="020B0604020202020204" pitchFamily="34" charset="0"/>
              <a:buChar char="•"/>
            </a:pPr>
            <a:r>
              <a:rPr lang="en-US" sz="2200" b="1">
                <a:sym typeface="Times New Roman"/>
              </a:rPr>
              <a:t>Kunna að tjá reiði og vonbrigði</a:t>
            </a:r>
            <a:endParaRPr lang="en-US" sz="2200">
              <a:sym typeface="Times New Roman"/>
            </a:endParaRPr>
          </a:p>
          <a:p>
            <a:pPr marL="391909" indent="-228600">
              <a:lnSpc>
                <a:spcPct val="90000"/>
              </a:lnSpc>
              <a:spcBef>
                <a:spcPts val="499"/>
              </a:spcBef>
              <a:buClr>
                <a:srgbClr val="333333"/>
              </a:buClr>
              <a:buSzPts val="1170"/>
              <a:buFont typeface="Arial" panose="020B0604020202020204" pitchFamily="34" charset="0"/>
              <a:buChar char="•"/>
            </a:pPr>
            <a:r>
              <a:rPr lang="en-US" sz="2200" b="1">
                <a:sym typeface="Times New Roman"/>
              </a:rPr>
              <a:t>Kunna að fyrirgefa</a:t>
            </a:r>
            <a:endParaRPr lang="en-US" sz="2200">
              <a:sym typeface="Times New Roman"/>
            </a:endParaRPr>
          </a:p>
          <a:p>
            <a:pPr marL="391909" indent="-228600">
              <a:lnSpc>
                <a:spcPct val="90000"/>
              </a:lnSpc>
              <a:spcBef>
                <a:spcPts val="499"/>
              </a:spcBef>
              <a:buClr>
                <a:srgbClr val="333333"/>
              </a:buClr>
              <a:buSzPts val="1170"/>
              <a:buFont typeface="Arial" panose="020B0604020202020204" pitchFamily="34" charset="0"/>
              <a:buChar char="•"/>
            </a:pPr>
            <a:r>
              <a:rPr lang="en-US" sz="2200" b="1">
                <a:sym typeface="Times New Roman"/>
              </a:rPr>
              <a:t>Búa yfir sveigjanleika í samskiptum</a:t>
            </a:r>
            <a:endParaRPr lang="en-US" sz="2200">
              <a:sym typeface="Times New Roman"/>
            </a:endParaRPr>
          </a:p>
          <a:p>
            <a:pPr marL="391909" indent="-228600">
              <a:lnSpc>
                <a:spcPct val="90000"/>
              </a:lnSpc>
              <a:spcBef>
                <a:spcPts val="499"/>
              </a:spcBef>
              <a:buClr>
                <a:srgbClr val="333333"/>
              </a:buClr>
              <a:buSzPts val="1170"/>
              <a:buFont typeface="Arial" panose="020B0604020202020204" pitchFamily="34" charset="0"/>
              <a:buChar char="•"/>
            </a:pPr>
            <a:r>
              <a:rPr lang="en-US" sz="2200" b="1">
                <a:sym typeface="Times New Roman"/>
              </a:rPr>
              <a:t>Kunna að taka ákvarðanir</a:t>
            </a:r>
            <a:endParaRPr lang="en-US" sz="2200">
              <a:sym typeface="Times New Roman"/>
            </a:endParaRPr>
          </a:p>
        </p:txBody>
      </p:sp>
      <p:pic>
        <p:nvPicPr>
          <p:cNvPr id="344" name="Google Shape;344;p65"/>
          <p:cNvPicPr preferRelativeResize="0"/>
          <p:nvPr/>
        </p:nvPicPr>
        <p:blipFill rotWithShape="1">
          <a:blip r:embed="rId3"/>
          <a:srcRect l="1958" r="5785" b="-9"/>
          <a:stretch/>
        </p:blipFill>
        <p:spPr>
          <a:xfrm>
            <a:off x="7675658" y="2093976"/>
            <a:ext cx="3941064" cy="409651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8"/>
        <p:cNvGrpSpPr/>
        <p:nvPr/>
      </p:nvGrpSpPr>
      <p:grpSpPr>
        <a:xfrm>
          <a:off x="0" y="0"/>
          <a:ext cx="0" cy="0"/>
          <a:chOff x="0" y="0"/>
          <a:chExt cx="0" cy="0"/>
        </a:xfrm>
      </p:grpSpPr>
      <p:sp useBgFill="1">
        <p:nvSpPr>
          <p:cNvPr id="355" name="Rectangle 35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49" name="Google Shape;349;p66"/>
          <p:cNvSpPr txBox="1"/>
          <p:nvPr/>
        </p:nvSpPr>
        <p:spPr>
          <a:xfrm>
            <a:off x="838200" y="401221"/>
            <a:ext cx="10515600" cy="1348065"/>
          </a:xfrm>
          <a:prstGeom prst="rect">
            <a:avLst/>
          </a:prstGeom>
        </p:spPr>
        <p:txBody>
          <a:bodyPr spcFirstLastPara="1" vert="horz" lIns="91440" tIns="45720" rIns="91440" bIns="45720" rtlCol="0" anchor="ctr" anchorCtr="0">
            <a:normAutofit/>
          </a:bodyPr>
          <a:lstStyle/>
          <a:p>
            <a:pPr indent="-114061">
              <a:lnSpc>
                <a:spcPct val="90000"/>
              </a:lnSpc>
              <a:spcBef>
                <a:spcPct val="0"/>
              </a:spcBef>
              <a:spcAft>
                <a:spcPts val="600"/>
              </a:spcAft>
              <a:buClr>
                <a:srgbClr val="000000"/>
              </a:buClr>
              <a:buSzPts val="1980"/>
            </a:pPr>
            <a:r>
              <a:rPr lang="en-US" sz="5400" b="1" kern="1200">
                <a:solidFill>
                  <a:srgbClr val="FFFFFF"/>
                </a:solidFill>
                <a:latin typeface="+mj-lt"/>
                <a:ea typeface="+mj-ea"/>
                <a:cs typeface="+mj-cs"/>
                <a:sym typeface="Times New Roman"/>
              </a:rPr>
              <a:t>Óákveðni - flóttaviðbrögð</a:t>
            </a:r>
          </a:p>
        </p:txBody>
      </p:sp>
      <p:sp>
        <p:nvSpPr>
          <p:cNvPr id="350" name="Google Shape;350;p66"/>
          <p:cNvSpPr txBox="1"/>
          <p:nvPr/>
        </p:nvSpPr>
        <p:spPr>
          <a:xfrm>
            <a:off x="838200" y="2586789"/>
            <a:ext cx="10515600" cy="3590174"/>
          </a:xfrm>
          <a:prstGeom prst="rect">
            <a:avLst/>
          </a:prstGeom>
        </p:spPr>
        <p:txBody>
          <a:bodyPr spcFirstLastPara="1" vert="horz" lIns="91440" tIns="45720" rIns="91440" bIns="45720" rtlCol="0" anchorCtr="0">
            <a:normAutofit/>
          </a:bodyPr>
          <a:lstStyle/>
          <a:p>
            <a:pPr marL="391909" indent="-228600">
              <a:lnSpc>
                <a:spcPct val="90000"/>
              </a:lnSpc>
              <a:buClr>
                <a:srgbClr val="333333"/>
              </a:buClr>
              <a:buSzPts val="1170"/>
              <a:buFont typeface="Arial" panose="020B0604020202020204" pitchFamily="34" charset="0"/>
              <a:buChar char="•"/>
            </a:pPr>
            <a:r>
              <a:rPr lang="en-US" sz="2200">
                <a:sym typeface="Times New Roman"/>
              </a:rPr>
              <a:t>Dylja skoðanir sínar, óskir og tilfinningar</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Hikandi framkoma, óöryggi í fasi</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Tvöföld skilaboð</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Sjálfsásakanir og dómharka</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Óljósar fullyrðingar, tvíræðni</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Þóknunargirni</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Ótti við átök og framkvæmdir</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Markmiðum náð á óbeinan hátt, dulin stjórnsemi</a:t>
            </a:r>
          </a:p>
          <a:p>
            <a:pPr marL="391909" indent="-228600">
              <a:lnSpc>
                <a:spcPct val="90000"/>
              </a:lnSpc>
              <a:spcBef>
                <a:spcPts val="475"/>
              </a:spcBef>
              <a:buClr>
                <a:srgbClr val="333333"/>
              </a:buClr>
              <a:buSzPts val="1170"/>
              <a:buFont typeface="Arial" panose="020B0604020202020204" pitchFamily="34" charset="0"/>
              <a:buChar char="•"/>
            </a:pPr>
            <a:r>
              <a:rPr lang="en-US" sz="2200">
                <a:sym typeface="Times New Roman"/>
              </a:rPr>
              <a:t>Höfða til tilfinninga</a:t>
            </a:r>
          </a:p>
          <a:p>
            <a:pPr marL="391909" indent="-228600">
              <a:lnSpc>
                <a:spcPct val="90000"/>
              </a:lnSpc>
              <a:spcBef>
                <a:spcPts val="475"/>
              </a:spcBef>
              <a:buClr>
                <a:srgbClr val="333333"/>
              </a:buClr>
              <a:buSzPts val="1170"/>
              <a:buFont typeface="Arial" panose="020B0604020202020204" pitchFamily="34" charset="0"/>
              <a:buChar char="•"/>
            </a:pPr>
            <a:endParaRPr lang="en-US" sz="2200">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4"/>
        <p:cNvGrpSpPr/>
        <p:nvPr/>
      </p:nvGrpSpPr>
      <p:grpSpPr>
        <a:xfrm>
          <a:off x="0" y="0"/>
          <a:ext cx="0" cy="0"/>
          <a:chOff x="0" y="0"/>
          <a:chExt cx="0" cy="0"/>
        </a:xfrm>
      </p:grpSpPr>
      <p:sp useBgFill="1">
        <p:nvSpPr>
          <p:cNvPr id="361" name="Rectangle 36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55" name="Google Shape;355;p67"/>
          <p:cNvSpPr txBox="1"/>
          <p:nvPr/>
        </p:nvSpPr>
        <p:spPr>
          <a:xfrm>
            <a:off x="838200" y="401221"/>
            <a:ext cx="10515600" cy="1348065"/>
          </a:xfrm>
          <a:prstGeom prst="rect">
            <a:avLst/>
          </a:prstGeom>
        </p:spPr>
        <p:txBody>
          <a:bodyPr spcFirstLastPara="1" vert="horz" lIns="91440" tIns="45720" rIns="91440" bIns="45720" rtlCol="0" anchor="ctr" anchorCtr="0">
            <a:normAutofit/>
          </a:bodyPr>
          <a:lstStyle/>
          <a:p>
            <a:pPr indent="-114061">
              <a:lnSpc>
                <a:spcPct val="90000"/>
              </a:lnSpc>
              <a:spcBef>
                <a:spcPct val="0"/>
              </a:spcBef>
              <a:spcAft>
                <a:spcPts val="600"/>
              </a:spcAft>
              <a:buClr>
                <a:srgbClr val="000000"/>
              </a:buClr>
              <a:buSzPts val="1980"/>
            </a:pPr>
            <a:r>
              <a:rPr lang="en-US" sz="5400" b="1" kern="1200">
                <a:solidFill>
                  <a:srgbClr val="FFFFFF"/>
                </a:solidFill>
                <a:latin typeface="+mj-lt"/>
                <a:ea typeface="+mj-ea"/>
                <a:cs typeface="+mj-cs"/>
                <a:sym typeface="Times New Roman"/>
              </a:rPr>
              <a:t>Óákveðni - árásargirni</a:t>
            </a:r>
          </a:p>
        </p:txBody>
      </p:sp>
      <p:sp>
        <p:nvSpPr>
          <p:cNvPr id="356" name="Google Shape;356;p67"/>
          <p:cNvSpPr txBox="1"/>
          <p:nvPr/>
        </p:nvSpPr>
        <p:spPr>
          <a:xfrm>
            <a:off x="838200" y="2586789"/>
            <a:ext cx="10515600" cy="3590174"/>
          </a:xfrm>
          <a:prstGeom prst="rect">
            <a:avLst/>
          </a:prstGeom>
        </p:spPr>
        <p:txBody>
          <a:bodyPr spcFirstLastPara="1" vert="horz" lIns="91440" tIns="45720" rIns="91440" bIns="45720" rtlCol="0" anchorCtr="0">
            <a:normAutofit/>
          </a:bodyPr>
          <a:lstStyle/>
          <a:p>
            <a:pPr marL="391909" indent="-228600">
              <a:lnSpc>
                <a:spcPct val="90000"/>
              </a:lnSpc>
              <a:buClr>
                <a:srgbClr val="333333"/>
              </a:buClr>
              <a:buSzPts val="1170"/>
              <a:buFont typeface="Arial" panose="020B0604020202020204" pitchFamily="34" charset="0"/>
              <a:buChar char="•"/>
            </a:pPr>
            <a:r>
              <a:rPr lang="en-US" sz="2200">
                <a:sym typeface="Times New Roman"/>
              </a:rPr>
              <a:t>Virðingarleysi</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Erfitt með að gefa af sér eða samgleðjast</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Persónuleg gagnrýni og dómharka</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Þú-boð og skipanir</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Þurfa hvorki að spyrja né hlusta</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Stóryrði og uppnefni</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Tortryggni og einmannaleiki</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Skammvinnur, óverðskuldaður árangur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0"/>
        <p:cNvGrpSpPr/>
        <p:nvPr/>
      </p:nvGrpSpPr>
      <p:grpSpPr>
        <a:xfrm>
          <a:off x="0" y="0"/>
          <a:ext cx="0" cy="0"/>
          <a:chOff x="0" y="0"/>
          <a:chExt cx="0" cy="0"/>
        </a:xfrm>
      </p:grpSpPr>
      <p:sp useBgFill="1">
        <p:nvSpPr>
          <p:cNvPr id="367" name="Rectangle 36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Google Shape;361;p68"/>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indent="-114061">
              <a:lnSpc>
                <a:spcPct val="90000"/>
              </a:lnSpc>
              <a:spcBef>
                <a:spcPct val="0"/>
              </a:spcBef>
              <a:spcAft>
                <a:spcPts val="600"/>
              </a:spcAft>
              <a:buClr>
                <a:srgbClr val="000000"/>
              </a:buClr>
              <a:buSzPts val="1980"/>
            </a:pPr>
            <a:r>
              <a:rPr lang="en-US" sz="4200" b="1" kern="1200">
                <a:solidFill>
                  <a:schemeClr val="tx1"/>
                </a:solidFill>
                <a:latin typeface="+mj-lt"/>
                <a:ea typeface="+mj-ea"/>
                <a:cs typeface="+mj-cs"/>
                <a:sym typeface="Times New Roman"/>
              </a:rPr>
              <a:t>Ákveðni og óákveðni </a:t>
            </a:r>
            <a:br>
              <a:rPr lang="en-US" sz="4200" kern="1200">
                <a:solidFill>
                  <a:schemeClr val="tx1"/>
                </a:solidFill>
                <a:latin typeface="+mj-lt"/>
                <a:ea typeface="+mj-ea"/>
                <a:cs typeface="+mj-cs"/>
                <a:sym typeface="Arial"/>
              </a:rPr>
            </a:br>
            <a:r>
              <a:rPr lang="en-US" sz="4200" b="1" kern="1200">
                <a:solidFill>
                  <a:schemeClr val="tx1"/>
                </a:solidFill>
                <a:latin typeface="+mj-lt"/>
                <a:ea typeface="+mj-ea"/>
                <a:cs typeface="+mj-cs"/>
                <a:sym typeface="Times New Roman"/>
              </a:rPr>
              <a:t>í samskiptum</a:t>
            </a:r>
          </a:p>
        </p:txBody>
      </p:sp>
      <p:sp>
        <p:nvSpPr>
          <p:cNvPr id="36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Google Shape;362;p68"/>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91909" indent="-228600">
              <a:lnSpc>
                <a:spcPct val="90000"/>
              </a:lnSpc>
              <a:buClr>
                <a:srgbClr val="333333"/>
              </a:buClr>
              <a:buSzPts val="1440"/>
              <a:buFont typeface="Arial" panose="020B0604020202020204" pitchFamily="34" charset="0"/>
              <a:buChar char="•"/>
            </a:pPr>
            <a:endParaRPr lang="en-US" sz="2200">
              <a:sym typeface="Times New Roman"/>
            </a:endParaRPr>
          </a:p>
          <a:p>
            <a:pPr marL="391909" indent="-228600">
              <a:lnSpc>
                <a:spcPct val="90000"/>
              </a:lnSpc>
              <a:spcBef>
                <a:spcPts val="679"/>
              </a:spcBef>
              <a:buClr>
                <a:srgbClr val="333333"/>
              </a:buClr>
              <a:buSzPts val="1440"/>
              <a:buFont typeface="Arial" panose="020B0604020202020204" pitchFamily="34" charset="0"/>
              <a:buChar char="•"/>
            </a:pPr>
            <a:r>
              <a:rPr lang="en-US" sz="2200">
                <a:sym typeface="Times New Roman"/>
              </a:rPr>
              <a:t>Skila misjöfnum árangri í samskiptum</a:t>
            </a:r>
          </a:p>
          <a:p>
            <a:pPr marL="391909" indent="-228600">
              <a:lnSpc>
                <a:spcPct val="90000"/>
              </a:lnSpc>
              <a:spcBef>
                <a:spcPts val="679"/>
              </a:spcBef>
              <a:buClr>
                <a:srgbClr val="333333"/>
              </a:buClr>
              <a:buSzPts val="1440"/>
              <a:buFont typeface="Arial" panose="020B0604020202020204" pitchFamily="34" charset="0"/>
              <a:buChar char="•"/>
            </a:pPr>
            <a:r>
              <a:rPr lang="en-US" sz="2200">
                <a:sym typeface="Times New Roman"/>
              </a:rPr>
              <a:t>Endurspegla viðhorf viðkomandi til sjálfs sín og þá um leið annarra</a:t>
            </a:r>
          </a:p>
          <a:p>
            <a:pPr marL="391909" indent="-228600">
              <a:lnSpc>
                <a:spcPct val="90000"/>
              </a:lnSpc>
              <a:spcBef>
                <a:spcPts val="679"/>
              </a:spcBef>
              <a:buClr>
                <a:srgbClr val="333333"/>
              </a:buClr>
              <a:buSzPts val="1440"/>
              <a:buFont typeface="Arial" panose="020B0604020202020204" pitchFamily="34" charset="0"/>
              <a:buChar char="•"/>
            </a:pPr>
            <a:r>
              <a:rPr lang="en-US" sz="2200">
                <a:sym typeface="Times New Roman"/>
              </a:rPr>
              <a:t>Eiga rætur í sjálfsmati; ef sjálfstraustið minnkar verðum við óákveðin en eftir því sem sjálfstraustið eykst verðum við ákveðnari</a:t>
            </a:r>
          </a:p>
          <a:p>
            <a:pPr marL="391909" indent="-228600">
              <a:lnSpc>
                <a:spcPct val="90000"/>
              </a:lnSpc>
              <a:spcBef>
                <a:spcPts val="679"/>
              </a:spcBef>
              <a:buClr>
                <a:srgbClr val="333333"/>
              </a:buClr>
              <a:buSzPts val="1440"/>
              <a:buFont typeface="Arial" panose="020B0604020202020204" pitchFamily="34" charset="0"/>
              <a:buChar char="•"/>
            </a:pPr>
            <a:r>
              <a:rPr lang="en-US" sz="2200">
                <a:sym typeface="Times New Roman"/>
              </a:rPr>
              <a:t>Ákveðni, þægileg framkoma og jákvæð lífsviðhorf tengjast sterkum böndum.</a:t>
            </a:r>
          </a:p>
          <a:p>
            <a:pPr indent="-228600">
              <a:lnSpc>
                <a:spcPct val="90000"/>
              </a:lnSpc>
              <a:buClr>
                <a:srgbClr val="000000"/>
              </a:buClr>
              <a:buFont typeface="Arial" panose="020B0604020202020204" pitchFamily="34" charset="0"/>
              <a:buChar char="•"/>
            </a:pPr>
            <a:endParaRPr lang="en-US" sz="2200">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0" name="Rectangle 199">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Google Shape;187;p42"/>
          <p:cNvSpPr txBox="1"/>
          <p:nvPr/>
        </p:nvSpPr>
        <p:spPr>
          <a:xfrm>
            <a:off x="550863" y="365125"/>
            <a:ext cx="11090274"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000" kern="1200">
                <a:solidFill>
                  <a:schemeClr val="tx1"/>
                </a:solidFill>
                <a:latin typeface="+mj-lt"/>
                <a:ea typeface="+mj-ea"/>
                <a:cs typeface="+mj-cs"/>
                <a:sym typeface="Tahoma"/>
              </a:rPr>
              <a:t>Tjáning í orðum og athöfnum</a:t>
            </a:r>
          </a:p>
        </p:txBody>
      </p:sp>
      <p:sp>
        <p:nvSpPr>
          <p:cNvPr id="188" name="Google Shape;188;p42"/>
          <p:cNvSpPr txBox="1"/>
          <p:nvPr/>
        </p:nvSpPr>
        <p:spPr>
          <a:xfrm>
            <a:off x="4382433" y="2133600"/>
            <a:ext cx="5869644" cy="4157664"/>
          </a:xfrm>
          <a:prstGeom prst="rect">
            <a:avLst/>
          </a:prstGeom>
          <a:noFill/>
          <a:ln>
            <a:noFill/>
          </a:ln>
        </p:spPr>
        <p:txBody>
          <a:bodyPr spcFirstLastPara="1" wrap="square" lIns="81646" tIns="42456" rIns="81646" bIns="42456" anchor="t" anchorCtr="0">
            <a:noAutofit/>
          </a:bodyPr>
          <a:lstStyle/>
          <a:p>
            <a:pPr marL="329571" indent="-329571" defTabSz="879317">
              <a:lnSpc>
                <a:spcPct val="80000"/>
              </a:lnSpc>
              <a:buClr>
                <a:srgbClr val="000000"/>
              </a:buClr>
            </a:pPr>
            <a:r>
              <a:rPr lang="is-IS" sz="2308" kern="0">
                <a:solidFill>
                  <a:srgbClr val="000000"/>
                </a:solidFill>
                <a:latin typeface="Tahoma"/>
                <a:ea typeface="Tahoma"/>
                <a:cs typeface="Tahoma"/>
                <a:sym typeface="Tahoma"/>
              </a:rPr>
              <a:t>Frummælandi                 Viðmælandi</a:t>
            </a:r>
          </a:p>
          <a:p>
            <a:pPr marL="329571" indent="-329571" defTabSz="879317">
              <a:lnSpc>
                <a:spcPct val="80000"/>
              </a:lnSpc>
              <a:spcBef>
                <a:spcPts val="576"/>
              </a:spcBef>
              <a:buClr>
                <a:srgbClr val="000000"/>
              </a:buClr>
            </a:pPr>
            <a:endParaRPr lang="is-IS" sz="2308" kern="0">
              <a:solidFill>
                <a:srgbClr val="000000"/>
              </a:solidFill>
              <a:latin typeface="Tahoma"/>
              <a:ea typeface="Tahoma"/>
              <a:cs typeface="Tahoma"/>
              <a:sym typeface="Tahoma"/>
            </a:endParaRPr>
          </a:p>
          <a:p>
            <a:pPr marL="329571" indent="-329571" defTabSz="879317">
              <a:lnSpc>
                <a:spcPct val="80000"/>
              </a:lnSpc>
              <a:spcBef>
                <a:spcPts val="576"/>
              </a:spcBef>
              <a:buClr>
                <a:srgbClr val="000000"/>
              </a:buClr>
            </a:pPr>
            <a:r>
              <a:rPr lang="is-IS" sz="2308" kern="0">
                <a:solidFill>
                  <a:srgbClr val="000000"/>
                </a:solidFill>
                <a:latin typeface="Tahoma"/>
                <a:ea typeface="Tahoma"/>
                <a:cs typeface="Tahoma"/>
                <a:sym typeface="Tahoma"/>
              </a:rPr>
              <a:t>		        Tjáskipti í orðum</a:t>
            </a:r>
          </a:p>
          <a:p>
            <a:pPr marL="329571" indent="-329571" defTabSz="879317">
              <a:lnSpc>
                <a:spcPct val="80000"/>
              </a:lnSpc>
              <a:spcBef>
                <a:spcPts val="576"/>
              </a:spcBef>
              <a:buClr>
                <a:srgbClr val="000000"/>
              </a:buClr>
            </a:pPr>
            <a:r>
              <a:rPr lang="is-IS" sz="2308" kern="0">
                <a:solidFill>
                  <a:srgbClr val="000000"/>
                </a:solidFill>
                <a:latin typeface="Tahoma"/>
                <a:ea typeface="Tahoma"/>
                <a:cs typeface="Tahoma"/>
                <a:sym typeface="Tahoma"/>
              </a:rPr>
              <a:t>                      meðvituð</a:t>
            </a:r>
          </a:p>
          <a:p>
            <a:pPr marL="329571" indent="-329571" defTabSz="879317">
              <a:lnSpc>
                <a:spcPct val="80000"/>
              </a:lnSpc>
              <a:spcBef>
                <a:spcPts val="576"/>
              </a:spcBef>
              <a:buClr>
                <a:srgbClr val="000000"/>
              </a:buClr>
            </a:pPr>
            <a:endParaRPr lang="is-IS" sz="2308" kern="0">
              <a:solidFill>
                <a:srgbClr val="000000"/>
              </a:solidFill>
              <a:latin typeface="Tahoma"/>
              <a:ea typeface="Tahoma"/>
              <a:cs typeface="Tahoma"/>
              <a:sym typeface="Tahoma"/>
            </a:endParaRPr>
          </a:p>
          <a:p>
            <a:pPr marL="329571" indent="-329571" defTabSz="879317">
              <a:lnSpc>
                <a:spcPct val="80000"/>
              </a:lnSpc>
              <a:spcBef>
                <a:spcPts val="576"/>
              </a:spcBef>
              <a:buClr>
                <a:srgbClr val="000000"/>
              </a:buClr>
            </a:pPr>
            <a:r>
              <a:rPr lang="is-IS" sz="2308" kern="0">
                <a:solidFill>
                  <a:srgbClr val="000000"/>
                </a:solidFill>
                <a:latin typeface="Tahoma"/>
                <a:ea typeface="Tahoma"/>
                <a:cs typeface="Tahoma"/>
                <a:sym typeface="Tahoma"/>
              </a:rPr>
              <a:t>Frummælandi              Viðmælandi</a:t>
            </a:r>
            <a:br>
              <a:rPr lang="is-IS" sz="1731" kern="0">
                <a:solidFill>
                  <a:srgbClr val="000000"/>
                </a:solidFill>
                <a:latin typeface="Arial"/>
                <a:ea typeface="+mn-ea"/>
                <a:cs typeface="Arial"/>
                <a:sym typeface="Arial"/>
              </a:rPr>
            </a:br>
            <a:r>
              <a:rPr lang="is-IS" sz="2308" kern="0">
                <a:solidFill>
                  <a:srgbClr val="000000"/>
                </a:solidFill>
                <a:latin typeface="Tahoma"/>
                <a:ea typeface="Tahoma"/>
                <a:cs typeface="Tahoma"/>
                <a:sym typeface="Tahoma"/>
              </a:rPr>
              <a:t>sendir boð		  tekur við boðum</a:t>
            </a:r>
          </a:p>
          <a:p>
            <a:pPr marL="329571" indent="-329571" defTabSz="879317">
              <a:lnSpc>
                <a:spcPct val="80000"/>
              </a:lnSpc>
              <a:spcBef>
                <a:spcPts val="576"/>
              </a:spcBef>
              <a:buClr>
                <a:srgbClr val="000000"/>
              </a:buClr>
            </a:pPr>
            <a:endParaRPr lang="is-IS" sz="2308" kern="0">
              <a:solidFill>
                <a:srgbClr val="000000"/>
              </a:solidFill>
              <a:latin typeface="Tahoma"/>
              <a:ea typeface="Tahoma"/>
              <a:cs typeface="Tahoma"/>
              <a:sym typeface="Tahoma"/>
            </a:endParaRPr>
          </a:p>
          <a:p>
            <a:pPr marL="329571" indent="-329571" defTabSz="879317">
              <a:lnSpc>
                <a:spcPct val="80000"/>
              </a:lnSpc>
              <a:spcBef>
                <a:spcPts val="576"/>
              </a:spcBef>
              <a:buClr>
                <a:srgbClr val="000000"/>
              </a:buClr>
            </a:pPr>
            <a:r>
              <a:rPr lang="is-IS" sz="2308" kern="0">
                <a:solidFill>
                  <a:srgbClr val="000000"/>
                </a:solidFill>
                <a:latin typeface="Tahoma"/>
                <a:ea typeface="Tahoma"/>
                <a:cs typeface="Tahoma"/>
                <a:sym typeface="Tahoma"/>
              </a:rPr>
              <a:t>                    Tjáskipti án orða</a:t>
            </a:r>
          </a:p>
          <a:p>
            <a:pPr marL="329571" indent="-329571" defTabSz="879317">
              <a:lnSpc>
                <a:spcPct val="80000"/>
              </a:lnSpc>
              <a:spcBef>
                <a:spcPts val="576"/>
              </a:spcBef>
              <a:buClr>
                <a:srgbClr val="000000"/>
              </a:buClr>
            </a:pPr>
            <a:r>
              <a:rPr lang="is-IS" sz="2308" kern="0">
                <a:solidFill>
                  <a:srgbClr val="000000"/>
                </a:solidFill>
                <a:latin typeface="Tahoma"/>
                <a:ea typeface="Tahoma"/>
                <a:cs typeface="Tahoma"/>
                <a:sym typeface="Tahoma"/>
              </a:rPr>
              <a:t>                       ómeðvituð</a:t>
            </a:r>
            <a:endParaRPr lang="is-IS" sz="2177" kern="0">
              <a:solidFill>
                <a:srgbClr val="000000"/>
              </a:solidFill>
              <a:latin typeface="Tahoma"/>
              <a:ea typeface="Tahoma"/>
              <a:cs typeface="Tahoma"/>
              <a:sym typeface="Tahoma"/>
            </a:endParaRPr>
          </a:p>
        </p:txBody>
      </p:sp>
      <p:pic>
        <p:nvPicPr>
          <p:cNvPr id="189" name="Google Shape;189;p42"/>
          <p:cNvPicPr preferRelativeResize="0"/>
          <p:nvPr/>
        </p:nvPicPr>
        <p:blipFill rotWithShape="1">
          <a:blip r:embed="rId3">
            <a:alphaModFix/>
          </a:blip>
          <a:srcRect/>
          <a:stretch/>
        </p:blipFill>
        <p:spPr>
          <a:xfrm>
            <a:off x="1936749" y="2623086"/>
            <a:ext cx="2201116" cy="3342203"/>
          </a:xfrm>
          <a:prstGeom prst="rect">
            <a:avLst/>
          </a:prstGeom>
          <a:noFill/>
          <a:ln>
            <a:noFill/>
          </a:ln>
        </p:spPr>
      </p:pic>
      <p:sp>
        <p:nvSpPr>
          <p:cNvPr id="190" name="Google Shape;190;p42"/>
          <p:cNvSpPr/>
          <p:nvPr/>
        </p:nvSpPr>
        <p:spPr>
          <a:xfrm>
            <a:off x="6795625" y="2179718"/>
            <a:ext cx="1044657" cy="519534"/>
          </a:xfrm>
          <a:custGeom>
            <a:avLst/>
            <a:gdLst/>
            <a:ahLst/>
            <a:cxnLst/>
            <a:rect l="l" t="t" r="r" b="b"/>
            <a:pathLst>
              <a:path w="2992" h="1489" extrusionOk="0">
                <a:moveTo>
                  <a:pt x="0" y="372"/>
                </a:moveTo>
                <a:lnTo>
                  <a:pt x="2243" y="372"/>
                </a:lnTo>
                <a:lnTo>
                  <a:pt x="2243" y="0"/>
                </a:lnTo>
                <a:lnTo>
                  <a:pt x="2991" y="744"/>
                </a:lnTo>
                <a:lnTo>
                  <a:pt x="2243" y="1488"/>
                </a:lnTo>
                <a:lnTo>
                  <a:pt x="2243" y="1116"/>
                </a:lnTo>
                <a:lnTo>
                  <a:pt x="0" y="1116"/>
                </a:lnTo>
                <a:lnTo>
                  <a:pt x="0" y="372"/>
                </a:lnTo>
              </a:path>
            </a:pathLst>
          </a:custGeom>
          <a:solidFill>
            <a:srgbClr val="00E4A8"/>
          </a:solidFill>
          <a:ln w="9525" cap="flat" cmpd="sng">
            <a:solidFill>
              <a:srgbClr val="000000"/>
            </a:solidFill>
            <a:prstDash val="solid"/>
            <a:miter lim="8000"/>
            <a:headEnd type="none" w="sm" len="sm"/>
            <a:tailEnd type="none" w="sm" len="sm"/>
          </a:ln>
        </p:spPr>
        <p:txBody>
          <a:bodyPr/>
          <a:lstStyle/>
          <a:p>
            <a:pPr defTabSz="829544">
              <a:buClr>
                <a:srgbClr val="000000"/>
              </a:buClr>
            </a:pPr>
            <a:endParaRPr lang="en-US" sz="1270" kern="0">
              <a:solidFill>
                <a:srgbClr val="000000"/>
              </a:solidFill>
              <a:latin typeface="Arial"/>
              <a:cs typeface="Arial"/>
              <a:sym typeface="Arial"/>
            </a:endParaRPr>
          </a:p>
        </p:txBody>
      </p:sp>
      <p:cxnSp>
        <p:nvCxnSpPr>
          <p:cNvPr id="191" name="Google Shape;191;p42"/>
          <p:cNvCxnSpPr/>
          <p:nvPr/>
        </p:nvCxnSpPr>
        <p:spPr>
          <a:xfrm rot="10800000" flipH="1">
            <a:off x="6565032" y="3798413"/>
            <a:ext cx="461885" cy="538400"/>
          </a:xfrm>
          <a:prstGeom prst="straightConnector1">
            <a:avLst/>
          </a:prstGeom>
          <a:noFill/>
          <a:ln w="9525" cap="flat" cmpd="sng">
            <a:solidFill>
              <a:srgbClr val="000000"/>
            </a:solidFill>
            <a:prstDash val="solid"/>
            <a:miter lim="8000"/>
            <a:headEnd type="none" w="sm" len="sm"/>
            <a:tailEnd type="triangle" w="med" len="med"/>
          </a:ln>
        </p:spPr>
      </p:cxnSp>
      <p:cxnSp>
        <p:nvCxnSpPr>
          <p:cNvPr id="192" name="Google Shape;192;p42"/>
          <p:cNvCxnSpPr/>
          <p:nvPr/>
        </p:nvCxnSpPr>
        <p:spPr>
          <a:xfrm>
            <a:off x="6565032" y="4336813"/>
            <a:ext cx="616313" cy="692828"/>
          </a:xfrm>
          <a:prstGeom prst="straightConnector1">
            <a:avLst/>
          </a:prstGeom>
          <a:noFill/>
          <a:ln w="9525" cap="flat" cmpd="sng">
            <a:solidFill>
              <a:srgbClr val="000000"/>
            </a:solidFill>
            <a:prstDash val="solid"/>
            <a:miter lim="8000"/>
            <a:headEnd type="none" w="sm" len="sm"/>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6"/>
        <p:cNvGrpSpPr/>
        <p:nvPr/>
      </p:nvGrpSpPr>
      <p:grpSpPr>
        <a:xfrm>
          <a:off x="0" y="0"/>
          <a:ext cx="0" cy="0"/>
          <a:chOff x="0" y="0"/>
          <a:chExt cx="0" cy="0"/>
        </a:xfrm>
      </p:grpSpPr>
      <p:sp useBgFill="1">
        <p:nvSpPr>
          <p:cNvPr id="376" name="Rectangle 37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Google Shape;367;p69"/>
          <p:cNvSpPr txBox="1"/>
          <p:nvPr/>
        </p:nvSpPr>
        <p:spPr>
          <a:xfrm>
            <a:off x="630936" y="640080"/>
            <a:ext cx="4818888" cy="1481328"/>
          </a:xfrm>
          <a:prstGeom prst="rect">
            <a:avLst/>
          </a:prstGeom>
        </p:spPr>
        <p:txBody>
          <a:bodyPr spcFirstLastPara="1" vert="horz" lIns="91440" tIns="45720" rIns="91440" bIns="45720" rtlCol="0" anchor="b" anchorCtr="0">
            <a:normAutofit/>
          </a:bodyPr>
          <a:lstStyle/>
          <a:p>
            <a:pPr indent="-114061">
              <a:lnSpc>
                <a:spcPct val="90000"/>
              </a:lnSpc>
              <a:spcBef>
                <a:spcPct val="0"/>
              </a:spcBef>
              <a:spcAft>
                <a:spcPts val="600"/>
              </a:spcAft>
              <a:buClr>
                <a:srgbClr val="000000"/>
              </a:buClr>
              <a:buSzPts val="1980"/>
            </a:pPr>
            <a:r>
              <a:rPr lang="en-US" sz="5400" b="1" kern="1200">
                <a:solidFill>
                  <a:schemeClr val="tx1"/>
                </a:solidFill>
                <a:latin typeface="+mj-lt"/>
                <a:ea typeface="+mj-ea"/>
                <a:cs typeface="+mj-cs"/>
                <a:sym typeface="Times New Roman"/>
              </a:rPr>
              <a:t>Hugleiðingar!</a:t>
            </a:r>
          </a:p>
        </p:txBody>
      </p:sp>
      <p:sp>
        <p:nvSpPr>
          <p:cNvPr id="37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Google Shape;368;p69"/>
          <p:cNvSpPr txBox="1"/>
          <p:nvPr/>
        </p:nvSpPr>
        <p:spPr>
          <a:xfrm>
            <a:off x="630936" y="2660904"/>
            <a:ext cx="4818888" cy="3547872"/>
          </a:xfrm>
          <a:prstGeom prst="rect">
            <a:avLst/>
          </a:prstGeom>
        </p:spPr>
        <p:txBody>
          <a:bodyPr spcFirstLastPara="1" vert="horz" lIns="91440" tIns="45720" rIns="91440" bIns="45720" rtlCol="0" anchor="t" anchorCtr="0">
            <a:normAutofit/>
          </a:bodyPr>
          <a:lstStyle/>
          <a:p>
            <a:pPr marL="391909" indent="-228600">
              <a:lnSpc>
                <a:spcPct val="90000"/>
              </a:lnSpc>
              <a:buClr>
                <a:srgbClr val="333333"/>
              </a:buClr>
              <a:buSzPts val="1440"/>
              <a:buFont typeface="Arial" panose="020B0604020202020204" pitchFamily="34" charset="0"/>
              <a:buChar char="•"/>
            </a:pPr>
            <a:r>
              <a:rPr lang="en-US" sz="2200">
                <a:sym typeface="Times New Roman"/>
              </a:rPr>
              <a:t>Hver er munurinn á;</a:t>
            </a:r>
          </a:p>
          <a:p>
            <a:pPr marL="783821" lvl="1" indent="-228600">
              <a:lnSpc>
                <a:spcPct val="90000"/>
              </a:lnSpc>
              <a:spcBef>
                <a:spcPts val="589"/>
              </a:spcBef>
              <a:buClr>
                <a:srgbClr val="333333"/>
              </a:buClr>
              <a:buSzPts val="2100"/>
              <a:buFont typeface="Arial" panose="020B0604020202020204" pitchFamily="34" charset="0"/>
              <a:buChar char="•"/>
            </a:pPr>
            <a:r>
              <a:rPr lang="en-US" sz="2200">
                <a:sym typeface="Times New Roman"/>
              </a:rPr>
              <a:t>hroka og ákveðni</a:t>
            </a:r>
          </a:p>
          <a:p>
            <a:pPr marL="783821" lvl="1" indent="-228600">
              <a:lnSpc>
                <a:spcPct val="90000"/>
              </a:lnSpc>
              <a:spcBef>
                <a:spcPts val="589"/>
              </a:spcBef>
              <a:buClr>
                <a:srgbClr val="333333"/>
              </a:buClr>
              <a:buSzPts val="2100"/>
              <a:buFont typeface="Arial" panose="020B0604020202020204" pitchFamily="34" charset="0"/>
              <a:buChar char="•"/>
            </a:pPr>
            <a:r>
              <a:rPr lang="en-US" sz="2200">
                <a:sym typeface="Times New Roman"/>
              </a:rPr>
              <a:t>undanlátssemi og sveigjanleika</a:t>
            </a:r>
          </a:p>
          <a:p>
            <a:pPr marL="783821" lvl="1" indent="-228600">
              <a:lnSpc>
                <a:spcPct val="90000"/>
              </a:lnSpc>
              <a:spcBef>
                <a:spcPts val="589"/>
              </a:spcBef>
              <a:buClr>
                <a:srgbClr val="333333"/>
              </a:buClr>
              <a:buSzPts val="2100"/>
              <a:buFont typeface="Arial" panose="020B0604020202020204" pitchFamily="34" charset="0"/>
              <a:buChar char="•"/>
            </a:pPr>
            <a:r>
              <a:rPr lang="en-US" sz="2200">
                <a:sym typeface="Times New Roman"/>
              </a:rPr>
              <a:t>hlédrægni og hógværð</a:t>
            </a:r>
          </a:p>
          <a:p>
            <a:pPr marL="391909" indent="-228600">
              <a:lnSpc>
                <a:spcPct val="90000"/>
              </a:lnSpc>
              <a:spcBef>
                <a:spcPts val="679"/>
              </a:spcBef>
              <a:buClr>
                <a:srgbClr val="333333"/>
              </a:buClr>
              <a:buSzPts val="1440"/>
              <a:buFont typeface="Arial" panose="020B0604020202020204" pitchFamily="34" charset="0"/>
              <a:buChar char="•"/>
            </a:pPr>
            <a:r>
              <a:rPr lang="en-US" sz="2200">
                <a:sym typeface="Times New Roman"/>
              </a:rPr>
              <a:t>Eðlilegt að vera feimin(n) í </a:t>
            </a:r>
            <a:br>
              <a:rPr lang="en-US" sz="2200">
                <a:sym typeface="Arial"/>
              </a:rPr>
            </a:br>
            <a:r>
              <a:rPr lang="en-US" sz="2200">
                <a:sym typeface="Times New Roman"/>
              </a:rPr>
              <a:t>vissum aðstæðum?</a:t>
            </a:r>
            <a:br>
              <a:rPr lang="en-US" sz="2200">
                <a:sym typeface="Arial"/>
              </a:rPr>
            </a:br>
            <a:r>
              <a:rPr lang="en-US" sz="2200">
                <a:sym typeface="Times New Roman"/>
              </a:rPr>
              <a:t>Þá hvaða aðstæðum?</a:t>
            </a:r>
          </a:p>
          <a:p>
            <a:pPr marL="783821" lvl="1" indent="-228600">
              <a:lnSpc>
                <a:spcPct val="90000"/>
              </a:lnSpc>
              <a:spcBef>
                <a:spcPts val="589"/>
              </a:spcBef>
              <a:buClr>
                <a:srgbClr val="333333"/>
              </a:buClr>
              <a:buSzPts val="2400"/>
              <a:buFont typeface="Arial" panose="020B0604020202020204" pitchFamily="34" charset="0"/>
              <a:buChar char="•"/>
            </a:pPr>
            <a:endParaRPr lang="en-US" sz="2200">
              <a:sym typeface="Times New Roman"/>
            </a:endParaRPr>
          </a:p>
        </p:txBody>
      </p:sp>
      <p:grpSp>
        <p:nvGrpSpPr>
          <p:cNvPr id="369" name="Google Shape;369;p69"/>
          <p:cNvGrpSpPr/>
          <p:nvPr/>
        </p:nvGrpSpPr>
        <p:grpSpPr>
          <a:xfrm>
            <a:off x="6557685" y="640080"/>
            <a:ext cx="4541694" cy="5577840"/>
            <a:chOff x="7262280" y="4336200"/>
            <a:chExt cx="2003760" cy="2460900"/>
          </a:xfrm>
        </p:grpSpPr>
        <p:pic>
          <p:nvPicPr>
            <p:cNvPr id="370" name="Google Shape;370;p69" descr="A cartoon of a child smiling&#10;&#10;Description automatically generated"/>
            <p:cNvPicPr preferRelativeResize="0"/>
            <p:nvPr/>
          </p:nvPicPr>
          <p:blipFill rotWithShape="1">
            <a:blip r:embed="rId3">
              <a:alphaModFix/>
            </a:blip>
            <a:srcRect l="11878" t="12398" r="12076" b="13312"/>
            <a:stretch/>
          </p:blipFill>
          <p:spPr>
            <a:xfrm>
              <a:off x="7262280" y="4336200"/>
              <a:ext cx="2003760" cy="2460600"/>
            </a:xfrm>
            <a:prstGeom prst="rect">
              <a:avLst/>
            </a:prstGeom>
            <a:noFill/>
            <a:ln>
              <a:noFill/>
            </a:ln>
          </p:spPr>
        </p:pic>
        <p:sp>
          <p:nvSpPr>
            <p:cNvPr id="371" name="Google Shape;371;p69"/>
            <p:cNvSpPr txBox="1"/>
            <p:nvPr/>
          </p:nvSpPr>
          <p:spPr>
            <a:xfrm>
              <a:off x="7262280" y="4336200"/>
              <a:ext cx="2003700" cy="2460900"/>
            </a:xfrm>
            <a:prstGeom prst="rect">
              <a:avLst/>
            </a:prstGeom>
            <a:noFill/>
            <a:ln>
              <a:noFill/>
            </a:ln>
          </p:spPr>
          <p:txBody>
            <a:bodyPr spcFirstLastPara="1" wrap="square" lIns="82939" tIns="82939" rIns="82939" bIns="82939" anchor="ctr" anchorCtr="0">
              <a:noAutofit/>
            </a:bodyPr>
            <a:lstStyle/>
            <a:p>
              <a:pPr defTabSz="829544">
                <a:buClr>
                  <a:srgbClr val="000000"/>
                </a:buClr>
              </a:pPr>
              <a:endParaRPr sz="1270" kern="0">
                <a:solidFill>
                  <a:srgbClr val="000000"/>
                </a:solidFill>
                <a:latin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5"/>
        <p:cNvGrpSpPr/>
        <p:nvPr/>
      </p:nvGrpSpPr>
      <p:grpSpPr>
        <a:xfrm>
          <a:off x="0" y="0"/>
          <a:ext cx="0" cy="0"/>
          <a:chOff x="0" y="0"/>
          <a:chExt cx="0" cy="0"/>
        </a:xfrm>
      </p:grpSpPr>
      <p:sp useBgFill="1">
        <p:nvSpPr>
          <p:cNvPr id="383" name="Rectangle 38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Google Shape;376;p70"/>
          <p:cNvSpPr txBox="1"/>
          <p:nvPr/>
        </p:nvSpPr>
        <p:spPr>
          <a:xfrm>
            <a:off x="630936" y="640080"/>
            <a:ext cx="4818888" cy="1481328"/>
          </a:xfrm>
          <a:prstGeom prst="rect">
            <a:avLst/>
          </a:prstGeom>
        </p:spPr>
        <p:txBody>
          <a:bodyPr spcFirstLastPara="1" vert="horz" lIns="91440" tIns="45720" rIns="91440" bIns="45720" rtlCol="0" anchor="b" anchorCtr="0">
            <a:normAutofit/>
          </a:bodyPr>
          <a:lstStyle/>
          <a:p>
            <a:pPr indent="-114061">
              <a:lnSpc>
                <a:spcPct val="90000"/>
              </a:lnSpc>
              <a:spcBef>
                <a:spcPct val="0"/>
              </a:spcBef>
              <a:spcAft>
                <a:spcPts val="600"/>
              </a:spcAft>
              <a:buClr>
                <a:srgbClr val="000000"/>
              </a:buClr>
              <a:buSzPts val="1980"/>
            </a:pPr>
            <a:r>
              <a:rPr lang="en-US" sz="5400" b="1" kern="1200">
                <a:solidFill>
                  <a:schemeClr val="tx1"/>
                </a:solidFill>
                <a:latin typeface="+mj-lt"/>
                <a:ea typeface="+mj-ea"/>
                <a:cs typeface="+mj-cs"/>
                <a:sym typeface="Times New Roman"/>
              </a:rPr>
              <a:t>Ákveðni 	</a:t>
            </a:r>
          </a:p>
        </p:txBody>
      </p:sp>
      <p:sp>
        <p:nvSpPr>
          <p:cNvPr id="38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Google Shape;377;p70"/>
          <p:cNvSpPr txBox="1"/>
          <p:nvPr/>
        </p:nvSpPr>
        <p:spPr>
          <a:xfrm>
            <a:off x="630936" y="2660904"/>
            <a:ext cx="4818888" cy="3547872"/>
          </a:xfrm>
          <a:prstGeom prst="rect">
            <a:avLst/>
          </a:prstGeom>
        </p:spPr>
        <p:txBody>
          <a:bodyPr spcFirstLastPara="1" vert="horz" lIns="91440" tIns="45720" rIns="91440" bIns="45720" rtlCol="0" anchor="t" anchorCtr="0">
            <a:normAutofit/>
          </a:bodyPr>
          <a:lstStyle/>
          <a:p>
            <a:pPr marL="391909" indent="-228600">
              <a:lnSpc>
                <a:spcPct val="90000"/>
              </a:lnSpc>
              <a:buClr>
                <a:srgbClr val="333333"/>
              </a:buClr>
              <a:buSzPts val="1350"/>
              <a:buFont typeface="Arial" panose="020B0604020202020204" pitchFamily="34" charset="0"/>
              <a:buChar char="•"/>
            </a:pPr>
            <a:r>
              <a:rPr lang="en-US" sz="2200">
                <a:sym typeface="Times New Roman"/>
              </a:rPr>
              <a:t>Þættir sem hafa áhrif á ákveðni/óákveðni:</a:t>
            </a:r>
          </a:p>
          <a:p>
            <a:pPr marL="783821" lvl="1" indent="-228600">
              <a:lnSpc>
                <a:spcPct val="90000"/>
              </a:lnSpc>
              <a:spcBef>
                <a:spcPts val="589"/>
              </a:spcBef>
              <a:buClr>
                <a:srgbClr val="333333"/>
              </a:buClr>
              <a:buSzPts val="1950"/>
              <a:buFont typeface="Arial" panose="020B0604020202020204" pitchFamily="34" charset="0"/>
              <a:buChar char="•"/>
            </a:pPr>
            <a:r>
              <a:rPr lang="en-US" sz="2200">
                <a:sym typeface="Times New Roman"/>
              </a:rPr>
              <a:t>Tengsl milli hegðunar og tilfinninga</a:t>
            </a:r>
          </a:p>
          <a:p>
            <a:pPr marL="783821" lvl="1" indent="-228600">
              <a:lnSpc>
                <a:spcPct val="90000"/>
              </a:lnSpc>
              <a:spcBef>
                <a:spcPts val="589"/>
              </a:spcBef>
              <a:buClr>
                <a:srgbClr val="333333"/>
              </a:buClr>
              <a:buSzPts val="1950"/>
              <a:buFont typeface="Arial" panose="020B0604020202020204" pitchFamily="34" charset="0"/>
              <a:buChar char="•"/>
            </a:pPr>
            <a:r>
              <a:rPr lang="en-US" sz="2200">
                <a:sym typeface="Times New Roman"/>
              </a:rPr>
              <a:t>Sjálfstraust og sjálfsímynd</a:t>
            </a:r>
          </a:p>
          <a:p>
            <a:pPr marL="783821" lvl="1" indent="-228600">
              <a:lnSpc>
                <a:spcPct val="90000"/>
              </a:lnSpc>
              <a:spcBef>
                <a:spcPts val="589"/>
              </a:spcBef>
              <a:buClr>
                <a:srgbClr val="333333"/>
              </a:buClr>
              <a:buSzPts val="1950"/>
              <a:buFont typeface="Arial" panose="020B0604020202020204" pitchFamily="34" charset="0"/>
              <a:buChar char="•"/>
            </a:pPr>
            <a:endParaRPr lang="en-US" sz="2200">
              <a:sym typeface="Times New Roman"/>
            </a:endParaRPr>
          </a:p>
        </p:txBody>
      </p:sp>
      <p:pic>
        <p:nvPicPr>
          <p:cNvPr id="378" name="Google Shape;378;p70"/>
          <p:cNvPicPr preferRelativeResize="0"/>
          <p:nvPr/>
        </p:nvPicPr>
        <p:blipFill rotWithShape="1">
          <a:blip r:embed="rId3"/>
          <a:stretch/>
        </p:blipFill>
        <p:spPr>
          <a:xfrm>
            <a:off x="6803383" y="640080"/>
            <a:ext cx="4050298" cy="557784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2"/>
        <p:cNvGrpSpPr/>
        <p:nvPr/>
      </p:nvGrpSpPr>
      <p:grpSpPr>
        <a:xfrm>
          <a:off x="0" y="0"/>
          <a:ext cx="0" cy="0"/>
          <a:chOff x="0" y="0"/>
          <a:chExt cx="0" cy="0"/>
        </a:xfrm>
      </p:grpSpPr>
      <p:sp useBgFill="1">
        <p:nvSpPr>
          <p:cNvPr id="389" name="Rectangle 38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83" name="Google Shape;383;p71"/>
          <p:cNvSpPr txBox="1"/>
          <p:nvPr/>
        </p:nvSpPr>
        <p:spPr>
          <a:xfrm>
            <a:off x="838200" y="401221"/>
            <a:ext cx="10515600" cy="1348065"/>
          </a:xfrm>
          <a:prstGeom prst="rect">
            <a:avLst/>
          </a:prstGeom>
        </p:spPr>
        <p:txBody>
          <a:bodyPr spcFirstLastPara="1" vert="horz" lIns="91440" tIns="45720" rIns="91440" bIns="45720" rtlCol="0" anchor="ctr" anchorCtr="0">
            <a:normAutofit/>
          </a:bodyPr>
          <a:lstStyle/>
          <a:p>
            <a:pPr indent="-114061">
              <a:lnSpc>
                <a:spcPct val="90000"/>
              </a:lnSpc>
              <a:spcBef>
                <a:spcPct val="0"/>
              </a:spcBef>
              <a:spcAft>
                <a:spcPts val="600"/>
              </a:spcAft>
              <a:buClr>
                <a:srgbClr val="000000"/>
              </a:buClr>
              <a:buSzPts val="1980"/>
            </a:pPr>
            <a:r>
              <a:rPr lang="en-US" sz="5400" b="1" kern="1200">
                <a:solidFill>
                  <a:srgbClr val="FFFFFF"/>
                </a:solidFill>
                <a:latin typeface="+mj-lt"/>
                <a:ea typeface="+mj-ea"/>
                <a:cs typeface="+mj-cs"/>
                <a:sym typeface="Times New Roman"/>
              </a:rPr>
              <a:t>Að lokum...</a:t>
            </a:r>
          </a:p>
        </p:txBody>
      </p:sp>
      <p:sp>
        <p:nvSpPr>
          <p:cNvPr id="384" name="Google Shape;384;p71"/>
          <p:cNvSpPr txBox="1"/>
          <p:nvPr/>
        </p:nvSpPr>
        <p:spPr>
          <a:xfrm>
            <a:off x="838200" y="2586789"/>
            <a:ext cx="10515600" cy="3590174"/>
          </a:xfrm>
          <a:prstGeom prst="rect">
            <a:avLst/>
          </a:prstGeom>
        </p:spPr>
        <p:txBody>
          <a:bodyPr spcFirstLastPara="1" vert="horz" lIns="91440" tIns="45720" rIns="91440" bIns="45720" rtlCol="0" anchorCtr="0">
            <a:normAutofit/>
          </a:bodyPr>
          <a:lstStyle/>
          <a:p>
            <a:pPr marL="391909" indent="-228600">
              <a:lnSpc>
                <a:spcPct val="90000"/>
              </a:lnSpc>
              <a:buClr>
                <a:srgbClr val="333333"/>
              </a:buClr>
              <a:buSzPts val="1170"/>
              <a:buFont typeface="Arial" panose="020B0604020202020204" pitchFamily="34" charset="0"/>
              <a:buChar char="•"/>
            </a:pPr>
            <a:r>
              <a:rPr lang="en-US" sz="2200">
                <a:sym typeface="Times New Roman"/>
              </a:rPr>
              <a:t>Ákveðni er andstæðan við feimni og hroka í öllum sínum myndum. </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Með ákveðni er átt við að þú virðir sjálfan þig, segir frá þörfum þínum og standir á rétt þínum.</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Ef þú ert ákveðinn gætir þú réttar þíns og verndar þannig sjálfan þig, án þess að ganga á rétt annarra.</a:t>
            </a:r>
          </a:p>
          <a:p>
            <a:pPr marL="391909" indent="-228600">
              <a:lnSpc>
                <a:spcPct val="90000"/>
              </a:lnSpc>
              <a:spcBef>
                <a:spcPts val="589"/>
              </a:spcBef>
              <a:buClr>
                <a:srgbClr val="333333"/>
              </a:buClr>
              <a:buSzPts val="1170"/>
              <a:buFont typeface="Arial" panose="020B0604020202020204" pitchFamily="34" charset="0"/>
              <a:buChar char="•"/>
            </a:pPr>
            <a:r>
              <a:rPr lang="en-US" sz="2200">
                <a:sym typeface="Times New Roman"/>
              </a:rPr>
              <a:t>Afleiðingar ákveðni geta verið ánægja og öryggi með sjálfan sig.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43"/>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5400" kern="1200">
                <a:solidFill>
                  <a:schemeClr val="tx1"/>
                </a:solidFill>
                <a:latin typeface="+mj-lt"/>
                <a:ea typeface="+mj-ea"/>
                <a:cs typeface="+mj-cs"/>
                <a:sym typeface="Tahoma"/>
              </a:rPr>
              <a:t>Tengsl og tjáskipti</a:t>
            </a:r>
          </a:p>
        </p:txBody>
      </p:sp>
      <p:sp>
        <p:nvSpPr>
          <p:cNvPr id="20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43"/>
          <p:cNvSpPr txBox="1"/>
          <p:nvPr/>
        </p:nvSpPr>
        <p:spPr>
          <a:xfrm>
            <a:off x="838200" y="1929384"/>
            <a:ext cx="10515600" cy="4251960"/>
          </a:xfrm>
          <a:prstGeom prst="rect">
            <a:avLst/>
          </a:prstGeom>
        </p:spPr>
        <p:txBody>
          <a:bodyPr spcFirstLastPara="1" vert="horz" lIns="91440" tIns="45720" rIns="91440" bIns="45720" rtlCol="0" anchorCtr="0">
            <a:normAutofit/>
          </a:bodyPr>
          <a:lstStyle/>
          <a:p>
            <a:pPr marL="310916" indent="-228600">
              <a:lnSpc>
                <a:spcPct val="90000"/>
              </a:lnSpc>
              <a:buClr>
                <a:srgbClr val="3333CC"/>
              </a:buClr>
              <a:buSzPts val="1920"/>
              <a:buFont typeface="Arial" panose="020B0604020202020204" pitchFamily="34" charset="0"/>
              <a:buChar char="•"/>
            </a:pPr>
            <a:r>
              <a:rPr lang="en-US" sz="3200" dirty="0" err="1">
                <a:sym typeface="Tahoma"/>
              </a:rPr>
              <a:t>Stýrandi</a:t>
            </a:r>
            <a:r>
              <a:rPr lang="en-US" sz="3200" dirty="0">
                <a:sym typeface="Tahoma"/>
              </a:rPr>
              <a:t> </a:t>
            </a:r>
            <a:r>
              <a:rPr lang="en-US" sz="3200" dirty="0" err="1">
                <a:sym typeface="Tahoma"/>
              </a:rPr>
              <a:t>eða</a:t>
            </a:r>
            <a:r>
              <a:rPr lang="en-US" sz="3200" dirty="0">
                <a:sym typeface="Tahoma"/>
              </a:rPr>
              <a:t> </a:t>
            </a:r>
            <a:r>
              <a:rPr lang="en-US" sz="3200" dirty="0" err="1">
                <a:sym typeface="Tahoma"/>
              </a:rPr>
              <a:t>víkjandi</a:t>
            </a:r>
            <a:r>
              <a:rPr lang="en-US" sz="3200" dirty="0">
                <a:sym typeface="Tahoma"/>
              </a:rPr>
              <a:t> </a:t>
            </a:r>
            <a:r>
              <a:rPr lang="en-US" sz="3200" dirty="0" err="1">
                <a:sym typeface="Tahoma"/>
              </a:rPr>
              <a:t>hlutverk</a:t>
            </a:r>
            <a:r>
              <a:rPr lang="en-US" sz="3200" dirty="0">
                <a:sym typeface="Tahoma"/>
              </a:rPr>
              <a:t> í </a:t>
            </a:r>
            <a:r>
              <a:rPr lang="en-US" sz="3200" dirty="0" err="1">
                <a:sym typeface="Tahoma"/>
              </a:rPr>
              <a:t>tjáskiptum</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Hvað</a:t>
            </a:r>
            <a:r>
              <a:rPr lang="en-US" sz="3200" dirty="0">
                <a:sym typeface="Tahoma"/>
              </a:rPr>
              <a:t> </a:t>
            </a:r>
            <a:r>
              <a:rPr lang="en-US" sz="3200" dirty="0" err="1">
                <a:sym typeface="Tahoma"/>
              </a:rPr>
              <a:t>ákvarðar</a:t>
            </a:r>
            <a:r>
              <a:rPr lang="en-US" sz="3200" dirty="0">
                <a:sym typeface="Tahoma"/>
              </a:rPr>
              <a:t> </a:t>
            </a:r>
            <a:r>
              <a:rPr lang="en-US" sz="3200" dirty="0" err="1">
                <a:sym typeface="Tahoma"/>
              </a:rPr>
              <a:t>það</a:t>
            </a:r>
            <a:r>
              <a:rPr lang="en-US" sz="3200" dirty="0">
                <a:sym typeface="Tahoma"/>
              </a:rPr>
              <a:t> </a:t>
            </a:r>
            <a:r>
              <a:rPr lang="en-US" sz="3200" dirty="0" err="1">
                <a:sym typeface="Tahoma"/>
              </a:rPr>
              <a:t>hversu</a:t>
            </a:r>
            <a:r>
              <a:rPr lang="en-US" sz="3200" dirty="0">
                <a:sym typeface="Tahoma"/>
              </a:rPr>
              <a:t> </a:t>
            </a:r>
            <a:r>
              <a:rPr lang="en-US" sz="3200" dirty="0" err="1">
                <a:sym typeface="Tahoma"/>
              </a:rPr>
              <a:t>náin</a:t>
            </a:r>
            <a:r>
              <a:rPr lang="en-US" sz="3200" dirty="0">
                <a:sym typeface="Tahoma"/>
              </a:rPr>
              <a:t> </a:t>
            </a:r>
            <a:r>
              <a:rPr lang="en-US" sz="3200" dirty="0" err="1">
                <a:sym typeface="Tahoma"/>
              </a:rPr>
              <a:t>tjáskiptin</a:t>
            </a:r>
            <a:r>
              <a:rPr lang="en-US" sz="3200" dirty="0">
                <a:sym typeface="Tahoma"/>
              </a:rPr>
              <a:t> </a:t>
            </a:r>
            <a:r>
              <a:rPr lang="en-US" sz="3200" dirty="0" err="1">
                <a:sym typeface="Tahoma"/>
              </a:rPr>
              <a:t>eru</a:t>
            </a:r>
            <a:r>
              <a:rPr lang="en-US" sz="3200" dirty="0">
                <a:sym typeface="Tahoma"/>
              </a:rPr>
              <a:t>?</a:t>
            </a: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Ásættanlegt</a:t>
            </a:r>
            <a:r>
              <a:rPr lang="en-US" sz="3200" dirty="0">
                <a:sym typeface="Tahoma"/>
              </a:rPr>
              <a:t> </a:t>
            </a:r>
            <a:r>
              <a:rPr lang="en-US" sz="3200" dirty="0" err="1">
                <a:sym typeface="Tahoma"/>
              </a:rPr>
              <a:t>jafnvægi</a:t>
            </a:r>
            <a:r>
              <a:rPr lang="en-US" sz="3200" dirty="0">
                <a:sym typeface="Tahoma"/>
              </a:rPr>
              <a:t> </a:t>
            </a:r>
            <a:r>
              <a:rPr lang="en-US" sz="3200" dirty="0" err="1">
                <a:sym typeface="Tahoma"/>
              </a:rPr>
              <a:t>varðandi</a:t>
            </a:r>
            <a:r>
              <a:rPr lang="en-US" sz="3200" dirty="0">
                <a:sym typeface="Tahoma"/>
              </a:rPr>
              <a:t> </a:t>
            </a:r>
            <a:r>
              <a:rPr lang="en-US" sz="3200" dirty="0" err="1">
                <a:sym typeface="Tahoma"/>
              </a:rPr>
              <a:t>stjórn</a:t>
            </a:r>
            <a:r>
              <a:rPr lang="en-US" sz="3200" dirty="0">
                <a:sym typeface="Tahoma"/>
              </a:rPr>
              <a:t> </a:t>
            </a:r>
            <a:r>
              <a:rPr lang="en-US" sz="3200" dirty="0" err="1">
                <a:sym typeface="Tahoma"/>
              </a:rPr>
              <a:t>tjáskiptanna</a:t>
            </a:r>
            <a:r>
              <a:rPr lang="en-US" sz="3200" dirty="0">
                <a:sym typeface="Tahoma"/>
              </a:rPr>
              <a:t> </a:t>
            </a:r>
            <a:r>
              <a:rPr lang="en-US" sz="3200" dirty="0" err="1">
                <a:sym typeface="Tahoma"/>
              </a:rPr>
              <a:t>og</a:t>
            </a:r>
            <a:r>
              <a:rPr lang="en-US" sz="3200" dirty="0">
                <a:sym typeface="Tahoma"/>
              </a:rPr>
              <a:t> </a:t>
            </a:r>
            <a:r>
              <a:rPr lang="en-US" sz="3200" dirty="0" err="1">
                <a:sym typeface="Tahoma"/>
              </a:rPr>
              <a:t>innileika</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Jafnræði</a:t>
            </a:r>
            <a:r>
              <a:rPr lang="en-US" sz="3200" dirty="0">
                <a:sym typeface="Tahoma"/>
              </a:rPr>
              <a:t> í </a:t>
            </a:r>
            <a:r>
              <a:rPr lang="en-US" sz="3200" dirty="0" err="1">
                <a:sym typeface="Tahoma"/>
              </a:rPr>
              <a:t>tjáskiptum</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r>
              <a:rPr lang="en-US" sz="3200" dirty="0" err="1">
                <a:sym typeface="Tahoma"/>
              </a:rPr>
              <a:t>Misræmi</a:t>
            </a:r>
            <a:r>
              <a:rPr lang="en-US" sz="3200" dirty="0">
                <a:sym typeface="Tahoma"/>
              </a:rPr>
              <a:t> í </a:t>
            </a:r>
            <a:r>
              <a:rPr lang="en-US" sz="3200" dirty="0" err="1">
                <a:sym typeface="Tahoma"/>
              </a:rPr>
              <a:t>tjáskiptunum</a:t>
            </a:r>
            <a:endParaRPr lang="en-US" sz="3200" dirty="0">
              <a:sym typeface="Tahoma"/>
            </a:endParaRPr>
          </a:p>
          <a:p>
            <a:pPr marL="310916" indent="-228600">
              <a:lnSpc>
                <a:spcPct val="90000"/>
              </a:lnSpc>
              <a:spcBef>
                <a:spcPts val="725"/>
              </a:spcBef>
              <a:buClr>
                <a:srgbClr val="3333CC"/>
              </a:buClr>
              <a:buSzPts val="1920"/>
              <a:buFont typeface="Arial" panose="020B0604020202020204" pitchFamily="34" charset="0"/>
              <a:buChar char="•"/>
            </a:pPr>
            <a:endParaRPr lang="en-US" sz="2200" dirty="0">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209" name="Rectangle 20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Google Shape;203;p44"/>
          <p:cNvSpPr txBox="1"/>
          <p:nvPr/>
        </p:nvSpPr>
        <p:spPr>
          <a:xfrm>
            <a:off x="686834" y="1153572"/>
            <a:ext cx="3200400" cy="44611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400" kern="1200">
                <a:solidFill>
                  <a:srgbClr val="FFFFFF"/>
                </a:solidFill>
                <a:latin typeface="+mj-lt"/>
                <a:ea typeface="+mj-ea"/>
                <a:cs typeface="+mj-cs"/>
                <a:sym typeface="Tahoma"/>
              </a:rPr>
              <a:t>Tengsl og tjáskipti</a:t>
            </a:r>
          </a:p>
        </p:txBody>
      </p:sp>
      <p:sp>
        <p:nvSpPr>
          <p:cNvPr id="213" name="Arc 2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4" name="Google Shape;204;p44"/>
          <p:cNvSpPr txBox="1"/>
          <p:nvPr/>
        </p:nvSpPr>
        <p:spPr>
          <a:xfrm>
            <a:off x="4447308" y="591344"/>
            <a:ext cx="6906491" cy="5585619"/>
          </a:xfrm>
          <a:prstGeom prst="rect">
            <a:avLst/>
          </a:prstGeom>
        </p:spPr>
        <p:txBody>
          <a:bodyPr spcFirstLastPara="1" vert="horz" lIns="91440" tIns="45720" rIns="91440" bIns="45720" rtlCol="0" anchor="ctr" anchorCtr="0">
            <a:normAutofit/>
          </a:bodyPr>
          <a:lstStyle/>
          <a:p>
            <a:pPr marL="310916" indent="-228600">
              <a:lnSpc>
                <a:spcPct val="90000"/>
              </a:lnSpc>
              <a:buClr>
                <a:srgbClr val="3333CC"/>
              </a:buClr>
              <a:buSzPts val="1920"/>
              <a:buFont typeface="Arial" panose="020B0604020202020204" pitchFamily="34" charset="0"/>
              <a:buChar char="•"/>
            </a:pPr>
            <a:r>
              <a:rPr lang="en-US" sz="2800" dirty="0" err="1">
                <a:solidFill>
                  <a:schemeClr val="accent2"/>
                </a:solidFill>
                <a:sym typeface="Tahoma"/>
              </a:rPr>
              <a:t>Hvað</a:t>
            </a:r>
            <a:r>
              <a:rPr lang="en-US" sz="2800" dirty="0">
                <a:solidFill>
                  <a:schemeClr val="accent2"/>
                </a:solidFill>
                <a:sym typeface="Tahoma"/>
              </a:rPr>
              <a:t> </a:t>
            </a:r>
            <a:r>
              <a:rPr lang="en-US" sz="2800" dirty="0" err="1">
                <a:solidFill>
                  <a:schemeClr val="accent2"/>
                </a:solidFill>
                <a:sym typeface="Tahoma"/>
              </a:rPr>
              <a:t>hefur</a:t>
            </a:r>
            <a:r>
              <a:rPr lang="en-US" sz="2800" dirty="0">
                <a:solidFill>
                  <a:schemeClr val="accent2"/>
                </a:solidFill>
                <a:sym typeface="Tahoma"/>
              </a:rPr>
              <a:t> </a:t>
            </a:r>
            <a:r>
              <a:rPr lang="en-US" sz="2800" dirty="0" err="1">
                <a:solidFill>
                  <a:schemeClr val="accent2"/>
                </a:solidFill>
                <a:sym typeface="Tahoma"/>
              </a:rPr>
              <a:t>áhrif</a:t>
            </a:r>
            <a:r>
              <a:rPr lang="en-US" sz="2800" dirty="0">
                <a:solidFill>
                  <a:schemeClr val="accent2"/>
                </a:solidFill>
                <a:sym typeface="Tahoma"/>
              </a:rPr>
              <a:t> á </a:t>
            </a:r>
            <a:r>
              <a:rPr lang="en-US" sz="2800" dirty="0" err="1">
                <a:solidFill>
                  <a:schemeClr val="accent2"/>
                </a:solidFill>
                <a:sym typeface="Tahoma"/>
              </a:rPr>
              <a:t>stjórnun</a:t>
            </a:r>
            <a:r>
              <a:rPr lang="en-US" sz="2800" dirty="0">
                <a:solidFill>
                  <a:schemeClr val="accent2"/>
                </a:solidFill>
                <a:sym typeface="Tahoma"/>
              </a:rPr>
              <a:t> í </a:t>
            </a:r>
            <a:r>
              <a:rPr lang="en-US" sz="2800" dirty="0" err="1">
                <a:solidFill>
                  <a:schemeClr val="accent2"/>
                </a:solidFill>
                <a:sym typeface="Tahoma"/>
              </a:rPr>
              <a:t>tjáskiptum</a:t>
            </a:r>
            <a:r>
              <a:rPr lang="en-US" sz="2800" dirty="0">
                <a:solidFill>
                  <a:schemeClr val="accent2"/>
                </a:solidFill>
                <a:sym typeface="Tahoma"/>
              </a:rPr>
              <a:t>?</a:t>
            </a:r>
          </a:p>
          <a:p>
            <a:pPr marL="673759" lvl="1" indent="-228600">
              <a:lnSpc>
                <a:spcPct val="90000"/>
              </a:lnSpc>
              <a:spcBef>
                <a:spcPts val="632"/>
              </a:spcBef>
              <a:buClr>
                <a:srgbClr val="FF0000"/>
              </a:buClr>
              <a:buSzPts val="1540"/>
              <a:buFont typeface="Arial" panose="020B0604020202020204" pitchFamily="34" charset="0"/>
              <a:buChar char="•"/>
            </a:pPr>
            <a:r>
              <a:rPr lang="en-US" sz="2800" dirty="0" err="1">
                <a:sym typeface="Tahoma"/>
              </a:rPr>
              <a:t>Að</a:t>
            </a:r>
            <a:r>
              <a:rPr lang="en-US" sz="2800" dirty="0">
                <a:sym typeface="Tahoma"/>
              </a:rPr>
              <a:t> </a:t>
            </a:r>
            <a:r>
              <a:rPr lang="en-US" sz="2800" dirty="0" err="1">
                <a:sym typeface="Tahoma"/>
              </a:rPr>
              <a:t>grípa</a:t>
            </a:r>
            <a:r>
              <a:rPr lang="en-US" sz="2800" dirty="0">
                <a:sym typeface="Tahoma"/>
              </a:rPr>
              <a:t> </a:t>
            </a:r>
            <a:r>
              <a:rPr lang="en-US" sz="2800" dirty="0" err="1">
                <a:sym typeface="Tahoma"/>
              </a:rPr>
              <a:t>fram</a:t>
            </a:r>
            <a:r>
              <a:rPr lang="en-US" sz="2800" dirty="0">
                <a:sym typeface="Tahoma"/>
              </a:rPr>
              <a:t> í </a:t>
            </a:r>
            <a:r>
              <a:rPr lang="en-US" sz="2800" dirty="0" err="1">
                <a:sym typeface="Tahoma"/>
              </a:rPr>
              <a:t>fyrir</a:t>
            </a:r>
            <a:r>
              <a:rPr lang="en-US" sz="2800" dirty="0">
                <a:sym typeface="Tahoma"/>
              </a:rPr>
              <a:t> </a:t>
            </a:r>
            <a:r>
              <a:rPr lang="en-US" sz="2800" dirty="0" err="1">
                <a:sym typeface="Tahoma"/>
              </a:rPr>
              <a:t>viðmælandanum</a:t>
            </a:r>
            <a:endParaRPr lang="en-US" sz="2800" dirty="0">
              <a:sym typeface="Tahoma"/>
            </a:endParaRPr>
          </a:p>
          <a:p>
            <a:pPr marL="673759" lvl="1" indent="-228600">
              <a:lnSpc>
                <a:spcPct val="90000"/>
              </a:lnSpc>
              <a:spcBef>
                <a:spcPts val="632"/>
              </a:spcBef>
              <a:buClr>
                <a:srgbClr val="FF0000"/>
              </a:buClr>
              <a:buSzPts val="1540"/>
              <a:buFont typeface="Arial" panose="020B0604020202020204" pitchFamily="34" charset="0"/>
              <a:buChar char="•"/>
            </a:pPr>
            <a:r>
              <a:rPr lang="en-US" sz="2800" dirty="0" err="1">
                <a:sym typeface="Tahoma"/>
              </a:rPr>
              <a:t>Að</a:t>
            </a:r>
            <a:r>
              <a:rPr lang="en-US" sz="2800" dirty="0">
                <a:sym typeface="Tahoma"/>
              </a:rPr>
              <a:t> tala </a:t>
            </a:r>
            <a:r>
              <a:rPr lang="en-US" sz="2800" dirty="0" err="1">
                <a:sym typeface="Tahoma"/>
              </a:rPr>
              <a:t>mikið</a:t>
            </a:r>
            <a:endParaRPr lang="en-US" sz="2800" dirty="0">
              <a:sym typeface="Tahoma"/>
            </a:endParaRPr>
          </a:p>
          <a:p>
            <a:pPr marL="673759" lvl="1" indent="-228600">
              <a:lnSpc>
                <a:spcPct val="90000"/>
              </a:lnSpc>
              <a:spcBef>
                <a:spcPts val="632"/>
              </a:spcBef>
              <a:buClr>
                <a:srgbClr val="FF0000"/>
              </a:buClr>
              <a:buSzPts val="1540"/>
              <a:buFont typeface="Arial" panose="020B0604020202020204" pitchFamily="34" charset="0"/>
              <a:buChar char="•"/>
            </a:pPr>
            <a:r>
              <a:rPr lang="en-US" sz="2800" dirty="0" err="1">
                <a:sym typeface="Tahoma"/>
              </a:rPr>
              <a:t>Látbragð</a:t>
            </a:r>
            <a:r>
              <a:rPr lang="en-US" sz="2800" dirty="0">
                <a:sym typeface="Tahoma"/>
              </a:rPr>
              <a:t> </a:t>
            </a:r>
            <a:r>
              <a:rPr lang="en-US" sz="2800" dirty="0" err="1">
                <a:sym typeface="Tahoma"/>
              </a:rPr>
              <a:t>og</a:t>
            </a:r>
            <a:r>
              <a:rPr lang="en-US" sz="2800" dirty="0">
                <a:sym typeface="Tahoma"/>
              </a:rPr>
              <a:t> </a:t>
            </a:r>
            <a:r>
              <a:rPr lang="en-US" sz="2800" dirty="0" err="1">
                <a:sym typeface="Tahoma"/>
              </a:rPr>
              <a:t>fas</a:t>
            </a:r>
            <a:r>
              <a:rPr lang="en-US" sz="2800" dirty="0">
                <a:sym typeface="Tahoma"/>
              </a:rPr>
              <a:t> (</a:t>
            </a:r>
            <a:r>
              <a:rPr lang="en-US" sz="2800" dirty="0" err="1">
                <a:sym typeface="Tahoma"/>
              </a:rPr>
              <a:t>stara</a:t>
            </a:r>
            <a:r>
              <a:rPr lang="en-US" sz="2800" dirty="0">
                <a:sym typeface="Tahoma"/>
              </a:rPr>
              <a:t>, tala </a:t>
            </a:r>
            <a:r>
              <a:rPr lang="en-US" sz="2800" dirty="0" err="1">
                <a:sym typeface="Tahoma"/>
              </a:rPr>
              <a:t>hátt</a:t>
            </a:r>
            <a:r>
              <a:rPr lang="en-US" sz="2800" dirty="0">
                <a:sym typeface="Tahoma"/>
              </a:rPr>
              <a:t>,...)</a:t>
            </a:r>
          </a:p>
          <a:p>
            <a:pPr marL="673759" lvl="1" indent="-228600">
              <a:lnSpc>
                <a:spcPct val="90000"/>
              </a:lnSpc>
              <a:spcBef>
                <a:spcPts val="632"/>
              </a:spcBef>
              <a:buClr>
                <a:srgbClr val="FF0000"/>
              </a:buClr>
              <a:buSzPts val="1540"/>
              <a:buFont typeface="Arial" panose="020B0604020202020204" pitchFamily="34" charset="0"/>
              <a:buChar char="•"/>
            </a:pPr>
            <a:r>
              <a:rPr lang="en-US" sz="2800" dirty="0" err="1">
                <a:sym typeface="Tahoma"/>
              </a:rPr>
              <a:t>Orðalag</a:t>
            </a:r>
            <a:r>
              <a:rPr lang="en-US" sz="2800" dirty="0">
                <a:sym typeface="Tahoma"/>
              </a:rPr>
              <a:t> (</a:t>
            </a:r>
            <a:r>
              <a:rPr lang="en-US" sz="2800" dirty="0" err="1">
                <a:sym typeface="Tahoma"/>
              </a:rPr>
              <a:t>vinur</a:t>
            </a:r>
            <a:r>
              <a:rPr lang="en-US" sz="2800" dirty="0">
                <a:sym typeface="Tahoma"/>
              </a:rPr>
              <a:t>, </a:t>
            </a:r>
            <a:r>
              <a:rPr lang="en-US" sz="2800" dirty="0" err="1">
                <a:sym typeface="Tahoma"/>
              </a:rPr>
              <a:t>gæskur</a:t>
            </a:r>
            <a:r>
              <a:rPr lang="en-US" sz="2800" dirty="0">
                <a:sym typeface="Tahoma"/>
              </a:rPr>
              <a:t>...)</a:t>
            </a:r>
          </a:p>
          <a:p>
            <a:pPr marL="673759" lvl="1" indent="-228600">
              <a:lnSpc>
                <a:spcPct val="90000"/>
              </a:lnSpc>
              <a:spcBef>
                <a:spcPts val="632"/>
              </a:spcBef>
              <a:buClr>
                <a:srgbClr val="FF0000"/>
              </a:buClr>
              <a:buSzPts val="1540"/>
              <a:buFont typeface="Arial" panose="020B0604020202020204" pitchFamily="34" charset="0"/>
              <a:buChar char="•"/>
            </a:pPr>
            <a:r>
              <a:rPr lang="en-US" sz="2800" dirty="0" err="1">
                <a:sym typeface="Tahoma"/>
              </a:rPr>
              <a:t>Nánd</a:t>
            </a:r>
            <a:r>
              <a:rPr lang="en-US" sz="2800" dirty="0">
                <a:sym typeface="Tahoma"/>
              </a:rPr>
              <a:t> (</a:t>
            </a:r>
            <a:r>
              <a:rPr lang="en-US" sz="2800" dirty="0" err="1">
                <a:sym typeface="Tahoma"/>
              </a:rPr>
              <a:t>nálægð</a:t>
            </a:r>
            <a:r>
              <a:rPr lang="en-US" sz="2800" dirty="0">
                <a:sym typeface="Tahoma"/>
              </a:rPr>
              <a:t>, </a:t>
            </a:r>
            <a:r>
              <a:rPr lang="en-US" sz="2800" dirty="0" err="1">
                <a:sym typeface="Tahoma"/>
              </a:rPr>
              <a:t>horfast</a:t>
            </a:r>
            <a:r>
              <a:rPr lang="en-US" sz="2800" dirty="0">
                <a:sym typeface="Tahoma"/>
              </a:rPr>
              <a:t> í </a:t>
            </a:r>
            <a:r>
              <a:rPr lang="en-US" sz="2800" dirty="0" err="1">
                <a:sym typeface="Tahoma"/>
              </a:rPr>
              <a:t>augu</a:t>
            </a:r>
            <a:r>
              <a:rPr lang="en-US" sz="2800" dirty="0">
                <a:sym typeface="Tahoma"/>
              </a:rPr>
              <a:t>, </a:t>
            </a:r>
            <a:r>
              <a:rPr lang="en-US" sz="2800" dirty="0" err="1">
                <a:sym typeface="Tahoma"/>
              </a:rPr>
              <a:t>snerting</a:t>
            </a:r>
            <a:r>
              <a:rPr lang="en-US" sz="2800" dirty="0">
                <a:sym typeface="Tahoma"/>
              </a:rPr>
              <a:t>...)</a:t>
            </a:r>
          </a:p>
          <a:p>
            <a:pPr marL="310916" indent="-228600">
              <a:lnSpc>
                <a:spcPct val="90000"/>
              </a:lnSpc>
              <a:spcBef>
                <a:spcPts val="725"/>
              </a:spcBef>
              <a:buClr>
                <a:srgbClr val="3333CC"/>
              </a:buClr>
              <a:buSzPts val="1680"/>
              <a:buFont typeface="Arial" panose="020B0604020202020204" pitchFamily="34" charset="0"/>
              <a:buChar char="•"/>
            </a:pPr>
            <a:endParaRPr lang="en-US" dirty="0">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217" name="Rectangle 216">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9" name="Arc 218">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9" name="Google Shape;209;p45"/>
          <p:cNvSpPr txBox="1"/>
          <p:nvPr/>
        </p:nvSpPr>
        <p:spPr>
          <a:xfrm>
            <a:off x="838200" y="365125"/>
            <a:ext cx="10515599"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400" kern="1200">
                <a:solidFill>
                  <a:schemeClr val="tx1"/>
                </a:solidFill>
                <a:latin typeface="+mj-lt"/>
                <a:ea typeface="+mj-ea"/>
                <a:cs typeface="+mj-cs"/>
                <a:sym typeface="Tahoma"/>
              </a:rPr>
              <a:t>Tvöföld skilaboð</a:t>
            </a:r>
          </a:p>
        </p:txBody>
      </p:sp>
      <p:sp>
        <p:nvSpPr>
          <p:cNvPr id="210" name="Google Shape;210;p45"/>
          <p:cNvSpPr txBox="1"/>
          <p:nvPr/>
        </p:nvSpPr>
        <p:spPr>
          <a:xfrm>
            <a:off x="838200" y="1825625"/>
            <a:ext cx="5393361" cy="4351338"/>
          </a:xfrm>
          <a:prstGeom prst="rect">
            <a:avLst/>
          </a:prstGeom>
        </p:spPr>
        <p:txBody>
          <a:bodyPr spcFirstLastPara="1" vert="horz" lIns="91440" tIns="45720" rIns="91440" bIns="45720" rtlCol="0" anchorCtr="0">
            <a:normAutofit/>
          </a:bodyPr>
          <a:lstStyle/>
          <a:p>
            <a:pPr marL="310916" indent="-228600">
              <a:lnSpc>
                <a:spcPct val="90000"/>
              </a:lnSpc>
              <a:buClr>
                <a:srgbClr val="000000"/>
              </a:buClr>
              <a:buFont typeface="Arial" panose="020B0604020202020204" pitchFamily="34" charset="0"/>
              <a:buChar char="•"/>
            </a:pPr>
            <a:r>
              <a:rPr lang="en-US" sz="2800" dirty="0">
                <a:sym typeface="Tahoma"/>
              </a:rPr>
              <a:t>Eitt </a:t>
            </a:r>
            <a:r>
              <a:rPr lang="en-US" sz="2800" dirty="0" err="1">
                <a:sym typeface="Tahoma"/>
              </a:rPr>
              <a:t>sagt</a:t>
            </a:r>
            <a:r>
              <a:rPr lang="en-US" sz="2800" dirty="0">
                <a:sym typeface="Tahoma"/>
              </a:rPr>
              <a:t> í </a:t>
            </a:r>
            <a:r>
              <a:rPr lang="en-US" sz="2800" dirty="0" err="1">
                <a:sym typeface="Tahoma"/>
              </a:rPr>
              <a:t>orðum</a:t>
            </a:r>
            <a:r>
              <a:rPr lang="en-US" sz="2800" dirty="0">
                <a:sym typeface="Tahoma"/>
              </a:rPr>
              <a:t>   +     </a:t>
            </a:r>
            <a:r>
              <a:rPr lang="en-US" sz="2800" dirty="0" err="1">
                <a:sym typeface="Tahoma"/>
              </a:rPr>
              <a:t>annað</a:t>
            </a:r>
            <a:r>
              <a:rPr lang="en-US" sz="2800" dirty="0">
                <a:sym typeface="Tahoma"/>
              </a:rPr>
              <a:t> </a:t>
            </a:r>
            <a:r>
              <a:rPr lang="en-US" sz="2800" dirty="0" err="1">
                <a:sym typeface="Tahoma"/>
              </a:rPr>
              <a:t>tjáð</a:t>
            </a:r>
            <a:r>
              <a:rPr lang="en-US" sz="2800" dirty="0">
                <a:sym typeface="Tahoma"/>
              </a:rPr>
              <a:t> </a:t>
            </a:r>
            <a:r>
              <a:rPr lang="en-US" sz="2800" dirty="0" err="1">
                <a:sym typeface="Tahoma"/>
              </a:rPr>
              <a:t>með</a:t>
            </a:r>
            <a:r>
              <a:rPr lang="en-US" sz="2800" dirty="0">
                <a:sym typeface="Tahoma"/>
              </a:rPr>
              <a:t> </a:t>
            </a:r>
            <a:r>
              <a:rPr lang="en-US" sz="2800" dirty="0" err="1">
                <a:sym typeface="Tahoma"/>
              </a:rPr>
              <a:t>líkamanum</a:t>
            </a:r>
            <a:endParaRPr lang="en-US" sz="2800" dirty="0">
              <a:sym typeface="Tahoma"/>
            </a:endParaRPr>
          </a:p>
          <a:p>
            <a:pPr marL="310916" indent="-228600">
              <a:lnSpc>
                <a:spcPct val="90000"/>
              </a:lnSpc>
              <a:spcBef>
                <a:spcPts val="543"/>
              </a:spcBef>
              <a:buClr>
                <a:srgbClr val="000000"/>
              </a:buClr>
              <a:buFont typeface="Arial" panose="020B0604020202020204" pitchFamily="34" charset="0"/>
              <a:buChar char="•"/>
            </a:pPr>
            <a:r>
              <a:rPr lang="en-US" sz="2800" dirty="0">
                <a:sym typeface="Tahoma"/>
              </a:rPr>
              <a:t> = </a:t>
            </a:r>
            <a:r>
              <a:rPr lang="en-US" sz="2800" dirty="0" err="1">
                <a:sym typeface="Tahoma"/>
              </a:rPr>
              <a:t>Tvöföld</a:t>
            </a:r>
            <a:r>
              <a:rPr lang="en-US" sz="2800" dirty="0">
                <a:sym typeface="Tahoma"/>
              </a:rPr>
              <a:t> </a:t>
            </a:r>
            <a:r>
              <a:rPr lang="en-US" sz="2800" dirty="0" err="1">
                <a:sym typeface="Tahoma"/>
              </a:rPr>
              <a:t>skilaboð</a:t>
            </a:r>
            <a:endParaRPr lang="en-US" sz="2800" dirty="0">
              <a:sym typeface="Tahoma"/>
            </a:endParaRPr>
          </a:p>
          <a:p>
            <a:pPr marL="310916" indent="-228600">
              <a:lnSpc>
                <a:spcPct val="90000"/>
              </a:lnSpc>
              <a:spcBef>
                <a:spcPts val="543"/>
              </a:spcBef>
              <a:buClr>
                <a:srgbClr val="000000"/>
              </a:buClr>
              <a:buFont typeface="Arial" panose="020B0604020202020204" pitchFamily="34" charset="0"/>
              <a:buChar char="•"/>
            </a:pPr>
            <a:endParaRPr lang="en-US" sz="2800" dirty="0">
              <a:sym typeface="Tahoma"/>
            </a:endParaRPr>
          </a:p>
          <a:p>
            <a:pPr marL="310916" indent="-228600">
              <a:lnSpc>
                <a:spcPct val="90000"/>
              </a:lnSpc>
              <a:spcBef>
                <a:spcPts val="543"/>
              </a:spcBef>
              <a:buClr>
                <a:srgbClr val="000000"/>
              </a:buClr>
              <a:buFont typeface="Arial" panose="020B0604020202020204" pitchFamily="34" charset="0"/>
              <a:buChar char="•"/>
            </a:pPr>
            <a:r>
              <a:rPr lang="en-US" sz="2800" dirty="0" err="1">
                <a:sym typeface="Tahoma"/>
              </a:rPr>
              <a:t>Tvöföld</a:t>
            </a:r>
            <a:r>
              <a:rPr lang="en-US" sz="2800" dirty="0">
                <a:sym typeface="Tahoma"/>
              </a:rPr>
              <a:t> </a:t>
            </a:r>
            <a:r>
              <a:rPr lang="en-US" sz="2800" dirty="0" err="1">
                <a:sym typeface="Tahoma"/>
              </a:rPr>
              <a:t>skilaboð</a:t>
            </a:r>
            <a:r>
              <a:rPr lang="en-US" sz="2800" dirty="0">
                <a:sym typeface="Tahoma"/>
              </a:rPr>
              <a:t> </a:t>
            </a:r>
            <a:r>
              <a:rPr lang="en-US" sz="2800" dirty="0" err="1">
                <a:sym typeface="Tahoma"/>
              </a:rPr>
              <a:t>valda</a:t>
            </a:r>
            <a:r>
              <a:rPr lang="en-US" sz="2800" dirty="0">
                <a:sym typeface="Tahoma"/>
              </a:rPr>
              <a:t> </a:t>
            </a:r>
            <a:r>
              <a:rPr lang="en-US" sz="2800" dirty="0" err="1">
                <a:sym typeface="Tahoma"/>
              </a:rPr>
              <a:t>misskilningi</a:t>
            </a:r>
            <a:r>
              <a:rPr lang="en-US" sz="2800" dirty="0">
                <a:sym typeface="Tahoma"/>
              </a:rPr>
              <a:t>, </a:t>
            </a:r>
            <a:r>
              <a:rPr lang="en-US" sz="2800" dirty="0" err="1">
                <a:sym typeface="Tahoma"/>
              </a:rPr>
              <a:t>óöryggi</a:t>
            </a:r>
            <a:r>
              <a:rPr lang="en-US" sz="2800" dirty="0">
                <a:sym typeface="Tahoma"/>
              </a:rPr>
              <a:t> </a:t>
            </a:r>
            <a:r>
              <a:rPr lang="en-US" sz="2800" dirty="0" err="1">
                <a:sym typeface="Tahoma"/>
              </a:rPr>
              <a:t>og</a:t>
            </a:r>
            <a:r>
              <a:rPr lang="en-US" sz="2800" dirty="0">
                <a:sym typeface="Tahoma"/>
              </a:rPr>
              <a:t> </a:t>
            </a:r>
            <a:r>
              <a:rPr lang="en-US" sz="2800" dirty="0" err="1">
                <a:sym typeface="Tahoma"/>
              </a:rPr>
              <a:t>óþægindum</a:t>
            </a:r>
            <a:r>
              <a:rPr lang="en-US" sz="2800" dirty="0">
                <a:sym typeface="Tahoma"/>
              </a:rPr>
              <a:t> í </a:t>
            </a:r>
            <a:r>
              <a:rPr lang="en-US" sz="2800" dirty="0" err="1">
                <a:sym typeface="Tahoma"/>
              </a:rPr>
              <a:t>samskiptum</a:t>
            </a:r>
            <a:endParaRPr lang="en-US" sz="2800" dirty="0">
              <a:sym typeface="Tahoma"/>
            </a:endParaRPr>
          </a:p>
        </p:txBody>
      </p:sp>
      <p:sp>
        <p:nvSpPr>
          <p:cNvPr id="221" name="Oval 22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1" name="Google Shape;211;p45"/>
          <p:cNvPicPr preferRelativeResize="0"/>
          <p:nvPr/>
        </p:nvPicPr>
        <p:blipFill rotWithShape="1">
          <a:blip r:embed="rId3"/>
          <a:stretch/>
        </p:blipFill>
        <p:spPr>
          <a:xfrm>
            <a:off x="7600700" y="1847506"/>
            <a:ext cx="3730858"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p:spPr>
      </p:pic>
      <p:sp>
        <p:nvSpPr>
          <p:cNvPr id="212" name="Google Shape;212;p45"/>
          <p:cNvSpPr/>
          <p:nvPr/>
        </p:nvSpPr>
        <p:spPr>
          <a:xfrm>
            <a:off x="7217538" y="5919689"/>
            <a:ext cx="3125423" cy="36022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81646" tIns="42456" rIns="81646" bIns="42456" anchor="t" anchorCtr="0">
            <a:noAutofit/>
          </a:bodyPr>
          <a:lstStyle/>
          <a:p>
            <a:pPr defTabSz="829544">
              <a:spcAft>
                <a:spcPts val="600"/>
              </a:spcAft>
              <a:buClr>
                <a:srgbClr val="000000"/>
              </a:buClr>
            </a:pPr>
            <a:r>
              <a:rPr lang="is-IS" sz="1805" kern="0">
                <a:solidFill>
                  <a:srgbClr val="000000"/>
                </a:solidFill>
                <a:latin typeface="Times New Roman"/>
                <a:ea typeface="Times New Roman"/>
                <a:cs typeface="Times New Roman"/>
                <a:sym typeface="Times New Roman"/>
              </a:rPr>
              <a:t>Ekkert mál, ég ræð vel við þetta</a:t>
            </a:r>
            <a:endParaRPr lang="en-US" sz="1805" kern="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6"/>
        <p:cNvGrpSpPr/>
        <p:nvPr/>
      </p:nvGrpSpPr>
      <p:grpSpPr>
        <a:xfrm>
          <a:off x="0" y="0"/>
          <a:ext cx="0" cy="0"/>
          <a:chOff x="0" y="0"/>
          <a:chExt cx="0" cy="0"/>
        </a:xfrm>
      </p:grpSpPr>
      <p:sp useBgFill="1">
        <p:nvSpPr>
          <p:cNvPr id="234" name="Rectangle 23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Google Shape;217;p46"/>
          <p:cNvSpPr txBox="1"/>
          <p:nvPr/>
        </p:nvSpPr>
        <p:spPr>
          <a:xfrm>
            <a:off x="1171074" y="1396686"/>
            <a:ext cx="3240506" cy="4064628"/>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400" kern="1200">
                <a:solidFill>
                  <a:srgbClr val="FFFFFF"/>
                </a:solidFill>
                <a:latin typeface="+mj-lt"/>
                <a:ea typeface="+mj-ea"/>
                <a:cs typeface="+mj-cs"/>
                <a:sym typeface="Tahoma"/>
              </a:rPr>
              <a:t>Tjáskipti:</a:t>
            </a:r>
          </a:p>
          <a:p>
            <a:pPr>
              <a:lnSpc>
                <a:spcPct val="90000"/>
              </a:lnSpc>
              <a:spcBef>
                <a:spcPct val="0"/>
              </a:spcBef>
              <a:spcAft>
                <a:spcPts val="600"/>
              </a:spcAft>
              <a:buClr>
                <a:srgbClr val="000000"/>
              </a:buClr>
            </a:pPr>
            <a:r>
              <a:rPr lang="en-US" sz="4400" kern="1200">
                <a:solidFill>
                  <a:srgbClr val="FFFFFF"/>
                </a:solidFill>
                <a:latin typeface="+mj-lt"/>
                <a:ea typeface="+mj-ea"/>
                <a:cs typeface="+mj-cs"/>
                <a:sym typeface="Tahoma"/>
              </a:rPr>
              <a:t>Yrt og óyrt</a:t>
            </a:r>
          </a:p>
        </p:txBody>
      </p:sp>
      <p:sp>
        <p:nvSpPr>
          <p:cNvPr id="238" name="Arc 23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8" name="Google Shape;218;p46"/>
          <p:cNvSpPr txBox="1"/>
          <p:nvPr/>
        </p:nvSpPr>
        <p:spPr>
          <a:xfrm>
            <a:off x="5370153" y="1526033"/>
            <a:ext cx="5536397" cy="3935281"/>
          </a:xfrm>
          <a:prstGeom prst="rect">
            <a:avLst/>
          </a:prstGeom>
        </p:spPr>
        <p:txBody>
          <a:bodyPr spcFirstLastPara="1" vert="horz" lIns="91440" tIns="45720" rIns="91440" bIns="45720" rtlCol="0" anchorCtr="0">
            <a:normAutofit/>
          </a:bodyPr>
          <a:lstStyle/>
          <a:p>
            <a:pPr marL="310916" indent="-228600">
              <a:lnSpc>
                <a:spcPct val="90000"/>
              </a:lnSpc>
              <a:buClr>
                <a:srgbClr val="3333CC"/>
              </a:buClr>
              <a:buSzPts val="1680"/>
              <a:buFont typeface="Arial" panose="020B0604020202020204" pitchFamily="34" charset="0"/>
              <a:buChar char="•"/>
            </a:pPr>
            <a:r>
              <a:rPr lang="en-US">
                <a:sym typeface="Tahoma"/>
              </a:rPr>
              <a:t>Felast bæði í að senda og taka á móti boðum sem geta verið yrt eða  óyrt. </a:t>
            </a:r>
          </a:p>
          <a:p>
            <a:pPr marL="310916" indent="-228600">
              <a:lnSpc>
                <a:spcPct val="90000"/>
              </a:lnSpc>
              <a:spcBef>
                <a:spcPts val="632"/>
              </a:spcBef>
              <a:buClr>
                <a:srgbClr val="3333CC"/>
              </a:buClr>
              <a:buSzPts val="1680"/>
              <a:buFont typeface="Arial" panose="020B0604020202020204" pitchFamily="34" charset="0"/>
              <a:buChar char="•"/>
            </a:pPr>
            <a:r>
              <a:rPr lang="en-US">
                <a:sym typeface="Tahoma"/>
              </a:rPr>
              <a:t>Tengsl hefjast með líkamstjáningu, 85% tjáningar eru án orða.</a:t>
            </a:r>
          </a:p>
          <a:p>
            <a:pPr marL="310916" indent="-228600">
              <a:lnSpc>
                <a:spcPct val="90000"/>
              </a:lnSpc>
              <a:spcBef>
                <a:spcPts val="632"/>
              </a:spcBef>
              <a:buClr>
                <a:srgbClr val="3333CC"/>
              </a:buClr>
              <a:buSzPts val="1680"/>
              <a:buFont typeface="Arial" panose="020B0604020202020204" pitchFamily="34" charset="0"/>
              <a:buChar char="•"/>
            </a:pPr>
            <a:r>
              <a:rPr lang="en-US">
                <a:sym typeface="Tahoma"/>
              </a:rPr>
              <a:t>Líkamstjáningin er mikilvægari en orðin sem sögð eru.</a:t>
            </a:r>
          </a:p>
          <a:p>
            <a:pPr marL="673759" lvl="1" indent="-228600">
              <a:lnSpc>
                <a:spcPct val="90000"/>
              </a:lnSpc>
              <a:spcBef>
                <a:spcPts val="543"/>
              </a:spcBef>
              <a:buClr>
                <a:srgbClr val="FF0000"/>
              </a:buClr>
              <a:buSzPts val="1320"/>
              <a:buFont typeface="Arial" panose="020B0604020202020204" pitchFamily="34" charset="0"/>
              <a:buChar char="•"/>
            </a:pPr>
            <a:r>
              <a:rPr lang="en-US" b="1">
                <a:sym typeface="Tahoma"/>
              </a:rPr>
              <a:t>Yrt tjáskipti</a:t>
            </a:r>
            <a:r>
              <a:rPr lang="en-US">
                <a:sym typeface="Tahoma"/>
              </a:rPr>
              <a:t> eru í orðum</a:t>
            </a:r>
          </a:p>
          <a:p>
            <a:pPr marL="673759" lvl="1" indent="-228600">
              <a:lnSpc>
                <a:spcPct val="90000"/>
              </a:lnSpc>
              <a:spcBef>
                <a:spcPts val="543"/>
              </a:spcBef>
              <a:buClr>
                <a:srgbClr val="FF0000"/>
              </a:buClr>
              <a:buSzPts val="1320"/>
              <a:buFont typeface="Arial" panose="020B0604020202020204" pitchFamily="34" charset="0"/>
              <a:buChar char="•"/>
            </a:pPr>
            <a:r>
              <a:rPr lang="en-US" b="1">
                <a:sym typeface="Tahoma"/>
              </a:rPr>
              <a:t>Óyrt tjáskipti</a:t>
            </a:r>
            <a:r>
              <a:rPr lang="en-US">
                <a:sym typeface="Tahoma"/>
              </a:rPr>
              <a:t> eru t.d. tónfall, raddhæð, hreyfingar, svipbrigði, líkamsstaða (nálægð – fjarlægð) augnaráð og látbragð. </a:t>
            </a:r>
          </a:p>
          <a:p>
            <a:pPr marL="310916" indent="-228600">
              <a:lnSpc>
                <a:spcPct val="90000"/>
              </a:lnSpc>
              <a:spcBef>
                <a:spcPts val="632"/>
              </a:spcBef>
              <a:buClr>
                <a:srgbClr val="3333CC"/>
              </a:buClr>
              <a:buSzPts val="1440"/>
              <a:buFont typeface="Arial" panose="020B0604020202020204" pitchFamily="34" charset="0"/>
              <a:buChar char="•"/>
            </a:pPr>
            <a:endParaRPr lang="en-US">
              <a:sym typeface="Tahoma"/>
            </a:endParaRPr>
          </a:p>
          <a:p>
            <a:pPr marL="310916" indent="-228600">
              <a:lnSpc>
                <a:spcPct val="90000"/>
              </a:lnSpc>
              <a:spcBef>
                <a:spcPts val="632"/>
              </a:spcBef>
              <a:buClr>
                <a:srgbClr val="3333CC"/>
              </a:buClr>
              <a:buSzPts val="1440"/>
              <a:buFont typeface="Arial" panose="020B0604020202020204" pitchFamily="34" charset="0"/>
              <a:buChar char="•"/>
            </a:pPr>
            <a:endParaRPr lang="en-US">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2"/>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Google Shape;223;p47"/>
          <p:cNvSpPr txBox="1"/>
          <p:nvPr/>
        </p:nvSpPr>
        <p:spPr>
          <a:xfrm>
            <a:off x="841248" y="334644"/>
            <a:ext cx="10509504" cy="1076914"/>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000" kern="1200">
                <a:solidFill>
                  <a:schemeClr val="tx1"/>
                </a:solidFill>
                <a:latin typeface="+mj-lt"/>
                <a:ea typeface="+mj-ea"/>
                <a:cs typeface="+mj-cs"/>
                <a:sym typeface="Tahoma"/>
              </a:rPr>
              <a:t>Líkamstjáning</a:t>
            </a:r>
          </a:p>
        </p:txBody>
      </p:sp>
      <p:sp>
        <p:nvSpPr>
          <p:cNvPr id="233" name="Rectangle 23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5" name="Rectangle 23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Google Shape;224;p47"/>
          <p:cNvSpPr txBox="1"/>
          <p:nvPr/>
        </p:nvSpPr>
        <p:spPr>
          <a:xfrm>
            <a:off x="1808332" y="1737360"/>
            <a:ext cx="4199587" cy="4535424"/>
          </a:xfrm>
          <a:prstGeom prst="rect">
            <a:avLst/>
          </a:prstGeom>
          <a:noFill/>
          <a:ln>
            <a:noFill/>
          </a:ln>
        </p:spPr>
        <p:txBody>
          <a:bodyPr spcFirstLastPara="1" wrap="square" lIns="81646" tIns="42456" rIns="81646" bIns="42456" anchor="t" anchorCtr="0">
            <a:noAutofit/>
          </a:bodyPr>
          <a:lstStyle/>
          <a:p>
            <a:pPr marL="342008" indent="-342008" defTabSz="912498">
              <a:buClr>
                <a:srgbClr val="3333CC"/>
              </a:buClr>
              <a:buSzPts val="1680"/>
              <a:buFont typeface="Noto Sans Symbols"/>
              <a:buChar char="■"/>
            </a:pPr>
            <a:r>
              <a:rPr lang="is-IS" sz="2794" kern="0">
                <a:solidFill>
                  <a:srgbClr val="000000"/>
                </a:solidFill>
                <a:latin typeface="Tahoma"/>
                <a:ea typeface="Tahoma"/>
                <a:cs typeface="Tahoma"/>
                <a:sym typeface="Tahoma"/>
              </a:rPr>
              <a:t>Snerting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Nálægð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Fas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Handahreyfingar </a:t>
            </a:r>
            <a:endParaRPr lang="is-IS" sz="2540" kern="0">
              <a:solidFill>
                <a:srgbClr val="000000"/>
              </a:solidFill>
              <a:latin typeface="Tahoma"/>
              <a:ea typeface="Tahoma"/>
              <a:cs typeface="Tahoma"/>
              <a:sym typeface="Tahoma"/>
            </a:endParaRPr>
          </a:p>
        </p:txBody>
      </p:sp>
      <p:sp>
        <p:nvSpPr>
          <p:cNvPr id="225" name="Google Shape;225;p47"/>
          <p:cNvSpPr txBox="1"/>
          <p:nvPr/>
        </p:nvSpPr>
        <p:spPr>
          <a:xfrm>
            <a:off x="6175297" y="1737360"/>
            <a:ext cx="4199227" cy="4535424"/>
          </a:xfrm>
          <a:prstGeom prst="rect">
            <a:avLst/>
          </a:prstGeom>
          <a:noFill/>
          <a:ln>
            <a:noFill/>
          </a:ln>
        </p:spPr>
        <p:txBody>
          <a:bodyPr spcFirstLastPara="1" wrap="square" lIns="81646" tIns="42456" rIns="81646" bIns="42456" anchor="t" anchorCtr="0">
            <a:noAutofit/>
          </a:bodyPr>
          <a:lstStyle/>
          <a:p>
            <a:pPr marL="342008" indent="-342008" defTabSz="912498">
              <a:buClr>
                <a:srgbClr val="3333CC"/>
              </a:buClr>
              <a:buSzPts val="1680"/>
              <a:buFont typeface="Noto Sans Symbols"/>
              <a:buChar char="■"/>
            </a:pPr>
            <a:r>
              <a:rPr lang="is-IS" sz="2794" kern="0">
                <a:solidFill>
                  <a:srgbClr val="000000"/>
                </a:solidFill>
                <a:latin typeface="Tahoma"/>
                <a:ea typeface="Tahoma"/>
                <a:cs typeface="Tahoma"/>
                <a:sym typeface="Tahoma"/>
              </a:rPr>
              <a:t>Að kinka kolli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Halla höfði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Svipbrigði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Klæðnaður </a:t>
            </a:r>
          </a:p>
          <a:p>
            <a:pPr marL="342008" indent="-342008" defTabSz="912498">
              <a:spcBef>
                <a:spcPts val="695"/>
              </a:spcBef>
              <a:buClr>
                <a:srgbClr val="3333CC"/>
              </a:buClr>
              <a:buSzPts val="1680"/>
              <a:buFont typeface="Noto Sans Symbols"/>
              <a:buChar char="■"/>
            </a:pPr>
            <a:r>
              <a:rPr lang="is-IS" sz="2794" kern="0">
                <a:solidFill>
                  <a:srgbClr val="000000"/>
                </a:solidFill>
                <a:latin typeface="Tahoma"/>
                <a:ea typeface="Tahoma"/>
                <a:cs typeface="Tahoma"/>
                <a:sym typeface="Tahoma"/>
              </a:rPr>
              <a:t>Augnsamband</a:t>
            </a:r>
          </a:p>
          <a:p>
            <a:pPr marL="310916" indent="-214135" defTabSz="829544">
              <a:spcBef>
                <a:spcPts val="632"/>
              </a:spcBef>
              <a:buClr>
                <a:srgbClr val="3333CC"/>
              </a:buClr>
              <a:buSzPts val="1680"/>
            </a:pPr>
            <a:endParaRPr sz="2540" kern="0">
              <a:solidFill>
                <a:srgbClr val="000000"/>
              </a:solidFill>
              <a:latin typeface="Tahoma"/>
              <a:ea typeface="Tahoma"/>
              <a:cs typeface="Tahoma"/>
              <a:sym typeface="Tahoma"/>
            </a:endParaRPr>
          </a:p>
        </p:txBody>
      </p:sp>
      <p:pic>
        <p:nvPicPr>
          <p:cNvPr id="226" name="Google Shape;226;p47"/>
          <p:cNvPicPr preferRelativeResize="0"/>
          <p:nvPr/>
        </p:nvPicPr>
        <p:blipFill rotWithShape="1">
          <a:blip r:embed="rId3">
            <a:alphaModFix/>
          </a:blip>
          <a:srcRect/>
          <a:stretch/>
        </p:blipFill>
        <p:spPr>
          <a:xfrm>
            <a:off x="2607791" y="4244802"/>
            <a:ext cx="3092007" cy="16953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sp useBgFill="1">
        <p:nvSpPr>
          <p:cNvPr id="238" name="Rectangle 23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0" name="Freeform: Shape 23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2" name="Freeform: Shape 24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Google Shape;231;p48"/>
          <p:cNvSpPr txBox="1"/>
          <p:nvPr/>
        </p:nvSpPr>
        <p:spPr>
          <a:xfrm>
            <a:off x="621792" y="1161288"/>
            <a:ext cx="3602736" cy="4526280"/>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rgbClr val="000000"/>
              </a:buClr>
            </a:pPr>
            <a:r>
              <a:rPr lang="en-US" sz="4000" kern="1200">
                <a:solidFill>
                  <a:schemeClr val="tx1"/>
                </a:solidFill>
                <a:latin typeface="+mj-lt"/>
                <a:ea typeface="+mj-ea"/>
                <a:cs typeface="+mj-cs"/>
                <a:sym typeface="Tahoma"/>
              </a:rPr>
              <a:t>Tjáskipti</a:t>
            </a:r>
          </a:p>
        </p:txBody>
      </p:sp>
      <p:sp>
        <p:nvSpPr>
          <p:cNvPr id="244" name="Rectangle 24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34" name="Google Shape;232;p48">
            <a:extLst>
              <a:ext uri="{FF2B5EF4-FFF2-40B4-BE49-F238E27FC236}">
                <a16:creationId xmlns:a16="http://schemas.microsoft.com/office/drawing/2014/main" id="{1BC445F7-8F29-2760-F2A1-AE622721B60F}"/>
              </a:ext>
            </a:extLst>
          </p:cNvPr>
          <p:cNvGraphicFramePr/>
          <p:nvPr>
            <p:extLst>
              <p:ext uri="{D42A27DB-BD31-4B8C-83A1-F6EECF244321}">
                <p14:modId xmlns:p14="http://schemas.microsoft.com/office/powerpoint/2010/main" val="218833919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4822</Words>
  <Application>Microsoft Office PowerPoint</Application>
  <PresentationFormat>Widescreen</PresentationFormat>
  <Paragraphs>283</Paragraphs>
  <Slides>32</Slides>
  <Notes>31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Aptos</vt:lpstr>
      <vt:lpstr>Aptos Display</vt:lpstr>
      <vt:lpstr>Arial</vt:lpstr>
      <vt:lpstr>Calibri</vt:lpstr>
      <vt:lpstr>Noto Sans Symbols</vt:lpstr>
      <vt:lpstr>Tahoma</vt:lpstr>
      <vt:lpstr>Times New Roman</vt:lpstr>
      <vt:lpstr>Office Theme</vt:lpstr>
      <vt:lpstr>2_Office Theme</vt:lpstr>
      <vt:lpstr>3_Office Theme</vt:lpstr>
      <vt:lpstr>TJÁSKIPTI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TJÁSKIPTI</dc:title>
  <dc:creator>María Albína Tryggvadóttir -VMA</dc:creator>
  <cp:lastModifiedBy>María Albína Tryggvadóttir -VMA</cp:lastModifiedBy>
  <cp:revision>1</cp:revision>
  <dcterms:created xsi:type="dcterms:W3CDTF">2024-01-26T09:42:13Z</dcterms:created>
  <dcterms:modified xsi:type="dcterms:W3CDTF">2024-01-26T10:09:31Z</dcterms:modified>
</cp:coreProperties>
</file>