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62366" autoAdjust="0"/>
  </p:normalViewPr>
  <p:slideViewPr>
    <p:cSldViewPr>
      <p:cViewPr varScale="1">
        <p:scale>
          <a:sx n="66" d="100"/>
          <a:sy n="66" d="100"/>
        </p:scale>
        <p:origin x="-666"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D59616-5046-4264-9B64-A0F7B4BF0E50}" type="datetimeFigureOut">
              <a:rPr lang="is-IS" smtClean="0"/>
              <a:pPr/>
              <a:t>15.1.2026</a:t>
            </a:fld>
            <a:endParaRPr lang="is-I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s-I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s-I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C2B342-43F0-4412-BAED-5AC631A0643E}" type="slidenum">
              <a:rPr lang="is-IS" smtClean="0"/>
              <a:pPr/>
              <a:t>‹#›</a:t>
            </a:fld>
            <a:endParaRPr lang="is-IS"/>
          </a:p>
        </p:txBody>
      </p:sp>
    </p:spTree>
    <p:extLst>
      <p:ext uri="{BB962C8B-B14F-4D97-AF65-F5344CB8AC3E}">
        <p14:creationId xmlns:p14="http://schemas.microsoft.com/office/powerpoint/2010/main" xmlns="" val="3836979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Multimaster</a:t>
            </a:r>
            <a:r>
              <a:rPr lang="is-IS" baseline="0" dirty="0" smtClean="0"/>
              <a:t> principle: allir heilar geta sent út merki ef línan er frí, ef margir heilar vilja senda út merki á sama tíma, eru mikilvægustu skilaboðin send fyrst mikilvægi skilaboða eru metin af </a:t>
            </a:r>
          </a:p>
          <a:p>
            <a:r>
              <a:rPr lang="is-IS" baseline="0" dirty="0" smtClean="0"/>
              <a:t>ABITRATION Gerðardómi sem stjórnar aðgangi að CAN línum þegar margir eru að senda merki í einu, mikilvægi skilaboða eru metin af nefnara skilaboðanna (identifier) því lægri sem nefnarinn er, því meira mikilvægi </a:t>
            </a:r>
            <a:endParaRPr lang="is-IS" dirty="0"/>
          </a:p>
        </p:txBody>
      </p:sp>
      <p:sp>
        <p:nvSpPr>
          <p:cNvPr id="4" name="Slide Number Placeholder 3"/>
          <p:cNvSpPr>
            <a:spLocks noGrp="1"/>
          </p:cNvSpPr>
          <p:nvPr>
            <p:ph type="sldNum" sz="quarter" idx="10"/>
          </p:nvPr>
        </p:nvSpPr>
        <p:spPr/>
        <p:txBody>
          <a:bodyPr/>
          <a:lstStyle/>
          <a:p>
            <a:fld id="{6EC2B342-43F0-4412-BAED-5AC631A0643E}" type="slidenum">
              <a:rPr lang="is-IS" smtClean="0"/>
              <a:pPr/>
              <a:t>2</a:t>
            </a:fld>
            <a:endParaRPr lang="is-IS"/>
          </a:p>
        </p:txBody>
      </p:sp>
    </p:spTree>
    <p:extLst>
      <p:ext uri="{BB962C8B-B14F-4D97-AF65-F5344CB8AC3E}">
        <p14:creationId xmlns:p14="http://schemas.microsoft.com/office/powerpoint/2010/main" xmlns="" val="2274909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Samskifti milli heila eru á snúnum vírum</a:t>
            </a:r>
            <a:r>
              <a:rPr lang="is-IS" baseline="0" dirty="0" smtClean="0"/>
              <a:t> á öðrum vírnum er spenna hærri en 0 á hinum er spenna lægri en 0. vírarnir eru snúnir saman til þess að span geti ekki orðið til þess að trufla samskipti á leiðslum</a:t>
            </a:r>
          </a:p>
          <a:p>
            <a:r>
              <a:rPr lang="is-IS" baseline="0" dirty="0" smtClean="0"/>
              <a:t>Á milli vírnanna er sett viðnám sem á að sjá til þess að merki sem sett eru út á víra eyðist og trufli ekki boðskipti. 120ohm á endastöðvum (60ohm í hliðtengingunni)</a:t>
            </a:r>
            <a:endParaRPr lang="is-IS" dirty="0" smtClean="0"/>
          </a:p>
          <a:p>
            <a:r>
              <a:rPr lang="is-IS" dirty="0" smtClean="0"/>
              <a:t>Ef heili sendir merki </a:t>
            </a:r>
            <a:r>
              <a:rPr lang="is-IS" baseline="0" dirty="0" smtClean="0"/>
              <a:t>á CAN High linuna hækkar spennan á línunni, á sama tíma lækkar spennan á CAN Low </a:t>
            </a:r>
          </a:p>
          <a:p>
            <a:endParaRPr lang="is-IS" dirty="0"/>
          </a:p>
        </p:txBody>
      </p:sp>
      <p:sp>
        <p:nvSpPr>
          <p:cNvPr id="4" name="Slide Number Placeholder 3"/>
          <p:cNvSpPr>
            <a:spLocks noGrp="1"/>
          </p:cNvSpPr>
          <p:nvPr>
            <p:ph type="sldNum" sz="quarter" idx="10"/>
          </p:nvPr>
        </p:nvSpPr>
        <p:spPr/>
        <p:txBody>
          <a:bodyPr/>
          <a:lstStyle/>
          <a:p>
            <a:fld id="{6EC2B342-43F0-4412-BAED-5AC631A0643E}" type="slidenum">
              <a:rPr lang="is-IS" smtClean="0"/>
              <a:pPr/>
              <a:t>3</a:t>
            </a:fld>
            <a:endParaRPr lang="is-IS"/>
          </a:p>
        </p:txBody>
      </p:sp>
    </p:spTree>
    <p:extLst>
      <p:ext uri="{BB962C8B-B14F-4D97-AF65-F5344CB8AC3E}">
        <p14:creationId xmlns:p14="http://schemas.microsoft.com/office/powerpoint/2010/main" xmlns="" val="2028723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CAN línur án</a:t>
            </a:r>
            <a:r>
              <a:rPr lang="is-IS" baseline="0" dirty="0" smtClean="0"/>
              <a:t> terminator viðnáma valda virknibilunum, speglanir verða á milli CAN High og CAN Low</a:t>
            </a:r>
          </a:p>
          <a:p>
            <a:r>
              <a:rPr lang="is-IS" baseline="0" dirty="0" smtClean="0"/>
              <a:t>Þess vegna verður að mæla CAN línur ef villikvóðar benda á CAN</a:t>
            </a:r>
            <a:endParaRPr lang="is-IS" dirty="0"/>
          </a:p>
        </p:txBody>
      </p:sp>
      <p:sp>
        <p:nvSpPr>
          <p:cNvPr id="4" name="Slide Number Placeholder 3"/>
          <p:cNvSpPr>
            <a:spLocks noGrp="1"/>
          </p:cNvSpPr>
          <p:nvPr>
            <p:ph type="sldNum" sz="quarter" idx="10"/>
          </p:nvPr>
        </p:nvSpPr>
        <p:spPr/>
        <p:txBody>
          <a:bodyPr/>
          <a:lstStyle/>
          <a:p>
            <a:fld id="{6EC2B342-43F0-4412-BAED-5AC631A0643E}" type="slidenum">
              <a:rPr lang="is-IS" smtClean="0"/>
              <a:pPr/>
              <a:t>4</a:t>
            </a:fld>
            <a:endParaRPr lang="is-IS"/>
          </a:p>
        </p:txBody>
      </p:sp>
    </p:spTree>
    <p:extLst>
      <p:ext uri="{BB962C8B-B14F-4D97-AF65-F5344CB8AC3E}">
        <p14:creationId xmlns:p14="http://schemas.microsoft.com/office/powerpoint/2010/main" xmlns="" val="1730763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b="1" dirty="0" smtClean="0"/>
              <a:t>Start field</a:t>
            </a:r>
            <a:r>
              <a:rPr lang="is-IS" b="1" baseline="0" dirty="0" smtClean="0"/>
              <a:t> </a:t>
            </a:r>
            <a:r>
              <a:rPr lang="is-IS" baseline="0" dirty="0" smtClean="0"/>
              <a:t>táknar upphaf skilaboða, eins og fáni félagasamtaka í skrúðgöngu</a:t>
            </a:r>
          </a:p>
          <a:p>
            <a:r>
              <a:rPr lang="is-IS" b="1" baseline="0" dirty="0" smtClean="0"/>
              <a:t>Status field </a:t>
            </a:r>
            <a:r>
              <a:rPr lang="is-IS" baseline="0" dirty="0" smtClean="0"/>
              <a:t>samsett af „nefnara“ innihaldslýsingu skilaboða handa heilum, mikilvægi skilaboða er metið eftir þessum kafla skilaboðanna</a:t>
            </a:r>
          </a:p>
          <a:p>
            <a:r>
              <a:rPr lang="is-IS" b="1" baseline="0" dirty="0" smtClean="0"/>
              <a:t>RTR field </a:t>
            </a:r>
            <a:r>
              <a:rPr lang="is-IS" baseline="0" dirty="0" smtClean="0"/>
              <a:t>(fjarlæg sendingar beiðni) ráðandi ástand ( 0 ) táknar skilaboð ef bitinn er víkjandi þá er það beiðni um upplýsingar</a:t>
            </a:r>
          </a:p>
          <a:p>
            <a:r>
              <a:rPr lang="is-IS" b="1" baseline="0" dirty="0" smtClean="0"/>
              <a:t>Control, safety, and acknowledgement field </a:t>
            </a:r>
            <a:r>
              <a:rPr lang="is-IS" baseline="0" dirty="0" smtClean="0"/>
              <a:t>svæði notuð til að vera viss um að skilaboð hafi verið rétt lesin af móttökurum, ef ekki eru skilaboð endurtekin. Ef skilaboð eru ekki lesin eru þau endurtekin nokkrum sinnum en síðan er sendingu hætt, það er gert til að kerfið hrynji ekki ef einhver heili er bilaður. Hinir heilarnir hætta ekki að senda en geyma í minni sínu bilunartilkynningu bilaða heilans (þetta gera allir heilarnir) þetta er hægt að lesa með bilanagreini.</a:t>
            </a:r>
          </a:p>
          <a:p>
            <a:r>
              <a:rPr lang="is-IS" b="1" dirty="0" smtClean="0"/>
              <a:t>Data field </a:t>
            </a:r>
            <a:r>
              <a:rPr lang="is-IS" dirty="0" smtClean="0"/>
              <a:t>inniheldur nothæfu upplýsingar skilaboðanna eins og vélarhraða,</a:t>
            </a:r>
            <a:r>
              <a:rPr lang="is-IS" baseline="0" dirty="0" smtClean="0"/>
              <a:t> hitastig kælivatns, 64bita er hægt að senda í hverjum skilaboðum</a:t>
            </a:r>
          </a:p>
          <a:p>
            <a:r>
              <a:rPr lang="is-IS" b="1" baseline="0" dirty="0" smtClean="0"/>
              <a:t>End field </a:t>
            </a:r>
            <a:r>
              <a:rPr lang="is-IS" baseline="0" dirty="0" smtClean="0"/>
              <a:t>táknar enda skilaboðanna</a:t>
            </a:r>
            <a:endParaRPr lang="is-IS" dirty="0"/>
          </a:p>
        </p:txBody>
      </p:sp>
      <p:sp>
        <p:nvSpPr>
          <p:cNvPr id="4" name="Slide Number Placeholder 3"/>
          <p:cNvSpPr>
            <a:spLocks noGrp="1"/>
          </p:cNvSpPr>
          <p:nvPr>
            <p:ph type="sldNum" sz="quarter" idx="10"/>
          </p:nvPr>
        </p:nvSpPr>
        <p:spPr/>
        <p:txBody>
          <a:bodyPr/>
          <a:lstStyle/>
          <a:p>
            <a:fld id="{6EC2B342-43F0-4412-BAED-5AC631A0643E}" type="slidenum">
              <a:rPr lang="is-IS" smtClean="0"/>
              <a:pPr/>
              <a:t>5</a:t>
            </a:fld>
            <a:endParaRPr lang="is-IS"/>
          </a:p>
        </p:txBody>
      </p:sp>
    </p:spTree>
    <p:extLst>
      <p:ext uri="{BB962C8B-B14F-4D97-AF65-F5344CB8AC3E}">
        <p14:creationId xmlns:p14="http://schemas.microsoft.com/office/powerpoint/2010/main" xmlns="" val="2892059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is-IS" dirty="0" smtClean="0"/>
              <a:t>Bilanagreinir notaður til að greina</a:t>
            </a:r>
            <a:r>
              <a:rPr lang="is-IS" baseline="0" dirty="0" smtClean="0"/>
              <a:t> eðli bilunar</a:t>
            </a:r>
          </a:p>
          <a:p>
            <a:pPr marL="228600" indent="-228600">
              <a:buAutoNum type="arabicPeriod"/>
            </a:pPr>
            <a:r>
              <a:rPr lang="is-IS" baseline="0" dirty="0" smtClean="0"/>
              <a:t>Ef ekki er hægt að greina bilun með fjölsviðsmæli og sveiflusjá </a:t>
            </a:r>
          </a:p>
          <a:p>
            <a:pPr marL="228600" indent="-228600">
              <a:buAutoNum type="arabicPeriod"/>
            </a:pPr>
            <a:r>
              <a:rPr lang="is-IS" baseline="0" dirty="0" smtClean="0"/>
              <a:t>Hugbúnaðargalla er ekki hægt að finna með áðurnefndum mælitækjum, hinsvegar er hægt að sjá stöðu hugbúnaðar með bilanagreini, það er síðan borið saman við upplýsingar framleiðanda</a:t>
            </a:r>
          </a:p>
          <a:p>
            <a:pPr marL="228600" indent="-228600">
              <a:buAutoNum type="arabicPeriod"/>
            </a:pPr>
            <a:r>
              <a:rPr lang="is-IS" baseline="0" dirty="0" smtClean="0"/>
              <a:t>Ef hugbúnaðarstaða er ekki rétt er hægt að forrita flesta heila ef ekki þarf að skipta um</a:t>
            </a:r>
          </a:p>
          <a:p>
            <a:pPr marL="228600" indent="-228600">
              <a:buAutoNum type="arabicPeriod"/>
            </a:pPr>
            <a:endParaRPr lang="is-IS" baseline="0" dirty="0" smtClean="0"/>
          </a:p>
        </p:txBody>
      </p:sp>
      <p:sp>
        <p:nvSpPr>
          <p:cNvPr id="4" name="Slide Number Placeholder 3"/>
          <p:cNvSpPr>
            <a:spLocks noGrp="1"/>
          </p:cNvSpPr>
          <p:nvPr>
            <p:ph type="sldNum" sz="quarter" idx="10"/>
          </p:nvPr>
        </p:nvSpPr>
        <p:spPr/>
        <p:txBody>
          <a:bodyPr/>
          <a:lstStyle/>
          <a:p>
            <a:fld id="{6EC2B342-43F0-4412-BAED-5AC631A0643E}" type="slidenum">
              <a:rPr lang="is-IS" smtClean="0"/>
              <a:pPr/>
              <a:t>6</a:t>
            </a:fld>
            <a:endParaRPr lang="is-IS"/>
          </a:p>
        </p:txBody>
      </p:sp>
    </p:spTree>
    <p:extLst>
      <p:ext uri="{BB962C8B-B14F-4D97-AF65-F5344CB8AC3E}">
        <p14:creationId xmlns:p14="http://schemas.microsoft.com/office/powerpoint/2010/main" xmlns="" val="1900438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Við lestur á</a:t>
            </a:r>
            <a:r>
              <a:rPr lang="is-IS" baseline="0" dirty="0" smtClean="0"/>
              <a:t> merkjum frá sveiflusjá þarf að taka eftir því hvort spenna er í lagi, CAN High hefur spennu frá 0,2 til 3,8V  en CAN Low frá 5 til 1,0V</a:t>
            </a:r>
          </a:p>
          <a:p>
            <a:r>
              <a:rPr lang="is-IS" dirty="0" smtClean="0"/>
              <a:t>Hér er allt í lagi, merkin á CAN High og Low eru á</a:t>
            </a:r>
            <a:r>
              <a:rPr lang="is-IS" baseline="0" dirty="0" smtClean="0"/>
              <a:t> sama tíma. Tveggja línu kerfi CAN class B getur skilað merkjum jafnvel þó að önnur línan sé ekki í lagi þá fer kerfið í svokallað einsvírskerfi, ástæðurnar geta verið: </a:t>
            </a:r>
          </a:p>
          <a:p>
            <a:pPr marL="0" indent="0">
              <a:buNone/>
            </a:pPr>
            <a:r>
              <a:rPr lang="is-IS" baseline="0" dirty="0" smtClean="0"/>
              <a:t>Rofin rás, leiðsla eða í heila, þetta er hægt að ákvarða með sveiflusjá, en í mælingu á því hvort er bilað þarf viðnámsmæli.</a:t>
            </a:r>
          </a:p>
          <a:p>
            <a:pPr marL="0" indent="0">
              <a:buNone/>
            </a:pPr>
            <a:endParaRPr lang="is-IS" dirty="0"/>
          </a:p>
        </p:txBody>
      </p:sp>
      <p:sp>
        <p:nvSpPr>
          <p:cNvPr id="4" name="Slide Number Placeholder 3"/>
          <p:cNvSpPr>
            <a:spLocks noGrp="1"/>
          </p:cNvSpPr>
          <p:nvPr>
            <p:ph type="sldNum" sz="quarter" idx="10"/>
          </p:nvPr>
        </p:nvSpPr>
        <p:spPr/>
        <p:txBody>
          <a:bodyPr/>
          <a:lstStyle/>
          <a:p>
            <a:fld id="{6EC2B342-43F0-4412-BAED-5AC631A0643E}" type="slidenum">
              <a:rPr lang="is-IS" smtClean="0"/>
              <a:pPr/>
              <a:t>7</a:t>
            </a:fld>
            <a:endParaRPr lang="is-IS"/>
          </a:p>
        </p:txBody>
      </p:sp>
    </p:spTree>
    <p:extLst>
      <p:ext uri="{BB962C8B-B14F-4D97-AF65-F5344CB8AC3E}">
        <p14:creationId xmlns:p14="http://schemas.microsoft.com/office/powerpoint/2010/main" xmlns="" val="625336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Hér leiðir CAN Low línan til jarðar, það sést á því að spenna er</a:t>
            </a:r>
            <a:r>
              <a:rPr lang="is-IS" baseline="0" dirty="0" smtClean="0"/>
              <a:t> 0 en CAN High heldur áfram að gefa merki</a:t>
            </a:r>
            <a:endParaRPr lang="is-IS" dirty="0"/>
          </a:p>
        </p:txBody>
      </p:sp>
      <p:sp>
        <p:nvSpPr>
          <p:cNvPr id="4" name="Slide Number Placeholder 3"/>
          <p:cNvSpPr>
            <a:spLocks noGrp="1"/>
          </p:cNvSpPr>
          <p:nvPr>
            <p:ph type="sldNum" sz="quarter" idx="10"/>
          </p:nvPr>
        </p:nvSpPr>
        <p:spPr/>
        <p:txBody>
          <a:bodyPr/>
          <a:lstStyle/>
          <a:p>
            <a:fld id="{6EC2B342-43F0-4412-BAED-5AC631A0643E}" type="slidenum">
              <a:rPr lang="is-IS" smtClean="0"/>
              <a:pPr/>
              <a:t>8</a:t>
            </a:fld>
            <a:endParaRPr lang="is-IS"/>
          </a:p>
        </p:txBody>
      </p:sp>
    </p:spTree>
    <p:extLst>
      <p:ext uri="{BB962C8B-B14F-4D97-AF65-F5344CB8AC3E}">
        <p14:creationId xmlns:p14="http://schemas.microsoft.com/office/powerpoint/2010/main" xmlns="" val="4209697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Hér er greinilega um það að ræða að</a:t>
            </a:r>
            <a:r>
              <a:rPr lang="is-IS" baseline="0" dirty="0" smtClean="0"/>
              <a:t> CAN High er með 12V síspennu, CAN Low er hinsvegar í lagi</a:t>
            </a:r>
            <a:endParaRPr lang="is-IS" dirty="0"/>
          </a:p>
        </p:txBody>
      </p:sp>
      <p:sp>
        <p:nvSpPr>
          <p:cNvPr id="4" name="Slide Number Placeholder 3"/>
          <p:cNvSpPr>
            <a:spLocks noGrp="1"/>
          </p:cNvSpPr>
          <p:nvPr>
            <p:ph type="sldNum" sz="quarter" idx="10"/>
          </p:nvPr>
        </p:nvSpPr>
        <p:spPr/>
        <p:txBody>
          <a:bodyPr/>
          <a:lstStyle/>
          <a:p>
            <a:fld id="{6EC2B342-43F0-4412-BAED-5AC631A0643E}" type="slidenum">
              <a:rPr lang="is-IS" smtClean="0"/>
              <a:pPr/>
              <a:t>9</a:t>
            </a:fld>
            <a:endParaRPr lang="is-IS"/>
          </a:p>
        </p:txBody>
      </p:sp>
    </p:spTree>
    <p:extLst>
      <p:ext uri="{BB962C8B-B14F-4D97-AF65-F5344CB8AC3E}">
        <p14:creationId xmlns:p14="http://schemas.microsoft.com/office/powerpoint/2010/main" xmlns="" val="2121373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Hér eru</a:t>
            </a:r>
            <a:r>
              <a:rPr lang="is-IS" baseline="0" dirty="0" smtClean="0"/>
              <a:t> CAN leiðslurnar búnar að ná samtengingu</a:t>
            </a:r>
            <a:endParaRPr lang="is-IS" dirty="0"/>
          </a:p>
        </p:txBody>
      </p:sp>
      <p:sp>
        <p:nvSpPr>
          <p:cNvPr id="4" name="Slide Number Placeholder 3"/>
          <p:cNvSpPr>
            <a:spLocks noGrp="1"/>
          </p:cNvSpPr>
          <p:nvPr>
            <p:ph type="sldNum" sz="quarter" idx="10"/>
          </p:nvPr>
        </p:nvSpPr>
        <p:spPr/>
        <p:txBody>
          <a:bodyPr/>
          <a:lstStyle/>
          <a:p>
            <a:fld id="{6EC2B342-43F0-4412-BAED-5AC631A0643E}" type="slidenum">
              <a:rPr lang="is-IS" smtClean="0"/>
              <a:pPr/>
              <a:t>10</a:t>
            </a:fld>
            <a:endParaRPr lang="is-IS"/>
          </a:p>
        </p:txBody>
      </p:sp>
    </p:spTree>
    <p:extLst>
      <p:ext uri="{BB962C8B-B14F-4D97-AF65-F5344CB8AC3E}">
        <p14:creationId xmlns:p14="http://schemas.microsoft.com/office/powerpoint/2010/main" xmlns="" val="3400505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s-I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s-IS"/>
          </a:p>
        </p:txBody>
      </p:sp>
      <p:sp>
        <p:nvSpPr>
          <p:cNvPr id="4" name="Date Placeholder 3"/>
          <p:cNvSpPr>
            <a:spLocks noGrp="1"/>
          </p:cNvSpPr>
          <p:nvPr>
            <p:ph type="dt" sz="half" idx="10"/>
          </p:nvPr>
        </p:nvSpPr>
        <p:spPr/>
        <p:txBody>
          <a:bodyPr/>
          <a:lstStyle/>
          <a:p>
            <a:fld id="{5E98361E-2EAB-43EE-B21D-03EBF646F8C2}" type="datetimeFigureOut">
              <a:rPr lang="is-IS" smtClean="0"/>
              <a:pPr/>
              <a:t>15.1.2026</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2596F71D-353C-476D-B623-1E9FE8AC6D7D}" type="slidenum">
              <a:rPr lang="is-IS" smtClean="0"/>
              <a:pPr/>
              <a:t>‹#›</a:t>
            </a:fld>
            <a:endParaRPr lang="is-IS"/>
          </a:p>
        </p:txBody>
      </p:sp>
    </p:spTree>
    <p:extLst>
      <p:ext uri="{BB962C8B-B14F-4D97-AF65-F5344CB8AC3E}">
        <p14:creationId xmlns:p14="http://schemas.microsoft.com/office/powerpoint/2010/main" xmlns="" val="3186406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fld id="{5E98361E-2EAB-43EE-B21D-03EBF646F8C2}" type="datetimeFigureOut">
              <a:rPr lang="is-IS" smtClean="0"/>
              <a:pPr/>
              <a:t>15.1.2026</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2596F71D-353C-476D-B623-1E9FE8AC6D7D}" type="slidenum">
              <a:rPr lang="is-IS" smtClean="0"/>
              <a:pPr/>
              <a:t>‹#›</a:t>
            </a:fld>
            <a:endParaRPr lang="is-IS"/>
          </a:p>
        </p:txBody>
      </p:sp>
    </p:spTree>
    <p:extLst>
      <p:ext uri="{BB962C8B-B14F-4D97-AF65-F5344CB8AC3E}">
        <p14:creationId xmlns:p14="http://schemas.microsoft.com/office/powerpoint/2010/main" xmlns="" val="2027192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s-I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fld id="{5E98361E-2EAB-43EE-B21D-03EBF646F8C2}" type="datetimeFigureOut">
              <a:rPr lang="is-IS" smtClean="0"/>
              <a:pPr/>
              <a:t>15.1.2026</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2596F71D-353C-476D-B623-1E9FE8AC6D7D}" type="slidenum">
              <a:rPr lang="is-IS" smtClean="0"/>
              <a:pPr/>
              <a:t>‹#›</a:t>
            </a:fld>
            <a:endParaRPr lang="is-IS"/>
          </a:p>
        </p:txBody>
      </p:sp>
    </p:spTree>
    <p:extLst>
      <p:ext uri="{BB962C8B-B14F-4D97-AF65-F5344CB8AC3E}">
        <p14:creationId xmlns:p14="http://schemas.microsoft.com/office/powerpoint/2010/main" xmlns="" val="273526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fld id="{5E98361E-2EAB-43EE-B21D-03EBF646F8C2}" type="datetimeFigureOut">
              <a:rPr lang="is-IS" smtClean="0"/>
              <a:pPr/>
              <a:t>15.1.2026</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2596F71D-353C-476D-B623-1E9FE8AC6D7D}" type="slidenum">
              <a:rPr lang="is-IS" smtClean="0"/>
              <a:pPr/>
              <a:t>‹#›</a:t>
            </a:fld>
            <a:endParaRPr lang="is-IS"/>
          </a:p>
        </p:txBody>
      </p:sp>
    </p:spTree>
    <p:extLst>
      <p:ext uri="{BB962C8B-B14F-4D97-AF65-F5344CB8AC3E}">
        <p14:creationId xmlns:p14="http://schemas.microsoft.com/office/powerpoint/2010/main" xmlns="" val="4191634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s-I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98361E-2EAB-43EE-B21D-03EBF646F8C2}" type="datetimeFigureOut">
              <a:rPr lang="is-IS" smtClean="0"/>
              <a:pPr/>
              <a:t>15.1.2026</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2596F71D-353C-476D-B623-1E9FE8AC6D7D}" type="slidenum">
              <a:rPr lang="is-IS" smtClean="0"/>
              <a:pPr/>
              <a:t>‹#›</a:t>
            </a:fld>
            <a:endParaRPr lang="is-IS"/>
          </a:p>
        </p:txBody>
      </p:sp>
    </p:spTree>
    <p:extLst>
      <p:ext uri="{BB962C8B-B14F-4D97-AF65-F5344CB8AC3E}">
        <p14:creationId xmlns:p14="http://schemas.microsoft.com/office/powerpoint/2010/main" xmlns="" val="3475834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Date Placeholder 4"/>
          <p:cNvSpPr>
            <a:spLocks noGrp="1"/>
          </p:cNvSpPr>
          <p:nvPr>
            <p:ph type="dt" sz="half" idx="10"/>
          </p:nvPr>
        </p:nvSpPr>
        <p:spPr/>
        <p:txBody>
          <a:bodyPr/>
          <a:lstStyle/>
          <a:p>
            <a:fld id="{5E98361E-2EAB-43EE-B21D-03EBF646F8C2}" type="datetimeFigureOut">
              <a:rPr lang="is-IS" smtClean="0"/>
              <a:pPr/>
              <a:t>15.1.2026</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2596F71D-353C-476D-B623-1E9FE8AC6D7D}" type="slidenum">
              <a:rPr lang="is-IS" smtClean="0"/>
              <a:pPr/>
              <a:t>‹#›</a:t>
            </a:fld>
            <a:endParaRPr lang="is-IS"/>
          </a:p>
        </p:txBody>
      </p:sp>
    </p:spTree>
    <p:extLst>
      <p:ext uri="{BB962C8B-B14F-4D97-AF65-F5344CB8AC3E}">
        <p14:creationId xmlns:p14="http://schemas.microsoft.com/office/powerpoint/2010/main" xmlns="" val="2833597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s-I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7" name="Date Placeholder 6"/>
          <p:cNvSpPr>
            <a:spLocks noGrp="1"/>
          </p:cNvSpPr>
          <p:nvPr>
            <p:ph type="dt" sz="half" idx="10"/>
          </p:nvPr>
        </p:nvSpPr>
        <p:spPr/>
        <p:txBody>
          <a:bodyPr/>
          <a:lstStyle/>
          <a:p>
            <a:fld id="{5E98361E-2EAB-43EE-B21D-03EBF646F8C2}" type="datetimeFigureOut">
              <a:rPr lang="is-IS" smtClean="0"/>
              <a:pPr/>
              <a:t>15.1.2026</a:t>
            </a:fld>
            <a:endParaRPr lang="is-IS"/>
          </a:p>
        </p:txBody>
      </p:sp>
      <p:sp>
        <p:nvSpPr>
          <p:cNvPr id="8" name="Footer Placeholder 7"/>
          <p:cNvSpPr>
            <a:spLocks noGrp="1"/>
          </p:cNvSpPr>
          <p:nvPr>
            <p:ph type="ftr" sz="quarter" idx="11"/>
          </p:nvPr>
        </p:nvSpPr>
        <p:spPr/>
        <p:txBody>
          <a:bodyPr/>
          <a:lstStyle/>
          <a:p>
            <a:endParaRPr lang="is-IS"/>
          </a:p>
        </p:txBody>
      </p:sp>
      <p:sp>
        <p:nvSpPr>
          <p:cNvPr id="9" name="Slide Number Placeholder 8"/>
          <p:cNvSpPr>
            <a:spLocks noGrp="1"/>
          </p:cNvSpPr>
          <p:nvPr>
            <p:ph type="sldNum" sz="quarter" idx="12"/>
          </p:nvPr>
        </p:nvSpPr>
        <p:spPr/>
        <p:txBody>
          <a:bodyPr/>
          <a:lstStyle/>
          <a:p>
            <a:fld id="{2596F71D-353C-476D-B623-1E9FE8AC6D7D}" type="slidenum">
              <a:rPr lang="is-IS" smtClean="0"/>
              <a:pPr/>
              <a:t>‹#›</a:t>
            </a:fld>
            <a:endParaRPr lang="is-IS"/>
          </a:p>
        </p:txBody>
      </p:sp>
    </p:spTree>
    <p:extLst>
      <p:ext uri="{BB962C8B-B14F-4D97-AF65-F5344CB8AC3E}">
        <p14:creationId xmlns:p14="http://schemas.microsoft.com/office/powerpoint/2010/main" xmlns="" val="3376181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Date Placeholder 2"/>
          <p:cNvSpPr>
            <a:spLocks noGrp="1"/>
          </p:cNvSpPr>
          <p:nvPr>
            <p:ph type="dt" sz="half" idx="10"/>
          </p:nvPr>
        </p:nvSpPr>
        <p:spPr/>
        <p:txBody>
          <a:bodyPr/>
          <a:lstStyle/>
          <a:p>
            <a:fld id="{5E98361E-2EAB-43EE-B21D-03EBF646F8C2}" type="datetimeFigureOut">
              <a:rPr lang="is-IS" smtClean="0"/>
              <a:pPr/>
              <a:t>15.1.2026</a:t>
            </a:fld>
            <a:endParaRPr lang="is-IS"/>
          </a:p>
        </p:txBody>
      </p:sp>
      <p:sp>
        <p:nvSpPr>
          <p:cNvPr id="4" name="Footer Placeholder 3"/>
          <p:cNvSpPr>
            <a:spLocks noGrp="1"/>
          </p:cNvSpPr>
          <p:nvPr>
            <p:ph type="ftr" sz="quarter" idx="11"/>
          </p:nvPr>
        </p:nvSpPr>
        <p:spPr/>
        <p:txBody>
          <a:bodyPr/>
          <a:lstStyle/>
          <a:p>
            <a:endParaRPr lang="is-IS"/>
          </a:p>
        </p:txBody>
      </p:sp>
      <p:sp>
        <p:nvSpPr>
          <p:cNvPr id="5" name="Slide Number Placeholder 4"/>
          <p:cNvSpPr>
            <a:spLocks noGrp="1"/>
          </p:cNvSpPr>
          <p:nvPr>
            <p:ph type="sldNum" sz="quarter" idx="12"/>
          </p:nvPr>
        </p:nvSpPr>
        <p:spPr/>
        <p:txBody>
          <a:bodyPr/>
          <a:lstStyle/>
          <a:p>
            <a:fld id="{2596F71D-353C-476D-B623-1E9FE8AC6D7D}" type="slidenum">
              <a:rPr lang="is-IS" smtClean="0"/>
              <a:pPr/>
              <a:t>‹#›</a:t>
            </a:fld>
            <a:endParaRPr lang="is-IS"/>
          </a:p>
        </p:txBody>
      </p:sp>
    </p:spTree>
    <p:extLst>
      <p:ext uri="{BB962C8B-B14F-4D97-AF65-F5344CB8AC3E}">
        <p14:creationId xmlns:p14="http://schemas.microsoft.com/office/powerpoint/2010/main" xmlns="" val="675321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98361E-2EAB-43EE-B21D-03EBF646F8C2}" type="datetimeFigureOut">
              <a:rPr lang="is-IS" smtClean="0"/>
              <a:pPr/>
              <a:t>15.1.2026</a:t>
            </a:fld>
            <a:endParaRPr lang="is-IS"/>
          </a:p>
        </p:txBody>
      </p:sp>
      <p:sp>
        <p:nvSpPr>
          <p:cNvPr id="3" name="Footer Placeholder 2"/>
          <p:cNvSpPr>
            <a:spLocks noGrp="1"/>
          </p:cNvSpPr>
          <p:nvPr>
            <p:ph type="ftr" sz="quarter" idx="11"/>
          </p:nvPr>
        </p:nvSpPr>
        <p:spPr/>
        <p:txBody>
          <a:bodyPr/>
          <a:lstStyle/>
          <a:p>
            <a:endParaRPr lang="is-IS"/>
          </a:p>
        </p:txBody>
      </p:sp>
      <p:sp>
        <p:nvSpPr>
          <p:cNvPr id="4" name="Slide Number Placeholder 3"/>
          <p:cNvSpPr>
            <a:spLocks noGrp="1"/>
          </p:cNvSpPr>
          <p:nvPr>
            <p:ph type="sldNum" sz="quarter" idx="12"/>
          </p:nvPr>
        </p:nvSpPr>
        <p:spPr/>
        <p:txBody>
          <a:bodyPr/>
          <a:lstStyle/>
          <a:p>
            <a:fld id="{2596F71D-353C-476D-B623-1E9FE8AC6D7D}" type="slidenum">
              <a:rPr lang="is-IS" smtClean="0"/>
              <a:pPr/>
              <a:t>‹#›</a:t>
            </a:fld>
            <a:endParaRPr lang="is-IS"/>
          </a:p>
        </p:txBody>
      </p:sp>
    </p:spTree>
    <p:extLst>
      <p:ext uri="{BB962C8B-B14F-4D97-AF65-F5344CB8AC3E}">
        <p14:creationId xmlns:p14="http://schemas.microsoft.com/office/powerpoint/2010/main" xmlns="" val="1706554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s-I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98361E-2EAB-43EE-B21D-03EBF646F8C2}" type="datetimeFigureOut">
              <a:rPr lang="is-IS" smtClean="0"/>
              <a:pPr/>
              <a:t>15.1.2026</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2596F71D-353C-476D-B623-1E9FE8AC6D7D}" type="slidenum">
              <a:rPr lang="is-IS" smtClean="0"/>
              <a:pPr/>
              <a:t>‹#›</a:t>
            </a:fld>
            <a:endParaRPr lang="is-IS"/>
          </a:p>
        </p:txBody>
      </p:sp>
    </p:spTree>
    <p:extLst>
      <p:ext uri="{BB962C8B-B14F-4D97-AF65-F5344CB8AC3E}">
        <p14:creationId xmlns:p14="http://schemas.microsoft.com/office/powerpoint/2010/main" xmlns="" val="1776157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s-I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s-I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98361E-2EAB-43EE-B21D-03EBF646F8C2}" type="datetimeFigureOut">
              <a:rPr lang="is-IS" smtClean="0"/>
              <a:pPr/>
              <a:t>15.1.2026</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2596F71D-353C-476D-B623-1E9FE8AC6D7D}" type="slidenum">
              <a:rPr lang="is-IS" smtClean="0"/>
              <a:pPr/>
              <a:t>‹#›</a:t>
            </a:fld>
            <a:endParaRPr lang="is-IS"/>
          </a:p>
        </p:txBody>
      </p:sp>
    </p:spTree>
    <p:extLst>
      <p:ext uri="{BB962C8B-B14F-4D97-AF65-F5344CB8AC3E}">
        <p14:creationId xmlns:p14="http://schemas.microsoft.com/office/powerpoint/2010/main" xmlns="" val="3556527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s-I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98361E-2EAB-43EE-B21D-03EBF646F8C2}" type="datetimeFigureOut">
              <a:rPr lang="is-IS" smtClean="0"/>
              <a:pPr/>
              <a:t>15.1.2026</a:t>
            </a:fld>
            <a:endParaRPr lang="is-I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s-I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96F71D-353C-476D-B623-1E9FE8AC6D7D}" type="slidenum">
              <a:rPr lang="is-IS" smtClean="0"/>
              <a:pPr/>
              <a:t>‹#›</a:t>
            </a:fld>
            <a:endParaRPr lang="is-IS"/>
          </a:p>
        </p:txBody>
      </p:sp>
    </p:spTree>
    <p:extLst>
      <p:ext uri="{BB962C8B-B14F-4D97-AF65-F5344CB8AC3E}">
        <p14:creationId xmlns:p14="http://schemas.microsoft.com/office/powerpoint/2010/main" xmlns="" val="619452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s-IS" dirty="0" smtClean="0"/>
              <a:t>CAN samskiptalínur</a:t>
            </a:r>
            <a:endParaRPr lang="is-IS" dirty="0"/>
          </a:p>
        </p:txBody>
      </p:sp>
      <p:sp>
        <p:nvSpPr>
          <p:cNvPr id="3" name="Subtitle 2"/>
          <p:cNvSpPr>
            <a:spLocks noGrp="1"/>
          </p:cNvSpPr>
          <p:nvPr>
            <p:ph type="subTitle" idx="1"/>
          </p:nvPr>
        </p:nvSpPr>
        <p:spPr/>
        <p:txBody>
          <a:bodyPr/>
          <a:lstStyle/>
          <a:p>
            <a:endParaRPr lang="is-IS" dirty="0"/>
          </a:p>
        </p:txBody>
      </p:sp>
    </p:spTree>
    <p:extLst>
      <p:ext uri="{BB962C8B-B14F-4D97-AF65-F5344CB8AC3E}">
        <p14:creationId xmlns:p14="http://schemas.microsoft.com/office/powerpoint/2010/main" xmlns="" val="3516583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Myndir af sveiflusjá</a:t>
            </a:r>
            <a:endParaRPr lang="is-IS" dirty="0"/>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1289578" y="1600200"/>
            <a:ext cx="6564843" cy="45259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64440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s-IS" dirty="0" smtClean="0"/>
              <a:t>Controller Area Network</a:t>
            </a:r>
            <a:endParaRPr lang="is-IS" dirty="0"/>
          </a:p>
        </p:txBody>
      </p:sp>
      <p:sp>
        <p:nvSpPr>
          <p:cNvPr id="3" name="Content Placeholder 2"/>
          <p:cNvSpPr>
            <a:spLocks noGrp="1"/>
          </p:cNvSpPr>
          <p:nvPr>
            <p:ph idx="1"/>
          </p:nvPr>
        </p:nvSpPr>
        <p:spPr/>
        <p:txBody>
          <a:bodyPr/>
          <a:lstStyle/>
          <a:p>
            <a:r>
              <a:rPr lang="is-IS" dirty="0" smtClean="0"/>
              <a:t>Aðalllega notað til samskipta milli stjórnheila í bifreiðum.</a:t>
            </a:r>
          </a:p>
          <a:p>
            <a:r>
              <a:rPr lang="is-IS" dirty="0" smtClean="0"/>
              <a:t>Byggist upp á fjölstjórn, heilar eru jafn réttháir, mikilvægi skilaboða ræður forgangi.</a:t>
            </a:r>
          </a:p>
          <a:p>
            <a:r>
              <a:rPr lang="is-IS" dirty="0" smtClean="0"/>
              <a:t>Skilaboðin berast eftir tveim vírum sem eru snúnir saman eða í kapli sem er með skermun</a:t>
            </a:r>
          </a:p>
          <a:p>
            <a:r>
              <a:rPr lang="is-IS" dirty="0" smtClean="0"/>
              <a:t>Tenging þarf að vera á milli amk tveggja heila </a:t>
            </a:r>
          </a:p>
        </p:txBody>
      </p:sp>
    </p:spTree>
    <p:extLst>
      <p:ext uri="{BB962C8B-B14F-4D97-AF65-F5344CB8AC3E}">
        <p14:creationId xmlns:p14="http://schemas.microsoft.com/office/powerpoint/2010/main" xmlns="" val="1656639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Uppbygging CAN</a:t>
            </a:r>
            <a:endParaRPr lang="is-I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585787" y="1858169"/>
            <a:ext cx="7972425" cy="40100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601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Spennur á CAN línum</a:t>
            </a:r>
            <a:endParaRPr lang="is-I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600075" y="1877219"/>
            <a:ext cx="7943850" cy="39719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31844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CAN merkin, uppbygging</a:t>
            </a:r>
            <a:endParaRPr lang="is-I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732930" y="1600200"/>
            <a:ext cx="7678140" cy="45259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33160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Mögulegar bilanir CAN </a:t>
            </a:r>
            <a:endParaRPr lang="is-IS" dirty="0"/>
          </a:p>
        </p:txBody>
      </p:sp>
      <p:sp>
        <p:nvSpPr>
          <p:cNvPr id="3" name="Content Placeholder 2"/>
          <p:cNvSpPr>
            <a:spLocks noGrp="1"/>
          </p:cNvSpPr>
          <p:nvPr>
            <p:ph idx="1"/>
          </p:nvPr>
        </p:nvSpPr>
        <p:spPr/>
        <p:txBody>
          <a:bodyPr/>
          <a:lstStyle/>
          <a:p>
            <a:r>
              <a:rPr lang="is-IS" dirty="0" smtClean="0"/>
              <a:t>Rofin rás</a:t>
            </a:r>
          </a:p>
          <a:p>
            <a:r>
              <a:rPr lang="is-IS" dirty="0" smtClean="0"/>
              <a:t>Útleiðsla til jarðar</a:t>
            </a:r>
          </a:p>
          <a:p>
            <a:r>
              <a:rPr lang="is-IS" dirty="0" smtClean="0"/>
              <a:t>Útleiðsla til straumhafandi leiðslu</a:t>
            </a:r>
          </a:p>
          <a:p>
            <a:r>
              <a:rPr lang="is-IS" dirty="0" smtClean="0"/>
              <a:t>Leiðslur CAN leiða saman</a:t>
            </a:r>
          </a:p>
          <a:p>
            <a:r>
              <a:rPr lang="is-IS" dirty="0" smtClean="0"/>
              <a:t>Spenna ekki nóg til heila</a:t>
            </a:r>
          </a:p>
          <a:p>
            <a:r>
              <a:rPr lang="is-IS" dirty="0" smtClean="0"/>
              <a:t>Hugbúnaðargalli í heila</a:t>
            </a:r>
          </a:p>
          <a:p>
            <a:r>
              <a:rPr lang="is-IS" dirty="0" smtClean="0"/>
              <a:t>Bilaður heili</a:t>
            </a:r>
          </a:p>
          <a:p>
            <a:endParaRPr lang="is-IS" dirty="0" smtClean="0"/>
          </a:p>
        </p:txBody>
      </p:sp>
    </p:spTree>
    <p:extLst>
      <p:ext uri="{BB962C8B-B14F-4D97-AF65-F5344CB8AC3E}">
        <p14:creationId xmlns:p14="http://schemas.microsoft.com/office/powerpoint/2010/main" xmlns="" val="887111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Myndir af sveiflusjá </a:t>
            </a:r>
            <a:endParaRPr lang="is-IS"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1463464" y="1600200"/>
            <a:ext cx="6217071" cy="45259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98717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Myndir af sveiflusjá</a:t>
            </a:r>
            <a:endParaRPr lang="is-IS"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1377715" y="1600200"/>
            <a:ext cx="6388570" cy="45259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02710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Myndir af sveiflusjá</a:t>
            </a:r>
            <a:endParaRPr lang="is-IS"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1377963" y="1600200"/>
            <a:ext cx="6388073" cy="45259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97106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697</Words>
  <Application>Microsoft Office PowerPoint</Application>
  <PresentationFormat>On-screen Show (4:3)</PresentationFormat>
  <Paragraphs>53</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CAN samskiptalínur</vt:lpstr>
      <vt:lpstr>Controller Area Network</vt:lpstr>
      <vt:lpstr>Uppbygging CAN</vt:lpstr>
      <vt:lpstr>Spennur á CAN línum</vt:lpstr>
      <vt:lpstr>CAN merkin, uppbygging</vt:lpstr>
      <vt:lpstr>Mögulegar bilanir CAN </vt:lpstr>
      <vt:lpstr>Myndir af sveiflusjá </vt:lpstr>
      <vt:lpstr>Myndir af sveiflusjá</vt:lpstr>
      <vt:lpstr>Myndir af sveiflusjá</vt:lpstr>
      <vt:lpstr>Myndir af sveiflusjá</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samskiptalínur</dc:title>
  <dc:creator>Hreinn Ágúst Óskarsson</dc:creator>
  <cp:lastModifiedBy>Bílameistarinn</cp:lastModifiedBy>
  <cp:revision>11</cp:revision>
  <dcterms:created xsi:type="dcterms:W3CDTF">2015-12-05T09:44:57Z</dcterms:created>
  <dcterms:modified xsi:type="dcterms:W3CDTF">2026-01-15T18:31:31Z</dcterms:modified>
</cp:coreProperties>
</file>