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777B5-FD78-4289-9468-76F4AAAE410F}" v="14" dt="2020-03-24T22:48:23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3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889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274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38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4212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474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177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5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29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1104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820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8132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904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337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29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6943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496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5BAD-48B4-4611-85F7-E7881D9F1CC3}" type="datetimeFigureOut">
              <a:rPr lang="is-IS" smtClean="0"/>
              <a:t>27.11.2025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93786CC-23BD-4091-8E46-52E0DF0104F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380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885A-1905-4039-9212-427CE4E8F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Lausnir</a:t>
            </a:r>
            <a:r>
              <a:rPr lang="en-GB" dirty="0"/>
              <a:t> á </a:t>
            </a:r>
            <a:r>
              <a:rPr lang="en-GB" dirty="0" err="1"/>
              <a:t>verkefnum</a:t>
            </a:r>
            <a:r>
              <a:rPr lang="en-GB" dirty="0"/>
              <a:t> </a:t>
            </a:r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B0A59-43DA-401B-A7A0-111B7F3F2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Verkefni</a:t>
            </a:r>
            <a:r>
              <a:rPr lang="en-GB" dirty="0"/>
              <a:t> </a:t>
            </a:r>
            <a:r>
              <a:rPr lang="en-GB" dirty="0" err="1"/>
              <a:t>vika</a:t>
            </a:r>
            <a:r>
              <a:rPr lang="en-GB" dirty="0"/>
              <a:t> 1 í </a:t>
            </a:r>
            <a:r>
              <a:rPr lang="en-GB" dirty="0" err="1"/>
              <a:t>samkomubanni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069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0126-D59C-4769-80E0-812AE35E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Teljari</a:t>
            </a:r>
            <a:r>
              <a:rPr lang="en-GB" dirty="0"/>
              <a:t> </a:t>
            </a:r>
            <a:r>
              <a:rPr lang="en-GB" dirty="0" err="1"/>
              <a:t>bílastæði</a:t>
            </a:r>
            <a:r>
              <a:rPr lang="en-GB" dirty="0"/>
              <a:t> FBD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03E870-9233-4782-8BE6-8219E1E91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12135" y="1819469"/>
            <a:ext cx="8915400" cy="4105469"/>
          </a:xfrm>
          <a:prstGeom prst="rect">
            <a:avLst/>
          </a:prstGeom>
        </p:spPr>
      </p:pic>
      <p:pic>
        <p:nvPicPr>
          <p:cNvPr id="5" name="l1">
            <a:hlinkClick r:id="" action="ppaction://media"/>
            <a:extLst>
              <a:ext uri="{FF2B5EF4-FFF2-40B4-BE49-F238E27FC236}">
                <a16:creationId xmlns:a16="http://schemas.microsoft.com/office/drawing/2014/main" id="{7BCB783A-1B8A-49DD-A6C3-92B95929A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4027" y="60306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06A25-074A-45E2-8444-EF2504B9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Bílastæði</a:t>
            </a:r>
            <a:r>
              <a:rPr lang="en-GB" dirty="0"/>
              <a:t> </a:t>
            </a:r>
            <a:r>
              <a:rPr lang="en-GB" dirty="0" err="1"/>
              <a:t>teljari</a:t>
            </a:r>
            <a:r>
              <a:rPr lang="en-GB" dirty="0"/>
              <a:t>.  Ladder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4D32D0-7906-4A81-8CC4-EB00B4D3B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76669" y="1436914"/>
            <a:ext cx="7439167" cy="4796976"/>
          </a:xfrm>
          <a:prstGeom prst="rect">
            <a:avLst/>
          </a:prstGeom>
        </p:spPr>
      </p:pic>
      <p:pic>
        <p:nvPicPr>
          <p:cNvPr id="5" name="l2">
            <a:hlinkClick r:id="" action="ppaction://media"/>
            <a:extLst>
              <a:ext uri="{FF2B5EF4-FFF2-40B4-BE49-F238E27FC236}">
                <a16:creationId xmlns:a16="http://schemas.microsoft.com/office/drawing/2014/main" id="{5B34098D-AA6B-4AF9-ACA7-BB3A8F08D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939" y="56144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288C-C890-4ABD-93CF-C242CFB2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Færiband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teljara</a:t>
            </a:r>
            <a:r>
              <a:rPr lang="en-GB" dirty="0"/>
              <a:t>. FBD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443FF-6178-4E79-83BC-DB7DE6143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90632" y="1382254"/>
            <a:ext cx="8915400" cy="4262765"/>
          </a:xfrm>
          <a:prstGeom prst="rect">
            <a:avLst/>
          </a:prstGeom>
        </p:spPr>
      </p:pic>
      <p:pic>
        <p:nvPicPr>
          <p:cNvPr id="5" name="l3">
            <a:hlinkClick r:id="" action="ppaction://media"/>
            <a:extLst>
              <a:ext uri="{FF2B5EF4-FFF2-40B4-BE49-F238E27FC236}">
                <a16:creationId xmlns:a16="http://schemas.microsoft.com/office/drawing/2014/main" id="{9E5C82DC-E8BD-4708-A6F1-B7A8CD3EF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9421" y="60063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3B89-FE48-4F5E-98B1-EF938052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Færiband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teljari</a:t>
            </a:r>
            <a:r>
              <a:rPr lang="en-GB" dirty="0"/>
              <a:t>. Ladder.</a:t>
            </a:r>
            <a:endParaRPr lang="is-I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6C3C97-BEC1-4847-866C-4E59F842A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3159" y="1371600"/>
            <a:ext cx="6709215" cy="5113175"/>
          </a:xfrm>
          <a:prstGeom prst="rect">
            <a:avLst/>
          </a:prstGeom>
        </p:spPr>
      </p:pic>
      <p:pic>
        <p:nvPicPr>
          <p:cNvPr id="5" name="l5">
            <a:hlinkClick r:id="" action="ppaction://media"/>
            <a:extLst>
              <a:ext uri="{FF2B5EF4-FFF2-40B4-BE49-F238E27FC236}">
                <a16:creationId xmlns:a16="http://schemas.microsoft.com/office/drawing/2014/main" id="{82A5C2E4-FC91-464F-B927-17A238290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2727" y="6078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26</Words>
  <Application>Microsoft Office PowerPoint</Application>
  <PresentationFormat>Widescreen</PresentationFormat>
  <Paragraphs>6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Lausnir á verkefnum </vt:lpstr>
      <vt:lpstr>Teljari bílastæði FBD</vt:lpstr>
      <vt:lpstr>Bílastæði teljari.  Ladder</vt:lpstr>
      <vt:lpstr>Færiband með teljara. FBD</vt:lpstr>
      <vt:lpstr>Færiband og teljari. Ladder.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Lausnir á verkefnum</dc:title>
  <dc:creator>Óskar Ingi sigurðsson</dc:creator>
  <cp:lastModifiedBy>Óskar Ingi Sigurðsson - VMA</cp:lastModifiedBy>
  <cp:revision>1</cp:revision>
  <dcterms:created xsi:type="dcterms:W3CDTF">2020-03-24T22:21:12Z</dcterms:created>
  <dcterms:modified xsi:type="dcterms:W3CDTF">2025-11-27T09:54:17Z</dcterms:modified>
</cp:coreProperties>
</file>