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mar Friðjónsson - VMA" userId="84f9d915-3dfc-4d65-9e68-8915f5d92477" providerId="ADAL" clId="{757D3446-E19F-4776-8B8B-F0FF7CF73313}"/>
    <pc:docChg chg="custSel addSld modSld">
      <pc:chgData name="Hilmar Friðjónsson - VMA" userId="84f9d915-3dfc-4d65-9e68-8915f5d92477" providerId="ADAL" clId="{757D3446-E19F-4776-8B8B-F0FF7CF73313}" dt="2025-11-24T11:08:40.832" v="1353" actId="20577"/>
      <pc:docMkLst>
        <pc:docMk/>
      </pc:docMkLst>
      <pc:sldChg chg="modSp mod">
        <pc:chgData name="Hilmar Friðjónsson - VMA" userId="84f9d915-3dfc-4d65-9e68-8915f5d92477" providerId="ADAL" clId="{757D3446-E19F-4776-8B8B-F0FF7CF73313}" dt="2025-11-24T10:59:21.061" v="520" actId="20577"/>
        <pc:sldMkLst>
          <pc:docMk/>
          <pc:sldMk cId="822399925" sldId="257"/>
        </pc:sldMkLst>
        <pc:spChg chg="mod">
          <ac:chgData name="Hilmar Friðjónsson - VMA" userId="84f9d915-3dfc-4d65-9e68-8915f5d92477" providerId="ADAL" clId="{757D3446-E19F-4776-8B8B-F0FF7CF73313}" dt="2025-11-24T10:59:21.061" v="520" actId="20577"/>
          <ac:spMkLst>
            <pc:docMk/>
            <pc:sldMk cId="822399925" sldId="257"/>
            <ac:spMk id="3" creationId="{F357E414-6B92-E05B-CA47-EBA1EECD5D31}"/>
          </ac:spMkLst>
        </pc:spChg>
      </pc:sldChg>
      <pc:sldChg chg="modSp mod">
        <pc:chgData name="Hilmar Friðjónsson - VMA" userId="84f9d915-3dfc-4d65-9e68-8915f5d92477" providerId="ADAL" clId="{757D3446-E19F-4776-8B8B-F0FF7CF73313}" dt="2025-11-24T10:57:21.272" v="475" actId="20577"/>
        <pc:sldMkLst>
          <pc:docMk/>
          <pc:sldMk cId="2666155370" sldId="259"/>
        </pc:sldMkLst>
        <pc:spChg chg="mod">
          <ac:chgData name="Hilmar Friðjónsson - VMA" userId="84f9d915-3dfc-4d65-9e68-8915f5d92477" providerId="ADAL" clId="{757D3446-E19F-4776-8B8B-F0FF7CF73313}" dt="2025-11-24T10:57:21.272" v="475" actId="20577"/>
          <ac:spMkLst>
            <pc:docMk/>
            <pc:sldMk cId="2666155370" sldId="259"/>
            <ac:spMk id="3" creationId="{54151969-05A5-E8B5-F2D9-882A43D760A5}"/>
          </ac:spMkLst>
        </pc:spChg>
      </pc:sldChg>
      <pc:sldChg chg="modSp new mod">
        <pc:chgData name="Hilmar Friðjónsson - VMA" userId="84f9d915-3dfc-4d65-9e68-8915f5d92477" providerId="ADAL" clId="{757D3446-E19F-4776-8B8B-F0FF7CF73313}" dt="2025-11-24T11:08:40.832" v="1353" actId="20577"/>
        <pc:sldMkLst>
          <pc:docMk/>
          <pc:sldMk cId="2338808702" sldId="260"/>
        </pc:sldMkLst>
        <pc:spChg chg="mod">
          <ac:chgData name="Hilmar Friðjónsson - VMA" userId="84f9d915-3dfc-4d65-9e68-8915f5d92477" providerId="ADAL" clId="{757D3446-E19F-4776-8B8B-F0FF7CF73313}" dt="2025-11-24T10:57:50.947" v="496" actId="20577"/>
          <ac:spMkLst>
            <pc:docMk/>
            <pc:sldMk cId="2338808702" sldId="260"/>
            <ac:spMk id="2" creationId="{550EB2F2-670B-E25F-D25A-0D0DF8CCF707}"/>
          </ac:spMkLst>
        </pc:spChg>
        <pc:spChg chg="mod">
          <ac:chgData name="Hilmar Friðjónsson - VMA" userId="84f9d915-3dfc-4d65-9e68-8915f5d92477" providerId="ADAL" clId="{757D3446-E19F-4776-8B8B-F0FF7CF73313}" dt="2025-11-24T11:08:40.832" v="1353" actId="20577"/>
          <ac:spMkLst>
            <pc:docMk/>
            <pc:sldMk cId="2338808702" sldId="260"/>
            <ac:spMk id="3" creationId="{27521317-DB9D-1D6B-9788-9186E27B014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19D06-F88B-D488-6477-9FB02D24DA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8DE2F2-64C0-2CFD-4913-76AB16F3D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44752-FE20-DBAB-2232-70B92B635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91ED3-439C-46BA-BE1D-81AC20B82FC0}" type="datetimeFigureOut">
              <a:rPr lang="is-IS" smtClean="0"/>
              <a:t>24.11.2025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29725-DBF0-7DA1-31C7-9C409B88C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3CFD1-41B3-3820-BC1A-0A5878619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B451-99C5-406E-B927-30E6BFC6C78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955381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D5CD9-251E-E4C9-D15A-01362F347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1DC887-4EDF-02E2-625D-1AACE9E64D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DA030-EE0B-FBAE-A9DC-B8E862D8A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91ED3-439C-46BA-BE1D-81AC20B82FC0}" type="datetimeFigureOut">
              <a:rPr lang="is-IS" smtClean="0"/>
              <a:t>24.11.2025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67473-669E-EDFA-B14B-50143D437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470D2-12DC-2303-3479-9C83F818E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B451-99C5-406E-B927-30E6BFC6C78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267888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A35565-6E7E-47C8-723D-98EED6C6DE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481167-66D9-9978-AB39-17650AD06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04D5B-5392-FC20-B31B-F49D919F4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91ED3-439C-46BA-BE1D-81AC20B82FC0}" type="datetimeFigureOut">
              <a:rPr lang="is-IS" smtClean="0"/>
              <a:t>24.11.2025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23B456-251D-4117-3DC4-616CF113D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F8F6C-5DE2-C525-EE99-CCEDE6C66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B451-99C5-406E-B927-30E6BFC6C78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218972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CF66-6A04-623D-662D-610727CF3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23934-0894-EF61-92CA-C97CEA9F0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EC5F8E-0573-E8A7-5A72-26B11ABD4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91ED3-439C-46BA-BE1D-81AC20B82FC0}" type="datetimeFigureOut">
              <a:rPr lang="is-IS" smtClean="0"/>
              <a:t>24.11.2025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0C860-4C1A-E3D7-8BAC-AE25C08C8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B9A22-5212-3C68-A40C-D67A920A8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B451-99C5-406E-B927-30E6BFC6C78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845444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AD764-ED32-EDF8-58D6-50F682B98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C0302-7E70-4F88-E715-947BA44466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6A18A2-F510-AD5A-18D1-E1B44FF04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91ED3-439C-46BA-BE1D-81AC20B82FC0}" type="datetimeFigureOut">
              <a:rPr lang="is-IS" smtClean="0"/>
              <a:t>24.11.2025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4E204-D8DE-C9AF-8049-F56E7A609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2369C-548B-A191-B513-87B789A27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B451-99C5-406E-B927-30E6BFC6C78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961353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30400-583F-858B-D2E5-ABC838BA6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649C7-71E4-99DB-A348-FCA043BBFC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EE3688-10DF-D830-5CF7-3E05F08997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76A3E6-3A7E-C844-52D2-967AA1B92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91ED3-439C-46BA-BE1D-81AC20B82FC0}" type="datetimeFigureOut">
              <a:rPr lang="is-IS" smtClean="0"/>
              <a:t>24.11.2025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6DD75E-84A5-A64A-5A10-AF55E0A40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B56414-0C3C-2957-49A3-9190B9BB2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B451-99C5-406E-B927-30E6BFC6C78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97548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13FA8-9B1E-017F-8205-DF68BFD97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7F3CA-D253-A46C-631A-71A598CFB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5D9B29-F809-AD81-2807-79A060E36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A52C42-EE95-8F73-3819-132E3855AA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12E5E0-D3BE-3D91-FA83-0C2900132B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EC2C54-45A6-C53D-165B-B902F30C0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91ED3-439C-46BA-BE1D-81AC20B82FC0}" type="datetimeFigureOut">
              <a:rPr lang="is-IS" smtClean="0"/>
              <a:t>24.11.2025</a:t>
            </a:fld>
            <a:endParaRPr lang="is-I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AB7AFC-2783-445F-C727-B559247C0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0301DE-9B2E-4CC9-06CC-702F75F8B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B451-99C5-406E-B927-30E6BFC6C78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74989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7E2D8-F50B-2F69-F158-09DB50584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AFECCA-E5E2-C86A-C972-DDF18CBE8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91ED3-439C-46BA-BE1D-81AC20B82FC0}" type="datetimeFigureOut">
              <a:rPr lang="is-IS" smtClean="0"/>
              <a:t>24.11.2025</a:t>
            </a:fld>
            <a:endParaRPr lang="is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501320-3E60-C2B2-8A18-221B8F002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464463-0000-70A3-4E9B-685AF91C8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B451-99C5-406E-B927-30E6BFC6C78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37799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770D77-304E-B327-1E68-A2A394B4E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91ED3-439C-46BA-BE1D-81AC20B82FC0}" type="datetimeFigureOut">
              <a:rPr lang="is-IS" smtClean="0"/>
              <a:t>24.11.2025</a:t>
            </a:fld>
            <a:endParaRPr lang="is-I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51115E-F6EF-2885-5B68-E65CF6C6E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4A21F9-A499-9A23-7AA4-FEBAFC87C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B451-99C5-406E-B927-30E6BFC6C78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608657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A3A6E-002C-5581-DFA1-B22CCC96B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A4FE8-573D-BFB8-B89E-06141B487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2FFA4F-80AD-06DD-05A3-C2A4118B67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F09637-6542-2A7F-3D4D-B1C8BA6CE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91ED3-439C-46BA-BE1D-81AC20B82FC0}" type="datetimeFigureOut">
              <a:rPr lang="is-IS" smtClean="0"/>
              <a:t>24.11.2025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6BCA60-E319-2DA0-B9EC-795E7C027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62A95D-FC6C-FC29-4EC4-D17340346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B451-99C5-406E-B927-30E6BFC6C78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677259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3A40A-7076-CCC3-BE59-9ADEF18E9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378739-9AD9-8B0F-45F1-5BC9D34B91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71E1B2-4628-A23E-AB92-679B50D55A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216909-D114-D718-40B1-92779DAA5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91ED3-439C-46BA-BE1D-81AC20B82FC0}" type="datetimeFigureOut">
              <a:rPr lang="is-IS" smtClean="0"/>
              <a:t>24.11.2025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9E30FB-FDBD-B423-FC58-2A793EC2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990F5C-4303-716B-58AA-A16FF0A2F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B451-99C5-406E-B927-30E6BFC6C78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043506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083ECA-247A-AE15-2F45-E388CD655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6B4C1-90AD-AD94-E8CC-FE784C2134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53963-5EDA-112C-A07A-80146AFF4F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F91ED3-439C-46BA-BE1D-81AC20B82FC0}" type="datetimeFigureOut">
              <a:rPr lang="is-IS" smtClean="0"/>
              <a:t>24.11.2025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E564E-D0FF-00CC-550D-7EAD66DD7D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11E71C-8178-6CC8-225F-C8E955D104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9DB451-99C5-406E-B927-30E6BFC6C78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023955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154AB-524B-5513-A0F8-91C303483A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s-IS" dirty="0"/>
              <a:t>Kafli 32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D051DC-9E56-C118-8743-A952936574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s-IS" dirty="0"/>
              <a:t>Fjármála- og peningamálastefna</a:t>
            </a:r>
          </a:p>
        </p:txBody>
      </p:sp>
    </p:spTree>
    <p:extLst>
      <p:ext uri="{BB962C8B-B14F-4D97-AF65-F5344CB8AC3E}">
        <p14:creationId xmlns:p14="http://schemas.microsoft.com/office/powerpoint/2010/main" val="1194023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8C94C-4C69-5FF2-7681-9D18720CB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Fjármála- og peningamálastefna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7E414-6B92-E05B-CA47-EBA1EECD5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Fjármálastefna</a:t>
            </a:r>
          </a:p>
          <a:p>
            <a:pPr lvl="1"/>
            <a:r>
              <a:rPr lang="is-IS" dirty="0"/>
              <a:t>Tilraun stjórnvalda til að bæta ástand hagkerfisins til samræmis við efnahagsmarkmið sín</a:t>
            </a:r>
          </a:p>
          <a:p>
            <a:pPr lvl="2"/>
            <a:r>
              <a:rPr lang="is-IS" dirty="0"/>
              <a:t>Með því að breyta sköttum eða útgjöldum hins opinbera</a:t>
            </a:r>
          </a:p>
          <a:p>
            <a:r>
              <a:rPr lang="is-IS" dirty="0"/>
              <a:t>Peningamálastefna</a:t>
            </a:r>
          </a:p>
          <a:p>
            <a:pPr lvl="1"/>
            <a:r>
              <a:rPr lang="is-IS" dirty="0"/>
              <a:t>Tilraun </a:t>
            </a:r>
            <a:r>
              <a:rPr lang="is-IS" dirty="0" err="1"/>
              <a:t>seðlabankans</a:t>
            </a:r>
            <a:r>
              <a:rPr lang="is-IS" dirty="0"/>
              <a:t> til að bæta ástand hagkerfisins í samræmi við efnahagsmarkmið sín</a:t>
            </a:r>
          </a:p>
          <a:p>
            <a:pPr lvl="2"/>
            <a:r>
              <a:rPr lang="is-IS" dirty="0"/>
              <a:t>Stýrivextir, bindiskylda, magn peninga í umferð o.s.frv.</a:t>
            </a:r>
          </a:p>
          <a:p>
            <a:r>
              <a:rPr lang="is-IS" dirty="0"/>
              <a:t>Margföldunaráhrifin</a:t>
            </a:r>
          </a:p>
        </p:txBody>
      </p:sp>
    </p:spTree>
    <p:extLst>
      <p:ext uri="{BB962C8B-B14F-4D97-AF65-F5344CB8AC3E}">
        <p14:creationId xmlns:p14="http://schemas.microsoft.com/office/powerpoint/2010/main" val="822399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E2CB2-07B9-F799-6C8E-F6D4864C6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Fjármálastefna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CA3E7-E2AD-9A11-6C65-0D2CA25ED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Uppgangur í atvinnulífinu – Þurfum að hægja á okkur</a:t>
            </a:r>
          </a:p>
          <a:p>
            <a:pPr lvl="1"/>
            <a:r>
              <a:rPr lang="is-IS" dirty="0"/>
              <a:t>Hækka skatta, minnka útgjöld hins opinbera</a:t>
            </a:r>
          </a:p>
          <a:p>
            <a:r>
              <a:rPr lang="is-IS" dirty="0"/>
              <a:t>Samdráttur í atvinnulífinu – Þurfum að gefa í</a:t>
            </a:r>
          </a:p>
          <a:p>
            <a:pPr lvl="1"/>
            <a:r>
              <a:rPr lang="is-IS" dirty="0"/>
              <a:t>Lækka skatta, auka útgjöld hins opinbera</a:t>
            </a:r>
          </a:p>
          <a:p>
            <a:pPr lvl="1"/>
            <a:r>
              <a:rPr lang="is-IS" dirty="0"/>
              <a:t>Skiptir máli í hvað útgjöldin fara í (arðsemi)</a:t>
            </a:r>
          </a:p>
          <a:p>
            <a:pPr lvl="2"/>
            <a:r>
              <a:rPr lang="is-IS" dirty="0"/>
              <a:t>Fjárfestingar</a:t>
            </a:r>
          </a:p>
          <a:p>
            <a:pPr lvl="2"/>
            <a:r>
              <a:rPr lang="is-IS" dirty="0"/>
              <a:t>Rannsóknir</a:t>
            </a:r>
          </a:p>
          <a:p>
            <a:pPr lvl="2"/>
            <a:r>
              <a:rPr lang="is-IS" dirty="0"/>
              <a:t>Menntun</a:t>
            </a:r>
          </a:p>
        </p:txBody>
      </p:sp>
    </p:spTree>
    <p:extLst>
      <p:ext uri="{BB962C8B-B14F-4D97-AF65-F5344CB8AC3E}">
        <p14:creationId xmlns:p14="http://schemas.microsoft.com/office/powerpoint/2010/main" val="2423305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4CB3F-D7BE-8C57-483D-CEF7D5867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Peningamálastefna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51969-05A5-E8B5-F2D9-882A43D76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Samdráttaskeið</a:t>
            </a:r>
          </a:p>
          <a:p>
            <a:pPr lvl="1"/>
            <a:r>
              <a:rPr lang="is-IS" dirty="0"/>
              <a:t>Auka peningamagn í umferð – Ýtir undir fjárfestingar</a:t>
            </a:r>
          </a:p>
          <a:p>
            <a:pPr lvl="2"/>
            <a:r>
              <a:rPr lang="is-IS" dirty="0"/>
              <a:t>Lækkar vexti, aðgengi að lánsfé betra</a:t>
            </a:r>
          </a:p>
          <a:p>
            <a:pPr lvl="2"/>
            <a:r>
              <a:rPr lang="is-IS" dirty="0"/>
              <a:t>Gengi krónunnar lækkar – Eykur útflutning og minnkar </a:t>
            </a:r>
            <a:r>
              <a:rPr lang="is-IS" dirty="0" err="1"/>
              <a:t>innfluting</a:t>
            </a:r>
            <a:endParaRPr lang="is-IS" dirty="0"/>
          </a:p>
          <a:p>
            <a:r>
              <a:rPr lang="is-IS" dirty="0"/>
              <a:t>Uppgangstímar</a:t>
            </a:r>
          </a:p>
          <a:p>
            <a:pPr lvl="1"/>
            <a:r>
              <a:rPr lang="is-IS" dirty="0"/>
              <a:t>Minnka peningamagn í umferð – Dregur úr fjárfestingum</a:t>
            </a:r>
          </a:p>
          <a:p>
            <a:pPr lvl="2"/>
            <a:r>
              <a:rPr lang="is-IS" dirty="0"/>
              <a:t>Hækkar vexti, aðgengi að lánsfé versnar</a:t>
            </a:r>
          </a:p>
          <a:p>
            <a:pPr lvl="2"/>
            <a:r>
              <a:rPr lang="is-IS" dirty="0"/>
              <a:t>Gengi krónunnar hækkar – Eykur innflutning og minnkar útflutning</a:t>
            </a:r>
          </a:p>
          <a:p>
            <a:pPr lvl="2"/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666155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EB2F2-670B-E25F-D25A-0D0DF8CC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Munur á aðgerðunum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21317-DB9D-1D6B-9788-9186E27B0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Það er munur á afleiðingum þessara aðgerða</a:t>
            </a:r>
          </a:p>
          <a:p>
            <a:pPr lvl="1"/>
            <a:r>
              <a:rPr lang="is-IS" dirty="0"/>
              <a:t>Hafa ólík áhrif á samsetningu framleiðslunnar</a:t>
            </a:r>
          </a:p>
          <a:p>
            <a:pPr lvl="2"/>
            <a:r>
              <a:rPr lang="is-IS" dirty="0"/>
              <a:t>Peningamálastefnan – Lækkum vexti – eykur fjárfestingar og hagvöxt – minnkum atvinnuleysi</a:t>
            </a:r>
          </a:p>
          <a:p>
            <a:pPr lvl="2"/>
            <a:r>
              <a:rPr lang="is-IS" dirty="0"/>
              <a:t>Fjármálastefnan – Höldum peningamagninu föstu – minnkar atvinnuleysi og vextir hækka – minna fjárfest og minni hagvöxtur</a:t>
            </a:r>
          </a:p>
          <a:p>
            <a:pPr lvl="1"/>
            <a:r>
              <a:rPr lang="is-IS" dirty="0"/>
              <a:t>Áhrifanna gætir misfljótt</a:t>
            </a:r>
          </a:p>
          <a:p>
            <a:pPr lvl="2"/>
            <a:r>
              <a:rPr lang="is-IS" dirty="0"/>
              <a:t>Peningamálaaðgerðir – Tekur langan tíma að hafa áhrif.  Allt upp í eitt ár.</a:t>
            </a:r>
          </a:p>
          <a:p>
            <a:pPr lvl="2"/>
            <a:r>
              <a:rPr lang="is-IS" dirty="0"/>
              <a:t>Fjármálaaðgerðir – Geta haft áhrif miklu fyrr.</a:t>
            </a:r>
          </a:p>
          <a:p>
            <a:pPr lvl="3"/>
            <a:r>
              <a:rPr lang="is-IS" dirty="0"/>
              <a:t>Ef gögn um stöðu hagkerfisins berast hratt og örugglega þá er hægt að bregðast við fyrr</a:t>
            </a:r>
          </a:p>
          <a:p>
            <a:pPr lvl="3"/>
            <a:r>
              <a:rPr lang="is-IS" dirty="0"/>
              <a:t>Ef það gengur hratt fyrir sig að undirbúa frumvörp til laga (Alþingi) um breytingar á sköttum eða útgjöldum hins opinbera</a:t>
            </a:r>
          </a:p>
          <a:p>
            <a:pPr lvl="3"/>
            <a:r>
              <a:rPr lang="is-IS" dirty="0"/>
              <a:t>Ef það gengur hratt fyrir sig að framkvæma breytinguna sem </a:t>
            </a:r>
            <a:r>
              <a:rPr lang="is-IS"/>
              <a:t>Alþingi ákvað.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338808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276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Kafli 32</vt:lpstr>
      <vt:lpstr>Fjármála- og peningamálastefna</vt:lpstr>
      <vt:lpstr>Fjármálastefna</vt:lpstr>
      <vt:lpstr>Peningamálastefna</vt:lpstr>
      <vt:lpstr>Munur á aðgerðunum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Hilmar Friðjónsson - VMA</dc:creator>
  <cp:lastModifiedBy>Hilmar Friðjónsson - VMA</cp:lastModifiedBy>
  <cp:revision>1</cp:revision>
  <dcterms:created xsi:type="dcterms:W3CDTF">2025-11-24T10:41:09Z</dcterms:created>
  <dcterms:modified xsi:type="dcterms:W3CDTF">2025-11-24T11:08:43Z</dcterms:modified>
</cp:coreProperties>
</file>