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84505-352D-4C40-BCE4-AECA5346A580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8F3D-975A-43FC-A224-723E86407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893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84505-352D-4C40-BCE4-AECA5346A580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8F3D-975A-43FC-A224-723E86407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91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84505-352D-4C40-BCE4-AECA5346A580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8F3D-975A-43FC-A224-723E86407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109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84505-352D-4C40-BCE4-AECA5346A580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8F3D-975A-43FC-A224-723E86407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746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84505-352D-4C40-BCE4-AECA5346A580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8F3D-975A-43FC-A224-723E86407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619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84505-352D-4C40-BCE4-AECA5346A580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8F3D-975A-43FC-A224-723E86407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257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84505-352D-4C40-BCE4-AECA5346A580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8F3D-975A-43FC-A224-723E86407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28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84505-352D-4C40-BCE4-AECA5346A580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8F3D-975A-43FC-A224-723E86407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84505-352D-4C40-BCE4-AECA5346A580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8F3D-975A-43FC-A224-723E86407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84505-352D-4C40-BCE4-AECA5346A580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8F3D-975A-43FC-A224-723E86407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12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84505-352D-4C40-BCE4-AECA5346A580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8F3D-975A-43FC-A224-723E86407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922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84505-352D-4C40-BCE4-AECA5346A580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F8F3D-975A-43FC-A224-723E86407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3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dirty="0" smtClean="0"/>
              <a:t>Kafli 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s-IS" dirty="0" err="1" smtClean="0"/>
              <a:t>Philips</a:t>
            </a:r>
            <a:r>
              <a:rPr lang="is-IS" dirty="0" smtClean="0"/>
              <a:t> </a:t>
            </a:r>
            <a:r>
              <a:rPr lang="is-IS" dirty="0" err="1" smtClean="0"/>
              <a:t>kúrvan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09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err="1" smtClean="0"/>
              <a:t>Philips</a:t>
            </a:r>
            <a:r>
              <a:rPr lang="is-IS" dirty="0" smtClean="0"/>
              <a:t> </a:t>
            </a:r>
            <a:r>
              <a:rPr lang="is-IS" dirty="0" err="1" smtClean="0"/>
              <a:t>kúrvan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A.W. </a:t>
            </a:r>
            <a:r>
              <a:rPr lang="is-IS" dirty="0" err="1" smtClean="0"/>
              <a:t>Philips</a:t>
            </a:r>
            <a:r>
              <a:rPr lang="is-IS" dirty="0" smtClean="0"/>
              <a:t> (1914 – 1975)</a:t>
            </a:r>
          </a:p>
          <a:p>
            <a:pPr lvl="1"/>
            <a:r>
              <a:rPr lang="is-IS" dirty="0" smtClean="0"/>
              <a:t>Nýsjálendingur</a:t>
            </a:r>
          </a:p>
          <a:p>
            <a:pPr lvl="1"/>
            <a:r>
              <a:rPr lang="is-IS" dirty="0" smtClean="0"/>
              <a:t>Birtir </a:t>
            </a:r>
            <a:r>
              <a:rPr lang="is-IS" dirty="0" err="1" smtClean="0"/>
              <a:t>kúrvuna</a:t>
            </a:r>
            <a:r>
              <a:rPr lang="is-IS" dirty="0" smtClean="0"/>
              <a:t> árið 1958</a:t>
            </a:r>
          </a:p>
          <a:p>
            <a:pPr lvl="1"/>
            <a:r>
              <a:rPr lang="is-IS" dirty="0" err="1" smtClean="0"/>
              <a:t>Kúrvan</a:t>
            </a:r>
            <a:r>
              <a:rPr lang="is-IS" dirty="0" smtClean="0"/>
              <a:t> fjallar um samband launabreytinga og atvinnuleysis (1861 – 1957)</a:t>
            </a:r>
          </a:p>
          <a:p>
            <a:pPr lvl="1"/>
            <a:r>
              <a:rPr lang="is-IS" dirty="0" smtClean="0"/>
              <a:t>Niðurstaða:</a:t>
            </a:r>
          </a:p>
          <a:p>
            <a:pPr lvl="2"/>
            <a:r>
              <a:rPr lang="is-IS" dirty="0" smtClean="0"/>
              <a:t>Því lægra sem atvinnuleysið var á árinu, þeim mun </a:t>
            </a:r>
            <a:r>
              <a:rPr lang="is-IS" dirty="0" err="1" smtClean="0"/>
              <a:t>hærri</a:t>
            </a:r>
            <a:r>
              <a:rPr lang="is-IS" dirty="0" smtClean="0"/>
              <a:t> voru launahækkanirnar það ár</a:t>
            </a:r>
          </a:p>
          <a:p>
            <a:pPr lvl="2"/>
            <a:r>
              <a:rPr lang="is-IS" dirty="0" smtClean="0"/>
              <a:t>Sama samband var á milli verðlags og atvinnuleysis</a:t>
            </a:r>
          </a:p>
          <a:p>
            <a:pPr lvl="2"/>
            <a:r>
              <a:rPr lang="is-IS" dirty="0" err="1" smtClean="0"/>
              <a:t>Kúrvan</a:t>
            </a:r>
            <a:r>
              <a:rPr lang="is-IS" dirty="0" smtClean="0"/>
              <a:t> sýnir að markmið um fulla atvinnu og stöðugt verðlag stangast á.</a:t>
            </a:r>
          </a:p>
          <a:p>
            <a:pPr lvl="3"/>
            <a:r>
              <a:rPr lang="is-IS" dirty="0" smtClean="0"/>
              <a:t>Full atvinna -&gt; launahækkanir verða</a:t>
            </a:r>
          </a:p>
          <a:p>
            <a:pPr lvl="3"/>
            <a:r>
              <a:rPr lang="is-IS" dirty="0" smtClean="0"/>
              <a:t>Stöðugt verðlag -&gt; eitthvert atvinnuleysi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21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err="1" smtClean="0"/>
              <a:t>Philips</a:t>
            </a:r>
            <a:r>
              <a:rPr lang="is-IS" dirty="0" smtClean="0"/>
              <a:t> </a:t>
            </a:r>
            <a:r>
              <a:rPr lang="is-IS" dirty="0" err="1" smtClean="0"/>
              <a:t>kúrvan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Bretland</a:t>
            </a:r>
          </a:p>
          <a:p>
            <a:pPr lvl="1"/>
            <a:r>
              <a:rPr lang="is-IS" dirty="0" smtClean="0"/>
              <a:t>4% atvinnuleysi -&gt; Verðbólgu útrýmt</a:t>
            </a:r>
          </a:p>
          <a:p>
            <a:r>
              <a:rPr lang="is-IS" dirty="0" smtClean="0"/>
              <a:t>Ísland</a:t>
            </a:r>
          </a:p>
          <a:p>
            <a:pPr lvl="1"/>
            <a:r>
              <a:rPr lang="is-IS" dirty="0" smtClean="0"/>
              <a:t>Meðaltals atvinnuleysi (1945 – 2006): 1,13% -&gt; Meðaltals verðbólga: 15,7%</a:t>
            </a:r>
          </a:p>
          <a:p>
            <a:pPr lvl="1"/>
            <a:r>
              <a:rPr lang="is-IS" dirty="0" smtClean="0"/>
              <a:t>Atvinnuleysi (1994 og 1995): 4,8% og 5% -&gt; Verðbólgan: 1,5% og 1,7%</a:t>
            </a:r>
            <a:endParaRPr lang="en-US" dirty="0"/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683" y="4109773"/>
            <a:ext cx="2506230" cy="220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33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err="1" smtClean="0"/>
              <a:t>Philips</a:t>
            </a:r>
            <a:r>
              <a:rPr lang="is-IS" dirty="0" smtClean="0"/>
              <a:t> </a:t>
            </a:r>
            <a:r>
              <a:rPr lang="is-IS" dirty="0" err="1" smtClean="0"/>
              <a:t>kúrvan</a:t>
            </a:r>
            <a:r>
              <a:rPr lang="is-IS" dirty="0" smtClean="0"/>
              <a:t> - Gagnrýnin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002867" cy="4351338"/>
          </a:xfrm>
        </p:spPr>
        <p:txBody>
          <a:bodyPr/>
          <a:lstStyle/>
          <a:p>
            <a:r>
              <a:rPr lang="is-IS" dirty="0" err="1" smtClean="0"/>
              <a:t>Friedman</a:t>
            </a:r>
            <a:r>
              <a:rPr lang="is-IS" dirty="0" smtClean="0"/>
              <a:t> og </a:t>
            </a:r>
            <a:r>
              <a:rPr lang="is-IS" dirty="0" err="1" smtClean="0"/>
              <a:t>Phelps</a:t>
            </a:r>
            <a:endParaRPr lang="is-IS" dirty="0" smtClean="0"/>
          </a:p>
          <a:p>
            <a:pPr lvl="1"/>
            <a:r>
              <a:rPr lang="is-IS" dirty="0" smtClean="0"/>
              <a:t>Hefði átt að skoða samband atvinnuleysis og kaupmáttarbreytinga</a:t>
            </a:r>
          </a:p>
          <a:p>
            <a:pPr lvl="1"/>
            <a:r>
              <a:rPr lang="is-IS" dirty="0" smtClean="0"/>
              <a:t>Atvinnulaust fólk fer </a:t>
            </a:r>
            <a:r>
              <a:rPr lang="is-IS" dirty="0" err="1" smtClean="0"/>
              <a:t>út</a:t>
            </a:r>
            <a:r>
              <a:rPr lang="is-IS" dirty="0" smtClean="0"/>
              <a:t> á vinnumarkaðinn og er tilbúið að vinna meira ef kaupmáttur þess eykst</a:t>
            </a:r>
          </a:p>
          <a:p>
            <a:pPr lvl="1"/>
            <a:r>
              <a:rPr lang="is-IS" dirty="0" smtClean="0"/>
              <a:t>Launahækkanir samfara verðhækkunum breyti þessu ekki</a:t>
            </a:r>
          </a:p>
          <a:p>
            <a:pPr lvl="1"/>
            <a:r>
              <a:rPr lang="is-IS" dirty="0" smtClean="0"/>
              <a:t>Margar </a:t>
            </a:r>
            <a:r>
              <a:rPr lang="is-IS" dirty="0" err="1" smtClean="0"/>
              <a:t>Philips</a:t>
            </a:r>
            <a:r>
              <a:rPr lang="is-IS" dirty="0" smtClean="0"/>
              <a:t> </a:t>
            </a:r>
            <a:r>
              <a:rPr lang="is-IS" dirty="0" err="1" smtClean="0"/>
              <a:t>kúrvur</a:t>
            </a:r>
            <a:r>
              <a:rPr lang="is-IS" dirty="0" smtClean="0"/>
              <a:t> (ein fyrir hvert verðbólgustig)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66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Ísland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Í dag (haustið 2018)</a:t>
            </a:r>
          </a:p>
          <a:p>
            <a:pPr lvl="1"/>
            <a:r>
              <a:rPr lang="is-IS" dirty="0" err="1" smtClean="0"/>
              <a:t>Samkv</a:t>
            </a:r>
            <a:r>
              <a:rPr lang="is-IS" dirty="0" smtClean="0"/>
              <a:t>. </a:t>
            </a:r>
            <a:r>
              <a:rPr lang="is-IS" dirty="0" err="1" smtClean="0"/>
              <a:t>Kúrvunni</a:t>
            </a:r>
            <a:r>
              <a:rPr lang="is-IS" dirty="0" smtClean="0"/>
              <a:t> þá höfum við val</a:t>
            </a:r>
          </a:p>
          <a:p>
            <a:pPr lvl="2"/>
            <a:r>
              <a:rPr lang="is-IS" dirty="0" smtClean="0"/>
              <a:t>Launahækkanir </a:t>
            </a:r>
            <a:r>
              <a:rPr lang="is-IS" dirty="0" err="1" smtClean="0"/>
              <a:t>vs</a:t>
            </a:r>
            <a:r>
              <a:rPr lang="is-IS" smtClean="0"/>
              <a:t> verðbólga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66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186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Kafli 18</vt:lpstr>
      <vt:lpstr>Philips kúrvan</vt:lpstr>
      <vt:lpstr>Philips kúrvan</vt:lpstr>
      <vt:lpstr>Philips kúrvan - Gagnrýnin</vt:lpstr>
      <vt:lpstr>Ísland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Kafli 18</dc:title>
  <dc:creator>Hilmar Friðjónsson</dc:creator>
  <cp:lastModifiedBy>Hilmar Friðjónsson</cp:lastModifiedBy>
  <cp:revision>3</cp:revision>
  <dcterms:created xsi:type="dcterms:W3CDTF">2018-11-06T09:04:53Z</dcterms:created>
  <dcterms:modified xsi:type="dcterms:W3CDTF">2018-11-06T09:24:34Z</dcterms:modified>
</cp:coreProperties>
</file>