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71" r:id="rId14"/>
  </p:sldIdLst>
  <p:sldSz cx="10080625" cy="7559675"/>
  <p:notesSz cx="7772400" cy="10058400"/>
  <p:defaultText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C577EC-FFA4-439D-83AF-4B35AE3492B1}" v="6" dt="2025-08-25T12:59:58.1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7" autoAdjust="0"/>
  </p:normalViewPr>
  <p:slideViewPr>
    <p:cSldViewPr snapToGrid="0">
      <p:cViewPr varScale="1">
        <p:scale>
          <a:sx n="53" d="100"/>
          <a:sy n="53" d="100"/>
        </p:scale>
        <p:origin x="632" y="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1" d="100"/>
          <a:sy n="81" d="100"/>
        </p:scale>
        <p:origin x="374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mar Friðjónsson - VMA" userId="84f9d915-3dfc-4d65-9e68-8915f5d92477" providerId="ADAL" clId="{FAC577EC-FFA4-439D-83AF-4B35AE3492B1}"/>
    <pc:docChg chg="custSel delSld modSld">
      <pc:chgData name="Hilmar Friðjónsson - VMA" userId="84f9d915-3dfc-4d65-9e68-8915f5d92477" providerId="ADAL" clId="{FAC577EC-FFA4-439D-83AF-4B35AE3492B1}" dt="2025-08-25T13:00:31.723" v="14" actId="1076"/>
      <pc:docMkLst>
        <pc:docMk/>
      </pc:docMkLst>
      <pc:sldChg chg="del">
        <pc:chgData name="Hilmar Friðjónsson - VMA" userId="84f9d915-3dfc-4d65-9e68-8915f5d92477" providerId="ADAL" clId="{FAC577EC-FFA4-439D-83AF-4B35AE3492B1}" dt="2025-08-25T12:33:16.312" v="0" actId="2696"/>
        <pc:sldMkLst>
          <pc:docMk/>
          <pc:sldMk cId="0" sldId="267"/>
        </pc:sldMkLst>
      </pc:sldChg>
      <pc:sldChg chg="addSp delSp modSp mod">
        <pc:chgData name="Hilmar Friðjónsson - VMA" userId="84f9d915-3dfc-4d65-9e68-8915f5d92477" providerId="ADAL" clId="{FAC577EC-FFA4-439D-83AF-4B35AE3492B1}" dt="2025-08-25T13:00:31.723" v="14" actId="1076"/>
        <pc:sldMkLst>
          <pc:docMk/>
          <pc:sldMk cId="0" sldId="268"/>
        </pc:sldMkLst>
        <pc:spChg chg="add">
          <ac:chgData name="Hilmar Friðjónsson - VMA" userId="84f9d915-3dfc-4d65-9e68-8915f5d92477" providerId="ADAL" clId="{FAC577EC-FFA4-439D-83AF-4B35AE3492B1}" dt="2025-08-25T12:58:25.374" v="4"/>
          <ac:spMkLst>
            <pc:docMk/>
            <pc:sldMk cId="0" sldId="268"/>
            <ac:spMk id="5" creationId="{3ED67EAB-03B2-8E50-B2A3-48CC4688639E}"/>
          </ac:spMkLst>
        </pc:spChg>
        <pc:spChg chg="add del mod">
          <ac:chgData name="Hilmar Friðjónsson - VMA" userId="84f9d915-3dfc-4d65-9e68-8915f5d92477" providerId="ADAL" clId="{FAC577EC-FFA4-439D-83AF-4B35AE3492B1}" dt="2025-08-25T12:58:50.737" v="8" actId="478"/>
          <ac:spMkLst>
            <pc:docMk/>
            <pc:sldMk cId="0" sldId="268"/>
            <ac:spMk id="6" creationId="{56521FE5-45B4-B5D4-437E-CC4E1A9AA16E}"/>
          </ac:spMkLst>
        </pc:spChg>
        <pc:spChg chg="add del mod">
          <ac:chgData name="Hilmar Friðjónsson - VMA" userId="84f9d915-3dfc-4d65-9e68-8915f5d92477" providerId="ADAL" clId="{FAC577EC-FFA4-439D-83AF-4B35AE3492B1}" dt="2025-08-25T12:58:50.737" v="8" actId="478"/>
          <ac:spMkLst>
            <pc:docMk/>
            <pc:sldMk cId="0" sldId="268"/>
            <ac:spMk id="7" creationId="{38CE9C23-7DF4-30CC-EA87-0DD6C91156F0}"/>
          </ac:spMkLst>
        </pc:spChg>
        <pc:picChg chg="del">
          <ac:chgData name="Hilmar Friðjónsson - VMA" userId="84f9d915-3dfc-4d65-9e68-8915f5d92477" providerId="ADAL" clId="{FAC577EC-FFA4-439D-83AF-4B35AE3492B1}" dt="2025-08-25T12:58:20.834" v="3" actId="478"/>
          <ac:picMkLst>
            <pc:docMk/>
            <pc:sldMk cId="0" sldId="268"/>
            <ac:picMk id="4" creationId="{00000000-0000-0000-0000-000000000000}"/>
          </ac:picMkLst>
        </pc:picChg>
        <pc:picChg chg="add mod modCrop">
          <ac:chgData name="Hilmar Friðjónsson - VMA" userId="84f9d915-3dfc-4d65-9e68-8915f5d92477" providerId="ADAL" clId="{FAC577EC-FFA4-439D-83AF-4B35AE3492B1}" dt="2025-08-25T13:00:31.723" v="14" actId="1076"/>
          <ac:picMkLst>
            <pc:docMk/>
            <pc:sldMk cId="0" sldId="268"/>
            <ac:picMk id="9" creationId="{81D0DBCA-E58A-9929-C72C-7E7829001D36}"/>
          </ac:picMkLst>
        </pc:picChg>
      </pc:sldChg>
      <pc:sldChg chg="del">
        <pc:chgData name="Hilmar Friðjónsson - VMA" userId="84f9d915-3dfc-4d65-9e68-8915f5d92477" providerId="ADAL" clId="{FAC577EC-FFA4-439D-83AF-4B35AE3492B1}" dt="2025-08-25T12:33:26.754" v="1" actId="2696"/>
        <pc:sldMkLst>
          <pc:docMk/>
          <pc:sldMk cId="0" sldId="269"/>
        </pc:sldMkLst>
      </pc:sldChg>
      <pc:sldChg chg="del">
        <pc:chgData name="Hilmar Friðjónsson - VMA" userId="84f9d915-3dfc-4d65-9e68-8915f5d92477" providerId="ADAL" clId="{FAC577EC-FFA4-439D-83AF-4B35AE3492B1}" dt="2025-08-25T12:33:31.979" v="2" actId="2696"/>
        <pc:sldMkLst>
          <pc:docMk/>
          <pc:sldMk cId="0"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uFillTx/>
              </a:defRPr>
            </a:lvl1pPr>
          </a:lstStyle>
          <a:p>
            <a:endParaRPr lang="en-US">
              <a:uFillTx/>
            </a:endParaRPr>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uFillTx/>
              </a:defRPr>
            </a:lvl1pPr>
          </a:lstStyle>
          <a:p>
            <a:fld id="{44ED6626-76C4-4BB4-ADFE-B5FE7E82FA01}" type="datetimeFigureOut">
              <a:rPr lang="en-US" smtClean="0">
                <a:uFillTx/>
              </a:rPr>
              <a:t>8/25/2025</a:t>
            </a:fld>
            <a:endParaRPr lang="en-US">
              <a:uFillTx/>
            </a:endParaRPr>
          </a:p>
        </p:txBody>
      </p:sp>
      <p:sp>
        <p:nvSpPr>
          <p:cNvPr id="4" name="Slide Image Placeholder 3"/>
          <p:cNvSpPr>
            <a:spLocks noGrp="1" noRot="1" noChangeAspect="1"/>
          </p:cNvSpPr>
          <p:nvPr>
            <p:ph type="sldImg" idx="2"/>
          </p:nvPr>
        </p:nvSpPr>
        <p:spPr>
          <a:xfrm>
            <a:off x="1624013" y="1257300"/>
            <a:ext cx="4524375" cy="3394075"/>
          </a:xfrm>
          <a:prstGeom prst="rect">
            <a:avLst/>
          </a:prstGeom>
          <a:noFill/>
          <a:ln w="12700">
            <a:solidFill>
              <a:srgbClr val="000000"/>
            </a:solidFill>
          </a:ln>
        </p:spPr>
        <p:txBody>
          <a:bodyPr vert="horz" lIns="91440" tIns="45720" rIns="91440" bIns="45720" rtlCol="0" anchor="ctr"/>
          <a:lstStyle/>
          <a:p>
            <a:endParaRPr lang="en-US">
              <a:uFillTx/>
            </a:endParaRPr>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uFillTx/>
              </a:rPr>
              <a:t>Click to edit Master text styles</a:t>
            </a:r>
          </a:p>
          <a:p>
            <a:pPr lvl="1"/>
            <a:r>
              <a:rPr lang="en-US">
                <a:uFillTx/>
              </a:rPr>
              <a:t>Second level</a:t>
            </a:r>
          </a:p>
          <a:p>
            <a:pPr lvl="2"/>
            <a:r>
              <a:rPr lang="en-US">
                <a:uFillTx/>
              </a:rPr>
              <a:t>Third level</a:t>
            </a:r>
          </a:p>
          <a:p>
            <a:pPr lvl="3"/>
            <a:r>
              <a:rPr lang="en-US">
                <a:uFillTx/>
              </a:rPr>
              <a:t>Fourth level</a:t>
            </a:r>
          </a:p>
          <a:p>
            <a:pPr lvl="4"/>
            <a:r>
              <a:rPr lang="en-US">
                <a:uFillTx/>
              </a:rPr>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uFillTx/>
              </a:defRPr>
            </a:lvl1pPr>
          </a:lstStyle>
          <a:p>
            <a:endParaRPr lang="en-US">
              <a:uFillTx/>
            </a:endParaRPr>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uFillTx/>
              </a:defRPr>
            </a:lvl1pPr>
          </a:lstStyle>
          <a:p>
            <a:fld id="{2D1A5411-619B-4889-9048-D50E69DB1DC3}" type="slidenum">
              <a:rPr lang="en-US" smtClean="0">
                <a:uFillTx/>
              </a:rPr>
              <a:t>‹#›</a:t>
            </a:fld>
            <a:endParaRPr lang="en-US">
              <a:uFillTx/>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uFillTx/>
        <a:latin typeface="+mn-lt"/>
        <a:ea typeface="+mn-ea"/>
        <a:cs typeface="+mn-cs"/>
      </a:defRPr>
    </a:lvl1pPr>
    <a:lvl2pPr marL="457200" algn="l" defTabSz="914400" rtl="0" eaLnBrk="1" latinLnBrk="0" hangingPunct="1">
      <a:defRPr sz="1200" kern="1200">
        <a:solidFill>
          <a:schemeClr val="tx1"/>
        </a:solidFill>
        <a:uFillTx/>
        <a:latin typeface="+mn-lt"/>
        <a:ea typeface="+mn-ea"/>
        <a:cs typeface="+mn-cs"/>
      </a:defRPr>
    </a:lvl2pPr>
    <a:lvl3pPr marL="914400" algn="l" defTabSz="914400" rtl="0" eaLnBrk="1" latinLnBrk="0" hangingPunct="1">
      <a:defRPr sz="1200" kern="1200">
        <a:solidFill>
          <a:schemeClr val="tx1"/>
        </a:solidFill>
        <a:uFillTx/>
        <a:latin typeface="+mn-lt"/>
        <a:ea typeface="+mn-ea"/>
        <a:cs typeface="+mn-cs"/>
      </a:defRPr>
    </a:lvl3pPr>
    <a:lvl4pPr marL="1371600" algn="l" defTabSz="914400" rtl="0" eaLnBrk="1" latinLnBrk="0" hangingPunct="1">
      <a:defRPr sz="1200" kern="1200">
        <a:solidFill>
          <a:schemeClr val="tx1"/>
        </a:solidFill>
        <a:uFillTx/>
        <a:latin typeface="+mn-lt"/>
        <a:ea typeface="+mn-ea"/>
        <a:cs typeface="+mn-cs"/>
      </a:defRPr>
    </a:lvl4pPr>
    <a:lvl5pPr marL="1828800" algn="l" defTabSz="914400" rtl="0" eaLnBrk="1" latinLnBrk="0" hangingPunct="1">
      <a:defRPr sz="1200" kern="1200">
        <a:solidFill>
          <a:schemeClr val="tx1"/>
        </a:solidFill>
        <a:uFillTx/>
        <a:latin typeface="+mn-lt"/>
        <a:ea typeface="+mn-ea"/>
        <a:cs typeface="+mn-cs"/>
      </a:defRPr>
    </a:lvl5pPr>
    <a:lvl6pPr marL="2286000" algn="l" defTabSz="914400" rtl="0" eaLnBrk="1" latinLnBrk="0" hangingPunct="1">
      <a:defRPr sz="1200" kern="1200">
        <a:solidFill>
          <a:schemeClr val="tx1"/>
        </a:solidFill>
        <a:uFillTx/>
        <a:latin typeface="+mn-lt"/>
        <a:ea typeface="+mn-ea"/>
        <a:cs typeface="+mn-cs"/>
      </a:defRPr>
    </a:lvl6pPr>
    <a:lvl7pPr marL="2743200" algn="l" defTabSz="914400" rtl="0" eaLnBrk="1" latinLnBrk="0" hangingPunct="1">
      <a:defRPr sz="1200" kern="1200">
        <a:solidFill>
          <a:schemeClr val="tx1"/>
        </a:solidFill>
        <a:uFillTx/>
        <a:latin typeface="+mn-lt"/>
        <a:ea typeface="+mn-ea"/>
        <a:cs typeface="+mn-cs"/>
      </a:defRPr>
    </a:lvl7pPr>
    <a:lvl8pPr marL="3200400" algn="l" defTabSz="914400" rtl="0" eaLnBrk="1" latinLnBrk="0" hangingPunct="1">
      <a:defRPr sz="1200" kern="1200">
        <a:solidFill>
          <a:schemeClr val="tx1"/>
        </a:solidFill>
        <a:uFillTx/>
        <a:latin typeface="+mn-lt"/>
        <a:ea typeface="+mn-ea"/>
        <a:cs typeface="+mn-cs"/>
      </a:defRPr>
    </a:lvl8pPr>
    <a:lvl9pPr marL="3657600" algn="l" defTabSz="914400" rtl="0" eaLnBrk="1" latinLnBrk="0" hangingPunct="1">
      <a:defRPr sz="1200" kern="1200">
        <a:solidFill>
          <a:schemeClr val="tx1"/>
        </a:solidFill>
        <a:uFillTx/>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en-US" sz="4400" b="0" strike="noStrike" spc="-1">
              <a:uFillTx/>
              <a:latin typeface="Arial"/>
            </a:endParaRPr>
          </a:p>
        </p:txBody>
      </p:sp>
      <p:sp>
        <p:nvSpPr>
          <p:cNvPr id="27" name="PlaceHolder 2"/>
          <p:cNvSpPr>
            <a:spLocks noGrp="1"/>
          </p:cNvSpPr>
          <p:nvPr>
            <p:ph type="body"/>
          </p:nvPr>
        </p:nvSpPr>
        <p:spPr>
          <a:xfrm>
            <a:off x="504000" y="1769040"/>
            <a:ext cx="9071640" cy="2091240"/>
          </a:xfrm>
          <a:prstGeom prst="rect">
            <a:avLst/>
          </a:prstGeom>
        </p:spPr>
        <p:txBody>
          <a:bodyPr lIns="0" tIns="0" rIns="0" bIns="0"/>
          <a:lstStyle/>
          <a:p>
            <a:endParaRPr lang="en-US" sz="3200" b="0" strike="noStrike" spc="-1">
              <a:uFillTx/>
              <a:latin typeface="Arial"/>
            </a:endParaRPr>
          </a:p>
        </p:txBody>
      </p:sp>
      <p:sp>
        <p:nvSpPr>
          <p:cNvPr id="28" name="PlaceHolder 3"/>
          <p:cNvSpPr>
            <a:spLocks noGrp="1"/>
          </p:cNvSpPr>
          <p:nvPr>
            <p:ph type="body"/>
          </p:nvPr>
        </p:nvSpPr>
        <p:spPr>
          <a:xfrm>
            <a:off x="504000" y="4059360"/>
            <a:ext cx="9071640" cy="2091240"/>
          </a:xfrm>
          <a:prstGeom prst="rect">
            <a:avLst/>
          </a:prstGeom>
        </p:spPr>
        <p:txBody>
          <a:bodyPr lIns="0" tIns="0" rIns="0" bIns="0"/>
          <a:lstStyle/>
          <a:p>
            <a:endParaRPr lang="en-US" sz="3200" b="0" strike="noStrike" spc="-1">
              <a:uFillTx/>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en-US" sz="4400" b="0" strike="noStrike" spc="-1">
              <a:uFillTx/>
              <a:latin typeface="Arial"/>
            </a:endParaRPr>
          </a:p>
        </p:txBody>
      </p:sp>
      <p:sp>
        <p:nvSpPr>
          <p:cNvPr id="30" name="PlaceHolder 2"/>
          <p:cNvSpPr>
            <a:spLocks noGrp="1"/>
          </p:cNvSpPr>
          <p:nvPr>
            <p:ph type="body"/>
          </p:nvPr>
        </p:nvSpPr>
        <p:spPr>
          <a:xfrm>
            <a:off x="504000" y="1769040"/>
            <a:ext cx="4426920" cy="2091240"/>
          </a:xfrm>
          <a:prstGeom prst="rect">
            <a:avLst/>
          </a:prstGeom>
        </p:spPr>
        <p:txBody>
          <a:bodyPr lIns="0" tIns="0" rIns="0" bIns="0"/>
          <a:lstStyle/>
          <a:p>
            <a:endParaRPr lang="en-US" sz="3200" b="0" strike="noStrike" spc="-1">
              <a:uFillTx/>
              <a:latin typeface="Arial"/>
            </a:endParaRPr>
          </a:p>
        </p:txBody>
      </p:sp>
      <p:sp>
        <p:nvSpPr>
          <p:cNvPr id="31" name="PlaceHolder 3"/>
          <p:cNvSpPr>
            <a:spLocks noGrp="1"/>
          </p:cNvSpPr>
          <p:nvPr>
            <p:ph type="body"/>
          </p:nvPr>
        </p:nvSpPr>
        <p:spPr>
          <a:xfrm>
            <a:off x="5152680" y="1769040"/>
            <a:ext cx="4426920" cy="2091240"/>
          </a:xfrm>
          <a:prstGeom prst="rect">
            <a:avLst/>
          </a:prstGeom>
        </p:spPr>
        <p:txBody>
          <a:bodyPr lIns="0" tIns="0" rIns="0" bIns="0"/>
          <a:lstStyle/>
          <a:p>
            <a:endParaRPr lang="en-US" sz="3200" b="0" strike="noStrike" spc="-1">
              <a:uFillTx/>
              <a:latin typeface="Arial"/>
            </a:endParaRPr>
          </a:p>
        </p:txBody>
      </p:sp>
      <p:sp>
        <p:nvSpPr>
          <p:cNvPr id="32" name="PlaceHolder 4"/>
          <p:cNvSpPr>
            <a:spLocks noGrp="1"/>
          </p:cNvSpPr>
          <p:nvPr>
            <p:ph type="body"/>
          </p:nvPr>
        </p:nvSpPr>
        <p:spPr>
          <a:xfrm>
            <a:off x="5152680" y="4059360"/>
            <a:ext cx="4426920" cy="2091240"/>
          </a:xfrm>
          <a:prstGeom prst="rect">
            <a:avLst/>
          </a:prstGeom>
        </p:spPr>
        <p:txBody>
          <a:bodyPr lIns="0" tIns="0" rIns="0" bIns="0"/>
          <a:lstStyle/>
          <a:p>
            <a:endParaRPr lang="en-US" sz="3200" b="0" strike="noStrike" spc="-1">
              <a:uFillTx/>
              <a:latin typeface="Arial"/>
            </a:endParaRPr>
          </a:p>
        </p:txBody>
      </p:sp>
      <p:sp>
        <p:nvSpPr>
          <p:cNvPr id="33" name="PlaceHolder 5"/>
          <p:cNvSpPr>
            <a:spLocks noGrp="1"/>
          </p:cNvSpPr>
          <p:nvPr>
            <p:ph type="body"/>
          </p:nvPr>
        </p:nvSpPr>
        <p:spPr>
          <a:xfrm>
            <a:off x="504000" y="4059360"/>
            <a:ext cx="4426920" cy="2091240"/>
          </a:xfrm>
          <a:prstGeom prst="rect">
            <a:avLst/>
          </a:prstGeom>
        </p:spPr>
        <p:txBody>
          <a:bodyPr lIns="0" tIns="0" rIns="0" bIns="0"/>
          <a:lstStyle/>
          <a:p>
            <a:endParaRPr lang="en-US" sz="3200" b="0" strike="noStrike" spc="-1">
              <a:uFillTx/>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en-US" sz="4400" b="0" strike="noStrike" spc="-1">
              <a:uFillTx/>
              <a:latin typeface="Arial"/>
            </a:endParaRPr>
          </a:p>
        </p:txBody>
      </p:sp>
      <p:sp>
        <p:nvSpPr>
          <p:cNvPr id="35" name="PlaceHolder 2"/>
          <p:cNvSpPr>
            <a:spLocks noGrp="1"/>
          </p:cNvSpPr>
          <p:nvPr>
            <p:ph type="body"/>
          </p:nvPr>
        </p:nvSpPr>
        <p:spPr>
          <a:xfrm>
            <a:off x="504000" y="1769040"/>
            <a:ext cx="2920680" cy="2091240"/>
          </a:xfrm>
          <a:prstGeom prst="rect">
            <a:avLst/>
          </a:prstGeom>
        </p:spPr>
        <p:txBody>
          <a:bodyPr lIns="0" tIns="0" rIns="0" bIns="0"/>
          <a:lstStyle/>
          <a:p>
            <a:endParaRPr lang="en-US" sz="3200" b="0" strike="noStrike" spc="-1">
              <a:uFillTx/>
              <a:latin typeface="Arial"/>
            </a:endParaRPr>
          </a:p>
        </p:txBody>
      </p:sp>
      <p:sp>
        <p:nvSpPr>
          <p:cNvPr id="36" name="PlaceHolder 3"/>
          <p:cNvSpPr>
            <a:spLocks noGrp="1"/>
          </p:cNvSpPr>
          <p:nvPr>
            <p:ph type="body"/>
          </p:nvPr>
        </p:nvSpPr>
        <p:spPr>
          <a:xfrm>
            <a:off x="3571200" y="1769040"/>
            <a:ext cx="2920680" cy="2091240"/>
          </a:xfrm>
          <a:prstGeom prst="rect">
            <a:avLst/>
          </a:prstGeom>
        </p:spPr>
        <p:txBody>
          <a:bodyPr lIns="0" tIns="0" rIns="0" bIns="0"/>
          <a:lstStyle/>
          <a:p>
            <a:endParaRPr lang="en-US" sz="3200" b="0" strike="noStrike" spc="-1">
              <a:uFillTx/>
              <a:latin typeface="Arial"/>
            </a:endParaRPr>
          </a:p>
        </p:txBody>
      </p:sp>
      <p:sp>
        <p:nvSpPr>
          <p:cNvPr id="37" name="PlaceHolder 4"/>
          <p:cNvSpPr>
            <a:spLocks noGrp="1"/>
          </p:cNvSpPr>
          <p:nvPr>
            <p:ph type="body"/>
          </p:nvPr>
        </p:nvSpPr>
        <p:spPr>
          <a:xfrm>
            <a:off x="6638040" y="1769040"/>
            <a:ext cx="2920680" cy="2091240"/>
          </a:xfrm>
          <a:prstGeom prst="rect">
            <a:avLst/>
          </a:prstGeom>
        </p:spPr>
        <p:txBody>
          <a:bodyPr lIns="0" tIns="0" rIns="0" bIns="0"/>
          <a:lstStyle/>
          <a:p>
            <a:endParaRPr lang="en-US" sz="3200" b="0" strike="noStrike" spc="-1">
              <a:uFillTx/>
              <a:latin typeface="Arial"/>
            </a:endParaRPr>
          </a:p>
        </p:txBody>
      </p:sp>
      <p:sp>
        <p:nvSpPr>
          <p:cNvPr id="38" name="PlaceHolder 5"/>
          <p:cNvSpPr>
            <a:spLocks noGrp="1"/>
          </p:cNvSpPr>
          <p:nvPr>
            <p:ph type="body"/>
          </p:nvPr>
        </p:nvSpPr>
        <p:spPr>
          <a:xfrm>
            <a:off x="6638040" y="4059360"/>
            <a:ext cx="2920680" cy="2091240"/>
          </a:xfrm>
          <a:prstGeom prst="rect">
            <a:avLst/>
          </a:prstGeom>
        </p:spPr>
        <p:txBody>
          <a:bodyPr lIns="0" tIns="0" rIns="0" bIns="0"/>
          <a:lstStyle/>
          <a:p>
            <a:endParaRPr lang="en-US" sz="3200" b="0" strike="noStrike" spc="-1">
              <a:uFillTx/>
              <a:latin typeface="Arial"/>
            </a:endParaRPr>
          </a:p>
        </p:txBody>
      </p:sp>
      <p:sp>
        <p:nvSpPr>
          <p:cNvPr id="39" name="PlaceHolder 6"/>
          <p:cNvSpPr>
            <a:spLocks noGrp="1"/>
          </p:cNvSpPr>
          <p:nvPr>
            <p:ph type="body"/>
          </p:nvPr>
        </p:nvSpPr>
        <p:spPr>
          <a:xfrm>
            <a:off x="3571200" y="4059360"/>
            <a:ext cx="2920680" cy="2091240"/>
          </a:xfrm>
          <a:prstGeom prst="rect">
            <a:avLst/>
          </a:prstGeom>
        </p:spPr>
        <p:txBody>
          <a:bodyPr lIns="0" tIns="0" rIns="0" bIns="0"/>
          <a:lstStyle/>
          <a:p>
            <a:endParaRPr lang="en-US" sz="3200" b="0" strike="noStrike" spc="-1">
              <a:uFillTx/>
              <a:latin typeface="Arial"/>
            </a:endParaRPr>
          </a:p>
        </p:txBody>
      </p:sp>
      <p:sp>
        <p:nvSpPr>
          <p:cNvPr id="40" name="PlaceHolder 7"/>
          <p:cNvSpPr>
            <a:spLocks noGrp="1"/>
          </p:cNvSpPr>
          <p:nvPr>
            <p:ph type="body"/>
          </p:nvPr>
        </p:nvSpPr>
        <p:spPr>
          <a:xfrm>
            <a:off x="504000" y="4059360"/>
            <a:ext cx="2920680" cy="2091240"/>
          </a:xfrm>
          <a:prstGeom prst="rect">
            <a:avLst/>
          </a:prstGeom>
        </p:spPr>
        <p:txBody>
          <a:bodyPr lIns="0" tIns="0" rIns="0" bIns="0"/>
          <a:lstStyle/>
          <a:p>
            <a:endParaRPr lang="en-US" sz="3200" b="0" strike="noStrike" spc="-1">
              <a:uFillTx/>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en-US" sz="4400" b="0" strike="noStrike" spc="-1">
              <a:uFillTx/>
              <a:latin typeface="Arial"/>
            </a:endParaRPr>
          </a:p>
        </p:txBody>
      </p:sp>
      <p:sp>
        <p:nvSpPr>
          <p:cNvPr id="6" name="PlaceHolder 2"/>
          <p:cNvSpPr>
            <a:spLocks noGrp="1"/>
          </p:cNvSpPr>
          <p:nvPr>
            <p:ph type="subTitle"/>
          </p:nvPr>
        </p:nvSpPr>
        <p:spPr>
          <a:xfrm>
            <a:off x="504000" y="1769040"/>
            <a:ext cx="9071640" cy="4384800"/>
          </a:xfrm>
          <a:prstGeom prst="rect">
            <a:avLst/>
          </a:prstGeom>
        </p:spPr>
        <p:txBody>
          <a:bodyPr lIns="0" tIns="0" rIns="0" bIns="0" anchor="ctr"/>
          <a:lstStyle/>
          <a:p>
            <a:pPr algn="ctr"/>
            <a:endParaRPr lang="en-US" sz="3200" b="0" strike="noStrike" spc="-1">
              <a:uFillTx/>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en-US" sz="4400" b="0" strike="noStrike" spc="-1">
              <a:uFillTx/>
              <a:latin typeface="Arial"/>
            </a:endParaRPr>
          </a:p>
        </p:txBody>
      </p:sp>
      <p:sp>
        <p:nvSpPr>
          <p:cNvPr id="8" name="PlaceHolder 2"/>
          <p:cNvSpPr>
            <a:spLocks noGrp="1"/>
          </p:cNvSpPr>
          <p:nvPr>
            <p:ph type="body"/>
          </p:nvPr>
        </p:nvSpPr>
        <p:spPr>
          <a:xfrm>
            <a:off x="504000" y="1769040"/>
            <a:ext cx="9071640" cy="4384800"/>
          </a:xfrm>
          <a:prstGeom prst="rect">
            <a:avLst/>
          </a:prstGeom>
        </p:spPr>
        <p:txBody>
          <a:bodyPr lIns="0" tIns="0" rIns="0" bIns="0"/>
          <a:lstStyle/>
          <a:p>
            <a:endParaRPr lang="en-US" sz="3200" b="0" strike="noStrike" spc="-1">
              <a:uFillTx/>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en-US" sz="4400" b="0" strike="noStrike" spc="-1">
              <a:uFillTx/>
              <a:latin typeface="Arial"/>
            </a:endParaRPr>
          </a:p>
        </p:txBody>
      </p:sp>
      <p:sp>
        <p:nvSpPr>
          <p:cNvPr id="10" name="PlaceHolder 2"/>
          <p:cNvSpPr>
            <a:spLocks noGrp="1"/>
          </p:cNvSpPr>
          <p:nvPr>
            <p:ph type="body"/>
          </p:nvPr>
        </p:nvSpPr>
        <p:spPr>
          <a:xfrm>
            <a:off x="504000" y="1769040"/>
            <a:ext cx="4426920" cy="4384800"/>
          </a:xfrm>
          <a:prstGeom prst="rect">
            <a:avLst/>
          </a:prstGeom>
        </p:spPr>
        <p:txBody>
          <a:bodyPr lIns="0" tIns="0" rIns="0" bIns="0"/>
          <a:lstStyle/>
          <a:p>
            <a:endParaRPr lang="en-US" sz="3200" b="0" strike="noStrike" spc="-1">
              <a:uFillTx/>
              <a:latin typeface="Arial"/>
            </a:endParaRPr>
          </a:p>
        </p:txBody>
      </p:sp>
      <p:sp>
        <p:nvSpPr>
          <p:cNvPr id="11" name="PlaceHolder 3"/>
          <p:cNvSpPr>
            <a:spLocks noGrp="1"/>
          </p:cNvSpPr>
          <p:nvPr>
            <p:ph type="body"/>
          </p:nvPr>
        </p:nvSpPr>
        <p:spPr>
          <a:xfrm>
            <a:off x="5152680" y="1769040"/>
            <a:ext cx="4426920" cy="4384800"/>
          </a:xfrm>
          <a:prstGeom prst="rect">
            <a:avLst/>
          </a:prstGeom>
        </p:spPr>
        <p:txBody>
          <a:bodyPr lIns="0" tIns="0" rIns="0" bIns="0"/>
          <a:lstStyle/>
          <a:p>
            <a:endParaRPr lang="en-US" sz="3200" b="0" strike="noStrike" spc="-1">
              <a:uFillTx/>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en-US" sz="4400" b="0" strike="noStrike" spc="-1">
              <a:uFillTx/>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1800"/>
          </a:xfrm>
          <a:prstGeom prst="rect">
            <a:avLst/>
          </a:prstGeom>
        </p:spPr>
        <p:txBody>
          <a:bodyPr lIns="0" tIns="0" rIns="0" bIns="0" anchor="ctr"/>
          <a:lstStyle/>
          <a:p>
            <a:pPr algn="ctr"/>
            <a:endParaRPr lang="en-US" sz="3200" b="0" strike="noStrike" spc="-1">
              <a:uFillTx/>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en-US" sz="4400" b="0" strike="noStrike" spc="-1">
              <a:uFillTx/>
              <a:latin typeface="Arial"/>
            </a:endParaRPr>
          </a:p>
        </p:txBody>
      </p:sp>
      <p:sp>
        <p:nvSpPr>
          <p:cNvPr id="15" name="PlaceHolder 2"/>
          <p:cNvSpPr>
            <a:spLocks noGrp="1"/>
          </p:cNvSpPr>
          <p:nvPr>
            <p:ph type="body"/>
          </p:nvPr>
        </p:nvSpPr>
        <p:spPr>
          <a:xfrm>
            <a:off x="504000" y="1769040"/>
            <a:ext cx="4426920" cy="2091240"/>
          </a:xfrm>
          <a:prstGeom prst="rect">
            <a:avLst/>
          </a:prstGeom>
        </p:spPr>
        <p:txBody>
          <a:bodyPr lIns="0" tIns="0" rIns="0" bIns="0"/>
          <a:lstStyle/>
          <a:p>
            <a:endParaRPr lang="en-US" sz="3200" b="0" strike="noStrike" spc="-1">
              <a:uFillTx/>
              <a:latin typeface="Arial"/>
            </a:endParaRPr>
          </a:p>
        </p:txBody>
      </p:sp>
      <p:sp>
        <p:nvSpPr>
          <p:cNvPr id="16" name="PlaceHolder 3"/>
          <p:cNvSpPr>
            <a:spLocks noGrp="1"/>
          </p:cNvSpPr>
          <p:nvPr>
            <p:ph type="body"/>
          </p:nvPr>
        </p:nvSpPr>
        <p:spPr>
          <a:xfrm>
            <a:off x="504000" y="4059360"/>
            <a:ext cx="4426920" cy="2091240"/>
          </a:xfrm>
          <a:prstGeom prst="rect">
            <a:avLst/>
          </a:prstGeom>
        </p:spPr>
        <p:txBody>
          <a:bodyPr lIns="0" tIns="0" rIns="0" bIns="0"/>
          <a:lstStyle/>
          <a:p>
            <a:endParaRPr lang="en-US" sz="3200" b="0" strike="noStrike" spc="-1">
              <a:uFillTx/>
              <a:latin typeface="Arial"/>
            </a:endParaRPr>
          </a:p>
        </p:txBody>
      </p:sp>
      <p:sp>
        <p:nvSpPr>
          <p:cNvPr id="17" name="PlaceHolder 4"/>
          <p:cNvSpPr>
            <a:spLocks noGrp="1"/>
          </p:cNvSpPr>
          <p:nvPr>
            <p:ph type="body"/>
          </p:nvPr>
        </p:nvSpPr>
        <p:spPr>
          <a:xfrm>
            <a:off x="5152680" y="1769040"/>
            <a:ext cx="4426920" cy="4384800"/>
          </a:xfrm>
          <a:prstGeom prst="rect">
            <a:avLst/>
          </a:prstGeom>
        </p:spPr>
        <p:txBody>
          <a:bodyPr lIns="0" tIns="0" rIns="0" bIns="0"/>
          <a:lstStyle/>
          <a:p>
            <a:endParaRPr lang="en-US" sz="3200" b="0" strike="noStrike" spc="-1">
              <a:uFillTx/>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en-US" sz="4400" b="0" strike="noStrike" spc="-1">
              <a:uFillTx/>
              <a:latin typeface="Arial"/>
            </a:endParaRPr>
          </a:p>
        </p:txBody>
      </p:sp>
      <p:sp>
        <p:nvSpPr>
          <p:cNvPr id="19" name="PlaceHolder 2"/>
          <p:cNvSpPr>
            <a:spLocks noGrp="1"/>
          </p:cNvSpPr>
          <p:nvPr>
            <p:ph type="body"/>
          </p:nvPr>
        </p:nvSpPr>
        <p:spPr>
          <a:xfrm>
            <a:off x="504000" y="1769040"/>
            <a:ext cx="4426920" cy="4384800"/>
          </a:xfrm>
          <a:prstGeom prst="rect">
            <a:avLst/>
          </a:prstGeom>
        </p:spPr>
        <p:txBody>
          <a:bodyPr lIns="0" tIns="0" rIns="0" bIns="0"/>
          <a:lstStyle/>
          <a:p>
            <a:endParaRPr lang="en-US" sz="3200" b="0" strike="noStrike" spc="-1">
              <a:uFillTx/>
              <a:latin typeface="Arial"/>
            </a:endParaRPr>
          </a:p>
        </p:txBody>
      </p:sp>
      <p:sp>
        <p:nvSpPr>
          <p:cNvPr id="20" name="PlaceHolder 3"/>
          <p:cNvSpPr>
            <a:spLocks noGrp="1"/>
          </p:cNvSpPr>
          <p:nvPr>
            <p:ph type="body"/>
          </p:nvPr>
        </p:nvSpPr>
        <p:spPr>
          <a:xfrm>
            <a:off x="5152680" y="1769040"/>
            <a:ext cx="4426920" cy="2091240"/>
          </a:xfrm>
          <a:prstGeom prst="rect">
            <a:avLst/>
          </a:prstGeom>
        </p:spPr>
        <p:txBody>
          <a:bodyPr lIns="0" tIns="0" rIns="0" bIns="0"/>
          <a:lstStyle/>
          <a:p>
            <a:endParaRPr lang="en-US" sz="3200" b="0" strike="noStrike" spc="-1">
              <a:uFillTx/>
              <a:latin typeface="Arial"/>
            </a:endParaRPr>
          </a:p>
        </p:txBody>
      </p:sp>
      <p:sp>
        <p:nvSpPr>
          <p:cNvPr id="21" name="PlaceHolder 4"/>
          <p:cNvSpPr>
            <a:spLocks noGrp="1"/>
          </p:cNvSpPr>
          <p:nvPr>
            <p:ph type="body"/>
          </p:nvPr>
        </p:nvSpPr>
        <p:spPr>
          <a:xfrm>
            <a:off x="5152680" y="4059360"/>
            <a:ext cx="4426920" cy="2091240"/>
          </a:xfrm>
          <a:prstGeom prst="rect">
            <a:avLst/>
          </a:prstGeom>
        </p:spPr>
        <p:txBody>
          <a:bodyPr lIns="0" tIns="0" rIns="0" bIns="0"/>
          <a:lstStyle/>
          <a:p>
            <a:endParaRPr lang="en-US" sz="3200" b="0" strike="noStrike" spc="-1">
              <a:uFillTx/>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en-US" sz="4400" b="0" strike="noStrike" spc="-1">
              <a:uFillTx/>
              <a:latin typeface="Arial"/>
            </a:endParaRPr>
          </a:p>
        </p:txBody>
      </p:sp>
      <p:sp>
        <p:nvSpPr>
          <p:cNvPr id="23" name="PlaceHolder 2"/>
          <p:cNvSpPr>
            <a:spLocks noGrp="1"/>
          </p:cNvSpPr>
          <p:nvPr>
            <p:ph type="body"/>
          </p:nvPr>
        </p:nvSpPr>
        <p:spPr>
          <a:xfrm>
            <a:off x="504000" y="1769040"/>
            <a:ext cx="4426920" cy="2091240"/>
          </a:xfrm>
          <a:prstGeom prst="rect">
            <a:avLst/>
          </a:prstGeom>
        </p:spPr>
        <p:txBody>
          <a:bodyPr lIns="0" tIns="0" rIns="0" bIns="0"/>
          <a:lstStyle/>
          <a:p>
            <a:endParaRPr lang="en-US" sz="3200" b="0" strike="noStrike" spc="-1">
              <a:uFillTx/>
              <a:latin typeface="Arial"/>
            </a:endParaRPr>
          </a:p>
        </p:txBody>
      </p:sp>
      <p:sp>
        <p:nvSpPr>
          <p:cNvPr id="24" name="PlaceHolder 3"/>
          <p:cNvSpPr>
            <a:spLocks noGrp="1"/>
          </p:cNvSpPr>
          <p:nvPr>
            <p:ph type="body"/>
          </p:nvPr>
        </p:nvSpPr>
        <p:spPr>
          <a:xfrm>
            <a:off x="5152680" y="1769040"/>
            <a:ext cx="4426920" cy="2091240"/>
          </a:xfrm>
          <a:prstGeom prst="rect">
            <a:avLst/>
          </a:prstGeom>
        </p:spPr>
        <p:txBody>
          <a:bodyPr lIns="0" tIns="0" rIns="0" bIns="0"/>
          <a:lstStyle/>
          <a:p>
            <a:endParaRPr lang="en-US" sz="3200" b="0" strike="noStrike" spc="-1">
              <a:uFillTx/>
              <a:latin typeface="Arial"/>
            </a:endParaRPr>
          </a:p>
        </p:txBody>
      </p:sp>
      <p:sp>
        <p:nvSpPr>
          <p:cNvPr id="25" name="PlaceHolder 4"/>
          <p:cNvSpPr>
            <a:spLocks noGrp="1"/>
          </p:cNvSpPr>
          <p:nvPr>
            <p:ph type="body"/>
          </p:nvPr>
        </p:nvSpPr>
        <p:spPr>
          <a:xfrm>
            <a:off x="504000" y="4059360"/>
            <a:ext cx="9071640" cy="2091240"/>
          </a:xfrm>
          <a:prstGeom prst="rect">
            <a:avLst/>
          </a:prstGeom>
        </p:spPr>
        <p:txBody>
          <a:bodyPr lIns="0" tIns="0" rIns="0" bIns="0"/>
          <a:lstStyle/>
          <a:p>
            <a:endParaRPr lang="en-US" sz="3200" b="0" strike="noStrike" spc="-1">
              <a:uFillTx/>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r>
              <a:rPr lang="en-US" sz="4400" b="0" strike="noStrike" spc="-1">
                <a:uFillTx/>
                <a:latin typeface="Arial"/>
              </a:rPr>
              <a:t>Click to edit the title text format</a:t>
            </a:r>
          </a:p>
        </p:txBody>
      </p:sp>
      <p:sp>
        <p:nvSpPr>
          <p:cNvPr id="6" name="PlaceHolder 2"/>
          <p:cNvSpPr>
            <a:spLocks noGrp="1"/>
          </p:cNvSpPr>
          <p:nvPr>
            <p:ph type="body"/>
          </p:nvPr>
        </p:nvSpPr>
        <p:spPr>
          <a:xfrm>
            <a:off x="504000" y="1769040"/>
            <a:ext cx="9071640" cy="4384800"/>
          </a:xfrm>
          <a:prstGeom prst="rect">
            <a:avLst/>
          </a:prstGeom>
        </p:spPr>
        <p:txBody>
          <a:bodyPr lIns="0" tIns="0" rIns="0" bIns="0"/>
          <a:lstStyle/>
          <a:p>
            <a:pPr marL="432000" indent="-324000">
              <a:spcAft>
                <a:spcPts val="1414"/>
              </a:spcAft>
              <a:buClr>
                <a:srgbClr val="000000"/>
              </a:buClr>
              <a:buSzPct val="45000"/>
              <a:buFont typeface="Wingdings" charset="2"/>
              <a:buChar char=""/>
            </a:pPr>
            <a:r>
              <a:rPr lang="en-US" sz="3200" b="0" strike="noStrike" spc="-1">
                <a:uFillTx/>
                <a:latin typeface="Arial"/>
              </a:rPr>
              <a:t>Click to edit the outline text format</a:t>
            </a:r>
          </a:p>
          <a:p>
            <a:pPr marL="864000" lvl="1" indent="-324000">
              <a:spcAft>
                <a:spcPts val="1134"/>
              </a:spcAft>
              <a:buClr>
                <a:srgbClr val="000000"/>
              </a:buClr>
              <a:buSzPct val="75000"/>
              <a:buFont typeface="Symbol" charset="2"/>
              <a:buChar char=""/>
            </a:pPr>
            <a:r>
              <a:rPr lang="en-US" sz="2800" b="0" strike="noStrike" spc="-1">
                <a:uFillTx/>
                <a:latin typeface="Arial"/>
              </a:rPr>
              <a:t>Second Outline Level</a:t>
            </a:r>
          </a:p>
          <a:p>
            <a:pPr marL="1296000" lvl="2" indent="-288000">
              <a:spcAft>
                <a:spcPts val="850"/>
              </a:spcAft>
              <a:buClr>
                <a:srgbClr val="000000"/>
              </a:buClr>
              <a:buSzPct val="45000"/>
              <a:buFont typeface="Wingdings" charset="2"/>
              <a:buChar char=""/>
            </a:pPr>
            <a:r>
              <a:rPr lang="en-US" sz="2400" b="0" strike="noStrike" spc="-1">
                <a:uFillTx/>
                <a:latin typeface="Arial"/>
              </a:rPr>
              <a:t>Third Outline Level</a:t>
            </a:r>
          </a:p>
          <a:p>
            <a:pPr marL="1728000" lvl="3" indent="-216000">
              <a:spcAft>
                <a:spcPts val="567"/>
              </a:spcAft>
              <a:buClr>
                <a:srgbClr val="000000"/>
              </a:buClr>
              <a:buSzPct val="75000"/>
              <a:buFont typeface="Symbol" charset="2"/>
              <a:buChar char=""/>
            </a:pPr>
            <a:r>
              <a:rPr lang="en-US" sz="2000" b="0" strike="noStrike" spc="-1">
                <a:uFillTx/>
                <a:latin typeface="Arial"/>
              </a:rPr>
              <a:t>Fourth Outline Level</a:t>
            </a:r>
          </a:p>
          <a:p>
            <a:pPr marL="2160000" lvl="4" indent="-216000">
              <a:spcAft>
                <a:spcPts val="283"/>
              </a:spcAft>
              <a:buClr>
                <a:srgbClr val="000000"/>
              </a:buClr>
              <a:buSzPct val="45000"/>
              <a:buFont typeface="Wingdings" charset="2"/>
              <a:buChar char=""/>
            </a:pPr>
            <a:r>
              <a:rPr lang="en-US" sz="2000" b="0" strike="noStrike" spc="-1">
                <a:uFillTx/>
                <a:latin typeface="Arial"/>
              </a:rPr>
              <a:t>Fifth Outline Level</a:t>
            </a:r>
          </a:p>
          <a:p>
            <a:pPr marL="2592000" lvl="5" indent="-216000">
              <a:spcAft>
                <a:spcPts val="283"/>
              </a:spcAft>
              <a:buClr>
                <a:srgbClr val="000000"/>
              </a:buClr>
              <a:buSzPct val="45000"/>
              <a:buFont typeface="Wingdings" charset="2"/>
              <a:buChar char=""/>
            </a:pPr>
            <a:r>
              <a:rPr lang="en-US" sz="2000" b="0" strike="noStrike" spc="-1">
                <a:uFillTx/>
                <a:latin typeface="Arial"/>
              </a:rPr>
              <a:t>Sixth Outline Level</a:t>
            </a:r>
          </a:p>
          <a:p>
            <a:pPr marL="3024000" lvl="6" indent="-216000">
              <a:spcAft>
                <a:spcPts val="283"/>
              </a:spcAft>
              <a:buClr>
                <a:srgbClr val="000000"/>
              </a:buClr>
              <a:buSzPct val="45000"/>
              <a:buFont typeface="Wingdings" charset="2"/>
              <a:buChar char=""/>
            </a:pPr>
            <a:r>
              <a:rPr lang="en-US" sz="2000" b="0" strike="noStrike" spc="-1">
                <a:uFillTx/>
                <a:latin typeface="Arial"/>
              </a:rPr>
              <a:t>Seventh Outline Level</a:t>
            </a:r>
          </a:p>
        </p:txBody>
      </p:sp>
      <p:sp>
        <p:nvSpPr>
          <p:cNvPr id="2" name="PlaceHolder 3"/>
          <p:cNvSpPr>
            <a:spLocks noGrp="1"/>
          </p:cNvSpPr>
          <p:nvPr>
            <p:ph type="dt"/>
          </p:nvPr>
        </p:nvSpPr>
        <p:spPr>
          <a:xfrm>
            <a:off x="504000" y="6887160"/>
            <a:ext cx="2348280" cy="521280"/>
          </a:xfrm>
          <a:prstGeom prst="rect">
            <a:avLst/>
          </a:prstGeom>
        </p:spPr>
        <p:txBody>
          <a:bodyPr lIns="0" tIns="0" rIns="0" bIns="0"/>
          <a:lstStyle/>
          <a:p>
            <a:r>
              <a:rPr lang="is-IS" sz="1400" b="0" strike="noStrike" spc="-1">
                <a:uFillTx/>
                <a:latin typeface="Times New Roman"/>
              </a:rPr>
              <a:t>&lt;date/time&gt;</a:t>
            </a:r>
            <a:endParaRPr lang="en-US" sz="1400" b="0" strike="noStrike" spc="-1">
              <a:uFillTx/>
              <a:latin typeface="Times New Roman"/>
            </a:endParaRPr>
          </a:p>
        </p:txBody>
      </p:sp>
      <p:sp>
        <p:nvSpPr>
          <p:cNvPr id="3" name="PlaceHolder 4"/>
          <p:cNvSpPr>
            <a:spLocks noGrp="1"/>
          </p:cNvSpPr>
          <p:nvPr>
            <p:ph type="ftr"/>
          </p:nvPr>
        </p:nvSpPr>
        <p:spPr>
          <a:xfrm>
            <a:off x="3447360" y="6887160"/>
            <a:ext cx="3195000" cy="521280"/>
          </a:xfrm>
          <a:prstGeom prst="rect">
            <a:avLst/>
          </a:prstGeom>
        </p:spPr>
        <p:txBody>
          <a:bodyPr lIns="0" tIns="0" rIns="0" bIns="0"/>
          <a:lstStyle/>
          <a:p>
            <a:pPr algn="ctr"/>
            <a:r>
              <a:rPr lang="en-US" sz="1400" b="0" strike="noStrike" spc="-1">
                <a:uFillTx/>
                <a:latin typeface="Times New Roman"/>
              </a:rPr>
              <a:t>&lt;footer&gt;</a:t>
            </a:r>
          </a:p>
        </p:txBody>
      </p:sp>
      <p:sp>
        <p:nvSpPr>
          <p:cNvPr id="4" name="PlaceHolder 5"/>
          <p:cNvSpPr>
            <a:spLocks noGrp="1"/>
          </p:cNvSpPr>
          <p:nvPr>
            <p:ph type="sldNum"/>
          </p:nvPr>
        </p:nvSpPr>
        <p:spPr>
          <a:xfrm>
            <a:off x="7227360" y="6887160"/>
            <a:ext cx="2348280" cy="521280"/>
          </a:xfrm>
          <a:prstGeom prst="rect">
            <a:avLst/>
          </a:prstGeom>
        </p:spPr>
        <p:txBody>
          <a:bodyPr lIns="0" tIns="0" rIns="0" bIns="0"/>
          <a:lstStyle/>
          <a:p>
            <a:pPr algn="r"/>
            <a:fld id="{09DFE0F8-76AE-4DD6-89E7-96E53742AB88}" type="slidenum">
              <a:rPr lang="en-US" sz="1400" b="0" strike="noStrike" spc="-1">
                <a:uFillTx/>
                <a:latin typeface="Times New Roman"/>
              </a:rPr>
              <a:t>‹#›</a:t>
            </a:fld>
            <a:endParaRPr lang="en-US" sz="1400" b="0" strike="noStrike" spc="-1">
              <a:uFillTx/>
              <a:latin typeface="Times New Roman"/>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uFillTx/>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uFillTx/>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uFillTx/>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uFillTx/>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9pPr>
    </p:bodyStyle>
    <p:otherStyle>
      <a:defPPr>
        <a:defRPr lang="en-US">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Shape 1"/>
          <p:cNvSpPr txBox="1">
            <a:spLocks/>
          </p:cNvSpPr>
          <p:nvPr/>
        </p:nvSpPr>
        <p:spPr>
          <a:xfrm>
            <a:off x="504000" y="301320"/>
            <a:ext cx="9071640" cy="1262160"/>
          </a:xfrm>
          <a:prstGeom prst="rect">
            <a:avLst/>
          </a:prstGeom>
          <a:noFill/>
          <a:ln>
            <a:noFill/>
          </a:ln>
        </p:spPr>
        <p:txBody>
          <a:bodyPr lIns="0" tIns="0" rIns="0" bIns="0" anchor="ctr"/>
          <a:lstStyle/>
          <a:p>
            <a:pPr algn="ctr"/>
            <a:r>
              <a:rPr lang="en-US" sz="4400" b="0" strike="noStrike" spc="-1">
                <a:uFillTx/>
                <a:latin typeface="Arial"/>
              </a:rPr>
              <a:t>2. Kafli – Hvernig verða tekjurnar til?</a:t>
            </a:r>
          </a:p>
        </p:txBody>
      </p:sp>
      <p:sp>
        <p:nvSpPr>
          <p:cNvPr id="42" name="TextShape 2"/>
          <p:cNvSpPr txBox="1">
            <a:spLocks/>
          </p:cNvSpPr>
          <p:nvPr/>
        </p:nvSpPr>
        <p:spPr>
          <a:xfrm>
            <a:off x="486710" y="1721490"/>
            <a:ext cx="9071640" cy="5206680"/>
          </a:xfrm>
          <a:prstGeom prst="rect">
            <a:avLst/>
          </a:prstGeom>
          <a:noFill/>
          <a:ln>
            <a:noFill/>
          </a:ln>
        </p:spPr>
        <p:txBody>
          <a:bodyPr lIns="0" tIns="0" rIns="0" bIns="0"/>
          <a:lstStyle/>
          <a:p>
            <a:pPr marL="432000" indent="-324000">
              <a:spcAft>
                <a:spcPts val="1414"/>
              </a:spcAft>
              <a:buClr>
                <a:srgbClr val="000000"/>
              </a:buClr>
              <a:buSzPct val="45000"/>
              <a:buFont typeface="Wingdings" charset="2"/>
              <a:buChar char=""/>
            </a:pPr>
            <a:r>
              <a:rPr lang="en-US" sz="2800" b="0" strike="noStrike" spc="-1" dirty="0" err="1">
                <a:uFillTx/>
                <a:latin typeface="Arial"/>
              </a:rPr>
              <a:t>Ýmis</a:t>
            </a:r>
            <a:r>
              <a:rPr lang="en-US" sz="2800" b="0" strike="noStrike" spc="-1" dirty="0">
                <a:uFillTx/>
                <a:latin typeface="Arial"/>
              </a:rPr>
              <a:t> </a:t>
            </a:r>
            <a:r>
              <a:rPr lang="en-US" sz="2800" b="0" strike="noStrike" spc="-1" dirty="0" err="1">
                <a:uFillTx/>
                <a:latin typeface="Arial"/>
              </a:rPr>
              <a:t>útgjöld</a:t>
            </a:r>
            <a:r>
              <a:rPr lang="en-US" sz="2800" b="0" strike="noStrike" spc="-1" dirty="0">
                <a:uFillTx/>
                <a:latin typeface="Arial"/>
              </a:rPr>
              <a:t> </a:t>
            </a:r>
            <a:r>
              <a:rPr lang="en-US" sz="2800" b="0" strike="noStrike" spc="-1" dirty="0" err="1">
                <a:uFillTx/>
                <a:latin typeface="Arial"/>
              </a:rPr>
              <a:t>eru</a:t>
            </a:r>
            <a:r>
              <a:rPr lang="en-US" sz="2800" b="0" strike="noStrike" spc="-1" dirty="0">
                <a:uFillTx/>
                <a:latin typeface="Arial"/>
              </a:rPr>
              <a:t> í </a:t>
            </a:r>
            <a:r>
              <a:rPr lang="en-US" sz="2800" b="0" strike="noStrike" spc="-1" dirty="0" err="1">
                <a:uFillTx/>
                <a:latin typeface="Arial"/>
              </a:rPr>
              <a:t>heimilishaldi</a:t>
            </a:r>
            <a:r>
              <a:rPr lang="en-US" sz="2800" b="0" strike="noStrike" spc="-1" dirty="0">
                <a:uFillTx/>
                <a:latin typeface="Arial"/>
              </a:rPr>
              <a:t> </a:t>
            </a:r>
          </a:p>
          <a:p>
            <a:pPr marL="889200" lvl="1" indent="-324000">
              <a:spcAft>
                <a:spcPts val="1414"/>
              </a:spcAft>
              <a:buClr>
                <a:srgbClr val="000000"/>
              </a:buClr>
              <a:buSzPct val="45000"/>
              <a:buFont typeface="Wingdings" charset="2"/>
              <a:buChar char=""/>
            </a:pPr>
            <a:r>
              <a:rPr lang="en-US" sz="2400" b="0" strike="noStrike" spc="-1" dirty="0" err="1">
                <a:uFillTx/>
                <a:latin typeface="Arial"/>
              </a:rPr>
              <a:t>Leikskólagjöld</a:t>
            </a:r>
            <a:r>
              <a:rPr lang="en-US" sz="2400" b="0" strike="noStrike" spc="-1" dirty="0">
                <a:uFillTx/>
                <a:latin typeface="Arial"/>
              </a:rPr>
              <a:t>, </a:t>
            </a:r>
            <a:r>
              <a:rPr lang="en-US" sz="2400" b="0" strike="noStrike" spc="-1" dirty="0" err="1">
                <a:uFillTx/>
                <a:latin typeface="Arial"/>
              </a:rPr>
              <a:t>tekjuskattur</a:t>
            </a:r>
            <a:r>
              <a:rPr lang="en-US" sz="2400" b="0" strike="noStrike" spc="-1" dirty="0">
                <a:uFillTx/>
                <a:latin typeface="Arial"/>
              </a:rPr>
              <a:t>, </a:t>
            </a:r>
            <a:r>
              <a:rPr lang="en-US" sz="2400" b="0" strike="noStrike" spc="-1" dirty="0" err="1">
                <a:uFillTx/>
                <a:latin typeface="Arial"/>
              </a:rPr>
              <a:t>greiðsla</a:t>
            </a:r>
            <a:r>
              <a:rPr lang="en-US" sz="2400" b="0" strike="noStrike" spc="-1" dirty="0">
                <a:uFillTx/>
                <a:latin typeface="Arial"/>
              </a:rPr>
              <a:t> </a:t>
            </a:r>
            <a:r>
              <a:rPr lang="en-US" sz="2400" b="0" strike="noStrike" spc="-1" dirty="0" err="1">
                <a:uFillTx/>
                <a:latin typeface="Arial"/>
              </a:rPr>
              <a:t>af</a:t>
            </a:r>
            <a:r>
              <a:rPr lang="en-US" sz="2400" b="0" strike="noStrike" spc="-1" dirty="0">
                <a:uFillTx/>
                <a:latin typeface="Arial"/>
              </a:rPr>
              <a:t> </a:t>
            </a:r>
            <a:r>
              <a:rPr lang="en-US" sz="2400" b="0" strike="noStrike" spc="-1" dirty="0" err="1">
                <a:uFillTx/>
                <a:latin typeface="Arial"/>
              </a:rPr>
              <a:t>húsnæðisláni</a:t>
            </a:r>
            <a:r>
              <a:rPr lang="en-US" sz="2400" b="0" strike="noStrike" spc="-1" dirty="0">
                <a:uFillTx/>
                <a:latin typeface="Arial"/>
              </a:rPr>
              <a:t> </a:t>
            </a:r>
            <a:r>
              <a:rPr lang="en-US" sz="2400" b="0" strike="noStrike" spc="-1" dirty="0" err="1">
                <a:uFillTx/>
                <a:latin typeface="Arial"/>
              </a:rPr>
              <a:t>eða</a:t>
            </a:r>
            <a:r>
              <a:rPr lang="en-US" sz="2400" b="0" strike="noStrike" spc="-1" dirty="0">
                <a:uFillTx/>
                <a:latin typeface="Arial"/>
              </a:rPr>
              <a:t> </a:t>
            </a:r>
            <a:r>
              <a:rPr lang="en-US" sz="2400" b="0" strike="noStrike" spc="-1" dirty="0" err="1">
                <a:uFillTx/>
                <a:latin typeface="Arial"/>
              </a:rPr>
              <a:t>húsaleiga</a:t>
            </a:r>
            <a:r>
              <a:rPr lang="en-US" sz="2400" b="0" strike="noStrike" spc="-1" dirty="0">
                <a:uFillTx/>
                <a:latin typeface="Arial"/>
              </a:rPr>
              <a:t>, </a:t>
            </a:r>
            <a:r>
              <a:rPr lang="en-US" sz="2400" b="0" strike="noStrike" spc="-1" dirty="0" err="1">
                <a:uFillTx/>
                <a:latin typeface="Arial"/>
              </a:rPr>
              <a:t>skólabækur</a:t>
            </a:r>
            <a:r>
              <a:rPr lang="en-US" sz="2400" b="0" strike="noStrike" spc="-1" dirty="0">
                <a:uFillTx/>
                <a:latin typeface="Arial"/>
              </a:rPr>
              <a:t>, </a:t>
            </a:r>
            <a:r>
              <a:rPr lang="en-US" sz="2400" b="0" strike="noStrike" spc="-1" dirty="0" err="1">
                <a:uFillTx/>
                <a:latin typeface="Arial"/>
              </a:rPr>
              <a:t>rekstur</a:t>
            </a:r>
            <a:r>
              <a:rPr lang="en-US" sz="2400" b="0" strike="noStrike" spc="-1" dirty="0">
                <a:uFillTx/>
                <a:latin typeface="Arial"/>
              </a:rPr>
              <a:t> </a:t>
            </a:r>
            <a:r>
              <a:rPr lang="en-US" sz="2400" b="0" strike="noStrike" spc="-1" dirty="0" err="1">
                <a:uFillTx/>
                <a:latin typeface="Arial"/>
              </a:rPr>
              <a:t>bíls</a:t>
            </a:r>
            <a:r>
              <a:rPr lang="en-US" sz="2400" b="0" strike="noStrike" spc="-1" dirty="0">
                <a:uFillTx/>
                <a:latin typeface="Arial"/>
              </a:rPr>
              <a:t> </a:t>
            </a:r>
            <a:r>
              <a:rPr lang="en-US" sz="2400" b="0" strike="noStrike" spc="-1" dirty="0" err="1">
                <a:uFillTx/>
                <a:latin typeface="Arial"/>
              </a:rPr>
              <a:t>o.s.frv</a:t>
            </a:r>
            <a:r>
              <a:rPr lang="en-US" sz="2400" b="0" strike="noStrike" spc="-1" dirty="0">
                <a:uFillTx/>
                <a:latin typeface="Arial"/>
              </a:rPr>
              <a:t>.</a:t>
            </a:r>
          </a:p>
          <a:p>
            <a:pPr marL="432000" indent="-324000">
              <a:spcAft>
                <a:spcPts val="1414"/>
              </a:spcAft>
              <a:buClr>
                <a:srgbClr val="000000"/>
              </a:buClr>
              <a:buSzPct val="45000"/>
              <a:buFont typeface="Wingdings" charset="2"/>
              <a:buChar char=""/>
            </a:pPr>
            <a:r>
              <a:rPr lang="en-US" sz="2800" b="0" strike="noStrike" spc="-1" dirty="0" err="1">
                <a:uFillTx/>
                <a:latin typeface="Arial"/>
              </a:rPr>
              <a:t>Til</a:t>
            </a:r>
            <a:r>
              <a:rPr lang="en-US" sz="2800" b="0" strike="noStrike" spc="-1" dirty="0">
                <a:uFillTx/>
                <a:latin typeface="Arial"/>
              </a:rPr>
              <a:t> </a:t>
            </a:r>
            <a:r>
              <a:rPr lang="en-US" sz="2800" b="0" strike="noStrike" spc="-1" dirty="0" err="1">
                <a:uFillTx/>
                <a:latin typeface="Arial"/>
              </a:rPr>
              <a:t>að</a:t>
            </a:r>
            <a:r>
              <a:rPr lang="en-US" sz="2800" b="0" strike="noStrike" spc="-1" dirty="0">
                <a:uFillTx/>
                <a:latin typeface="Arial"/>
              </a:rPr>
              <a:t> </a:t>
            </a:r>
            <a:r>
              <a:rPr lang="en-US" sz="2800" b="0" strike="noStrike" spc="-1" dirty="0" err="1">
                <a:uFillTx/>
                <a:latin typeface="Arial"/>
              </a:rPr>
              <a:t>greiða</a:t>
            </a:r>
            <a:r>
              <a:rPr lang="en-US" sz="2800" b="0" strike="noStrike" spc="-1" dirty="0">
                <a:uFillTx/>
                <a:latin typeface="Arial"/>
              </a:rPr>
              <a:t> </a:t>
            </a:r>
            <a:r>
              <a:rPr lang="en-US" sz="2800" b="0" strike="noStrike" spc="-1" dirty="0" err="1">
                <a:uFillTx/>
                <a:latin typeface="Arial"/>
              </a:rPr>
              <a:t>þetta</a:t>
            </a:r>
            <a:r>
              <a:rPr lang="en-US" sz="2800" b="0" strike="noStrike" spc="-1" dirty="0">
                <a:uFillTx/>
                <a:latin typeface="Arial"/>
              </a:rPr>
              <a:t> </a:t>
            </a:r>
            <a:r>
              <a:rPr lang="en-US" sz="2800" b="0" strike="noStrike" spc="-1" dirty="0" err="1">
                <a:uFillTx/>
                <a:latin typeface="Arial"/>
              </a:rPr>
              <a:t>þarf</a:t>
            </a:r>
            <a:r>
              <a:rPr lang="en-US" sz="2800" b="0" strike="noStrike" spc="-1" dirty="0">
                <a:uFillTx/>
                <a:latin typeface="Arial"/>
              </a:rPr>
              <a:t> </a:t>
            </a:r>
            <a:r>
              <a:rPr lang="en-US" sz="2800" b="0" strike="noStrike" spc="-1" dirty="0" err="1">
                <a:uFillTx/>
                <a:latin typeface="Arial"/>
              </a:rPr>
              <a:t>tekjur</a:t>
            </a:r>
            <a:endParaRPr lang="en-US" sz="2800" b="0" strike="noStrike" spc="-1" dirty="0">
              <a:uFillTx/>
              <a:latin typeface="Arial"/>
            </a:endParaRPr>
          </a:p>
          <a:p>
            <a:pPr marL="432000" indent="-324000">
              <a:spcAft>
                <a:spcPts val="1414"/>
              </a:spcAft>
              <a:buClr>
                <a:srgbClr val="000000"/>
              </a:buClr>
              <a:buSzPct val="45000"/>
              <a:buFont typeface="Wingdings" charset="2"/>
              <a:buChar char=""/>
            </a:pPr>
            <a:r>
              <a:rPr lang="en-US" sz="2800" b="0" strike="noStrike" spc="-1" dirty="0" err="1">
                <a:uFillTx/>
                <a:latin typeface="Arial"/>
              </a:rPr>
              <a:t>Heildartekjur</a:t>
            </a:r>
            <a:r>
              <a:rPr lang="en-US" sz="2800" b="0" strike="noStrike" spc="-1" dirty="0">
                <a:uFillTx/>
                <a:latin typeface="Arial"/>
              </a:rPr>
              <a:t> </a:t>
            </a:r>
            <a:r>
              <a:rPr lang="en-US" sz="2800" b="0" strike="noStrike" spc="-1" dirty="0" err="1">
                <a:uFillTx/>
                <a:latin typeface="Arial"/>
              </a:rPr>
              <a:t>skiptast</a:t>
            </a:r>
            <a:r>
              <a:rPr lang="en-US" sz="2800" b="0" strike="noStrike" spc="-1" dirty="0">
                <a:uFillTx/>
                <a:latin typeface="Arial"/>
              </a:rPr>
              <a:t> í </a:t>
            </a:r>
            <a:r>
              <a:rPr lang="en-US" sz="2800" b="0" strike="noStrike" spc="-1" dirty="0" err="1">
                <a:uFillTx/>
                <a:latin typeface="Arial"/>
              </a:rPr>
              <a:t>fjóra</a:t>
            </a:r>
            <a:r>
              <a:rPr lang="en-US" sz="2800" b="0" strike="noStrike" spc="-1" dirty="0">
                <a:uFillTx/>
                <a:latin typeface="Arial"/>
              </a:rPr>
              <a:t> </a:t>
            </a:r>
            <a:r>
              <a:rPr lang="en-US" sz="2800" b="0" strike="noStrike" spc="-1" dirty="0" err="1">
                <a:uFillTx/>
                <a:latin typeface="Arial"/>
              </a:rPr>
              <a:t>flokka</a:t>
            </a:r>
            <a:r>
              <a:rPr lang="en-US" sz="2800" b="0" strike="noStrike" spc="-1" dirty="0">
                <a:uFillTx/>
                <a:latin typeface="Arial"/>
              </a:rPr>
              <a:t> </a:t>
            </a:r>
            <a:r>
              <a:rPr lang="en-US" sz="2800" b="0" strike="noStrike" spc="-1" dirty="0" err="1">
                <a:uFillTx/>
                <a:latin typeface="Arial"/>
              </a:rPr>
              <a:t>eftir</a:t>
            </a:r>
            <a:r>
              <a:rPr lang="en-US" sz="2800" b="0" strike="noStrike" spc="-1" dirty="0">
                <a:uFillTx/>
                <a:latin typeface="Arial"/>
              </a:rPr>
              <a:t> </a:t>
            </a:r>
            <a:r>
              <a:rPr lang="en-US" sz="2800" b="0" strike="noStrike" spc="-1" dirty="0" err="1">
                <a:uFillTx/>
                <a:latin typeface="Arial"/>
              </a:rPr>
              <a:t>því</a:t>
            </a:r>
            <a:r>
              <a:rPr lang="en-US" sz="2800" b="0" strike="noStrike" spc="-1" dirty="0">
                <a:uFillTx/>
                <a:latin typeface="Arial"/>
              </a:rPr>
              <a:t> </a:t>
            </a:r>
            <a:r>
              <a:rPr lang="en-US" sz="2800" b="0" strike="noStrike" spc="-1" dirty="0" err="1">
                <a:uFillTx/>
                <a:latin typeface="Arial"/>
              </a:rPr>
              <a:t>hvernig</a:t>
            </a:r>
            <a:r>
              <a:rPr lang="en-US" sz="2800" b="0" strike="noStrike" spc="-1" dirty="0">
                <a:uFillTx/>
                <a:latin typeface="Arial"/>
              </a:rPr>
              <a:t> </a:t>
            </a:r>
            <a:r>
              <a:rPr lang="en-US" sz="2800" b="0" strike="noStrike" spc="-1" dirty="0" err="1">
                <a:uFillTx/>
                <a:latin typeface="Arial"/>
              </a:rPr>
              <a:t>þeirra</a:t>
            </a:r>
            <a:r>
              <a:rPr lang="en-US" sz="2800" b="0" strike="noStrike" spc="-1" dirty="0">
                <a:uFillTx/>
                <a:latin typeface="Arial"/>
              </a:rPr>
              <a:t> </a:t>
            </a:r>
            <a:r>
              <a:rPr lang="en-US" sz="2800" b="0" strike="noStrike" spc="-1" dirty="0" err="1">
                <a:uFillTx/>
                <a:latin typeface="Arial"/>
              </a:rPr>
              <a:t>er</a:t>
            </a:r>
            <a:r>
              <a:rPr lang="en-US" sz="2800" b="0" strike="noStrike" spc="-1" dirty="0">
                <a:uFillTx/>
                <a:latin typeface="Arial"/>
              </a:rPr>
              <a:t> </a:t>
            </a:r>
            <a:r>
              <a:rPr lang="en-US" sz="2800" b="0" strike="noStrike" spc="-1" dirty="0" err="1">
                <a:uFillTx/>
                <a:latin typeface="Arial"/>
              </a:rPr>
              <a:t>aflað</a:t>
            </a:r>
            <a:endParaRPr lang="en-US" sz="2800" spc="-1" dirty="0">
              <a:uFillTx/>
              <a:latin typeface="Arial"/>
            </a:endParaRPr>
          </a:p>
          <a:p>
            <a:pPr marL="889200" lvl="1" indent="-324000">
              <a:spcAft>
                <a:spcPts val="1414"/>
              </a:spcAft>
              <a:buClr>
                <a:srgbClr val="000000"/>
              </a:buClr>
              <a:buSzPct val="45000"/>
              <a:buFont typeface="Wingdings" charset="2"/>
              <a:buChar char=""/>
            </a:pPr>
            <a:r>
              <a:rPr lang="en-US" sz="2400" b="0" strike="noStrike" spc="-1" dirty="0" err="1">
                <a:uFillTx/>
                <a:latin typeface="Arial"/>
              </a:rPr>
              <a:t>Launatekjur</a:t>
            </a:r>
            <a:r>
              <a:rPr lang="en-US" sz="2400" b="0" strike="noStrike" spc="-1" dirty="0">
                <a:uFillTx/>
                <a:latin typeface="Arial"/>
              </a:rPr>
              <a:t> (</a:t>
            </a:r>
            <a:r>
              <a:rPr lang="en-US" sz="2400" b="0" strike="noStrike" spc="-1" dirty="0" err="1">
                <a:uFillTx/>
                <a:latin typeface="Arial"/>
              </a:rPr>
              <a:t>vinnuframlag</a:t>
            </a:r>
            <a:r>
              <a:rPr lang="en-US" sz="2400" b="0" strike="noStrike" spc="-1" dirty="0">
                <a:uFillTx/>
                <a:latin typeface="Arial"/>
              </a:rPr>
              <a:t>)</a:t>
            </a:r>
            <a:endParaRPr lang="en-US" sz="2400" spc="-1" dirty="0">
              <a:uFillTx/>
              <a:latin typeface="Arial"/>
            </a:endParaRPr>
          </a:p>
          <a:p>
            <a:pPr marL="889200" lvl="1" indent="-324000">
              <a:spcAft>
                <a:spcPts val="1414"/>
              </a:spcAft>
              <a:buClr>
                <a:srgbClr val="000000"/>
              </a:buClr>
              <a:buSzPct val="45000"/>
              <a:buFont typeface="Wingdings" charset="2"/>
              <a:buChar char=""/>
            </a:pPr>
            <a:r>
              <a:rPr lang="en-US" sz="2400" b="0" strike="noStrike" spc="-1" dirty="0" err="1">
                <a:uFillTx/>
                <a:latin typeface="Arial"/>
              </a:rPr>
              <a:t>Leigutekjur</a:t>
            </a:r>
            <a:r>
              <a:rPr lang="en-US" sz="2400" b="0" strike="noStrike" spc="-1" dirty="0">
                <a:uFillTx/>
                <a:latin typeface="Arial"/>
              </a:rPr>
              <a:t> (</a:t>
            </a:r>
            <a:r>
              <a:rPr lang="en-US" sz="2400" b="0" strike="noStrike" spc="-1" dirty="0" err="1">
                <a:uFillTx/>
                <a:latin typeface="Arial"/>
              </a:rPr>
              <a:t>húsnæði</a:t>
            </a:r>
            <a:r>
              <a:rPr lang="en-US" sz="2400" b="0" strike="noStrike" spc="-1" dirty="0">
                <a:uFillTx/>
                <a:latin typeface="Arial"/>
              </a:rPr>
              <a:t>, </a:t>
            </a:r>
            <a:r>
              <a:rPr lang="en-US" sz="2400" b="0" strike="noStrike" spc="-1" dirty="0" err="1">
                <a:uFillTx/>
                <a:latin typeface="Arial"/>
              </a:rPr>
              <a:t>laxveiðiár</a:t>
            </a:r>
            <a:r>
              <a:rPr lang="en-US" sz="2400" b="0" strike="noStrike" spc="-1" dirty="0">
                <a:uFillTx/>
                <a:latin typeface="Arial"/>
              </a:rPr>
              <a:t>, </a:t>
            </a:r>
            <a:r>
              <a:rPr lang="en-US" sz="2400" b="0" strike="noStrike" spc="-1" dirty="0" err="1">
                <a:uFillTx/>
                <a:latin typeface="Arial"/>
              </a:rPr>
              <a:t>jarðýtur</a:t>
            </a:r>
            <a:r>
              <a:rPr lang="en-US" sz="2400" b="0" strike="noStrike" spc="-1" dirty="0">
                <a:uFillTx/>
                <a:latin typeface="Arial"/>
              </a:rPr>
              <a:t>, </a:t>
            </a:r>
            <a:r>
              <a:rPr lang="en-US" sz="2400" b="0" strike="noStrike" spc="-1" dirty="0" err="1">
                <a:uFillTx/>
                <a:latin typeface="Arial"/>
              </a:rPr>
              <a:t>kjólar</a:t>
            </a:r>
            <a:r>
              <a:rPr lang="en-US" sz="2400" b="0" strike="noStrike" spc="-1" dirty="0">
                <a:uFillTx/>
                <a:latin typeface="Arial"/>
              </a:rPr>
              <a:t> </a:t>
            </a:r>
            <a:r>
              <a:rPr lang="en-US" sz="2400" b="0" strike="noStrike" spc="-1" dirty="0" err="1">
                <a:uFillTx/>
                <a:latin typeface="Arial"/>
              </a:rPr>
              <a:t>o.s.frv</a:t>
            </a:r>
            <a:r>
              <a:rPr lang="en-US" sz="2400" b="0" strike="noStrike" spc="-1" dirty="0">
                <a:uFillTx/>
                <a:latin typeface="Arial"/>
              </a:rPr>
              <a:t>.)</a:t>
            </a:r>
            <a:endParaRPr lang="en-US" sz="2400" spc="-1" dirty="0">
              <a:uFillTx/>
              <a:latin typeface="Arial"/>
            </a:endParaRPr>
          </a:p>
          <a:p>
            <a:pPr marL="889200" lvl="1" indent="-324000">
              <a:spcAft>
                <a:spcPts val="1414"/>
              </a:spcAft>
              <a:buClr>
                <a:srgbClr val="000000"/>
              </a:buClr>
              <a:buSzPct val="45000"/>
              <a:buFont typeface="Wingdings" charset="2"/>
              <a:buChar char=""/>
            </a:pPr>
            <a:r>
              <a:rPr lang="en-US" sz="2400" b="0" strike="noStrike" spc="-1" dirty="0" err="1">
                <a:uFillTx/>
                <a:latin typeface="Arial"/>
              </a:rPr>
              <a:t>Vaxtatekjur</a:t>
            </a:r>
            <a:r>
              <a:rPr lang="en-US" sz="2400" b="0" strike="noStrike" spc="-1" dirty="0">
                <a:uFillTx/>
                <a:latin typeface="Arial"/>
              </a:rPr>
              <a:t> (</a:t>
            </a:r>
            <a:r>
              <a:rPr lang="en-US" sz="2400" b="0" strike="noStrike" spc="-1" dirty="0" err="1">
                <a:uFillTx/>
                <a:latin typeface="Arial"/>
              </a:rPr>
              <a:t>skuldabréf</a:t>
            </a:r>
            <a:r>
              <a:rPr lang="en-US" sz="2400" b="0" strike="noStrike" spc="-1" dirty="0">
                <a:uFillTx/>
                <a:latin typeface="Arial"/>
              </a:rPr>
              <a:t>, </a:t>
            </a:r>
            <a:r>
              <a:rPr lang="en-US" sz="2400" b="0" strike="noStrike" spc="-1" dirty="0" err="1">
                <a:uFillTx/>
                <a:latin typeface="Arial"/>
              </a:rPr>
              <a:t>innistæður</a:t>
            </a:r>
            <a:r>
              <a:rPr lang="en-US" sz="2400" b="0" strike="noStrike" spc="-1" dirty="0">
                <a:uFillTx/>
                <a:latin typeface="Arial"/>
              </a:rPr>
              <a:t> í </a:t>
            </a:r>
            <a:r>
              <a:rPr lang="en-US" sz="2400" b="0" strike="noStrike" spc="-1" dirty="0" err="1">
                <a:uFillTx/>
                <a:latin typeface="Arial"/>
              </a:rPr>
              <a:t>bönkum</a:t>
            </a:r>
            <a:r>
              <a:rPr lang="en-US" sz="2400" b="0" strike="noStrike" spc="-1" dirty="0">
                <a:uFillTx/>
                <a:latin typeface="Arial"/>
              </a:rPr>
              <a:t> </a:t>
            </a:r>
            <a:r>
              <a:rPr lang="en-US" sz="2400" b="0" strike="noStrike" spc="-1" dirty="0" err="1">
                <a:uFillTx/>
                <a:latin typeface="Arial"/>
              </a:rPr>
              <a:t>o.s.frv</a:t>
            </a:r>
            <a:r>
              <a:rPr lang="en-US" sz="2400" b="0" strike="noStrike" spc="-1" dirty="0">
                <a:uFillTx/>
                <a:latin typeface="Arial"/>
              </a:rPr>
              <a:t>.)</a:t>
            </a:r>
            <a:endParaRPr lang="en-US" sz="2400" spc="-1" dirty="0">
              <a:uFillTx/>
              <a:latin typeface="Arial"/>
            </a:endParaRPr>
          </a:p>
          <a:p>
            <a:pPr marL="889200" lvl="1" indent="-324000">
              <a:spcAft>
                <a:spcPts val="1414"/>
              </a:spcAft>
              <a:buClr>
                <a:srgbClr val="000000"/>
              </a:buClr>
              <a:buSzPct val="45000"/>
              <a:buFont typeface="Wingdings" charset="2"/>
              <a:buChar char=""/>
            </a:pPr>
            <a:r>
              <a:rPr lang="en-US" sz="2400" spc="-1" dirty="0" err="1">
                <a:uFillTx/>
                <a:latin typeface="Arial"/>
              </a:rPr>
              <a:t>A</a:t>
            </a:r>
            <a:r>
              <a:rPr lang="en-US" sz="2400" b="0" strike="noStrike" spc="-1" dirty="0" err="1">
                <a:uFillTx/>
                <a:latin typeface="Arial"/>
              </a:rPr>
              <a:t>rðgreiðslur</a:t>
            </a:r>
            <a:r>
              <a:rPr lang="en-US" sz="2400" b="0" strike="noStrike" spc="-1" dirty="0">
                <a:uFillTx/>
                <a:latin typeface="Arial"/>
              </a:rPr>
              <a:t> (</a:t>
            </a:r>
            <a:r>
              <a:rPr lang="en-US" sz="2400" b="0" strike="noStrike" spc="-1" dirty="0" err="1">
                <a:uFillTx/>
                <a:latin typeface="Arial"/>
              </a:rPr>
              <a:t>hlutabréf</a:t>
            </a:r>
            <a:r>
              <a:rPr lang="en-US" sz="2400" b="0" strike="noStrike" spc="-1" dirty="0">
                <a:uFillTx/>
                <a:latin typeface="Arial"/>
              </a:rPr>
              <a:t> í </a:t>
            </a:r>
            <a:r>
              <a:rPr lang="en-US" sz="2400" b="0" strike="noStrike" spc="-1" dirty="0" err="1">
                <a:uFillTx/>
                <a:latin typeface="Arial"/>
              </a:rPr>
              <a:t>fyrirtækjum</a:t>
            </a:r>
            <a:r>
              <a:rPr lang="en-US" sz="2400" b="0" strike="noStrike" spc="-1" dirty="0">
                <a:uFillTx/>
                <a:latin typeface="Arial"/>
              </a:rPr>
              <a:t>)</a:t>
            </a:r>
          </a:p>
          <a:p>
            <a:pPr marL="864000" lvl="1" indent="-324000">
              <a:spcAft>
                <a:spcPts val="1134"/>
              </a:spcAft>
              <a:buClr>
                <a:srgbClr val="000000"/>
              </a:buClr>
              <a:buSzPct val="75000"/>
              <a:buFont typeface="Symbol" charset="2"/>
              <a:buChar char=""/>
            </a:pPr>
            <a:endParaRPr lang="en-US" sz="2800" b="0" strike="noStrike" spc="-1" dirty="0">
              <a:uFillTx/>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Shape 1"/>
          <p:cNvSpPr txBox="1">
            <a:spLocks/>
          </p:cNvSpPr>
          <p:nvPr/>
        </p:nvSpPr>
        <p:spPr>
          <a:xfrm>
            <a:off x="504000" y="301320"/>
            <a:ext cx="9071640" cy="1262160"/>
          </a:xfrm>
          <a:prstGeom prst="rect">
            <a:avLst/>
          </a:prstGeom>
          <a:noFill/>
          <a:ln>
            <a:noFill/>
          </a:ln>
        </p:spPr>
        <p:txBody>
          <a:bodyPr lIns="0" tIns="0" rIns="0" bIns="0" anchor="ctr"/>
          <a:lstStyle/>
          <a:p>
            <a:pPr algn="ctr"/>
            <a:r>
              <a:rPr lang="is-IS" sz="4400" b="0" strike="noStrike" spc="-1" dirty="0">
                <a:uFillTx/>
                <a:latin typeface="Arial"/>
              </a:rPr>
              <a:t>Framleiðslujaðarinn</a:t>
            </a:r>
            <a:endParaRPr lang="en-US" sz="4400" b="0" strike="noStrike" spc="-1" dirty="0">
              <a:uFillTx/>
              <a:latin typeface="Arial"/>
            </a:endParaRPr>
          </a:p>
        </p:txBody>
      </p:sp>
      <p:sp>
        <p:nvSpPr>
          <p:cNvPr id="60" name="TextShape 2"/>
          <p:cNvSpPr txBox="1">
            <a:spLocks/>
          </p:cNvSpPr>
          <p:nvPr/>
        </p:nvSpPr>
        <p:spPr>
          <a:xfrm>
            <a:off x="5305424" y="1769040"/>
            <a:ext cx="4270215" cy="4989240"/>
          </a:xfrm>
          <a:prstGeom prst="rect">
            <a:avLst/>
          </a:prstGeom>
          <a:noFill/>
          <a:ln>
            <a:noFill/>
          </a:ln>
        </p:spPr>
        <p:txBody>
          <a:bodyPr lIns="0" tIns="0" rIns="0" bIns="0"/>
          <a:lstStyle/>
          <a:p>
            <a:pPr marL="432000" indent="-324000">
              <a:spcAft>
                <a:spcPts val="1414"/>
              </a:spcAft>
              <a:buClr>
                <a:srgbClr val="000000"/>
              </a:buClr>
              <a:buSzPct val="45000"/>
              <a:buFont typeface="Wingdings" charset="2"/>
              <a:buChar char=""/>
            </a:pPr>
            <a:r>
              <a:rPr lang="en-US" sz="2000" b="0" strike="noStrike" spc="-1" dirty="0" err="1">
                <a:uFillTx/>
                <a:latin typeface="Arial"/>
              </a:rPr>
              <a:t>Þar</a:t>
            </a:r>
            <a:r>
              <a:rPr lang="en-US" sz="2000" b="0" strike="noStrike" spc="-1" dirty="0">
                <a:uFillTx/>
                <a:latin typeface="Arial"/>
              </a:rPr>
              <a:t> </a:t>
            </a:r>
            <a:r>
              <a:rPr lang="en-US" sz="2000" b="0" strike="noStrike" spc="-1" dirty="0" err="1">
                <a:uFillTx/>
                <a:latin typeface="Arial"/>
              </a:rPr>
              <a:t>sem</a:t>
            </a:r>
            <a:r>
              <a:rPr lang="en-US" sz="2000" b="0" strike="noStrike" spc="-1" dirty="0">
                <a:uFillTx/>
                <a:latin typeface="Arial"/>
              </a:rPr>
              <a:t> </a:t>
            </a:r>
            <a:r>
              <a:rPr lang="en-US" sz="2000" b="0" strike="noStrike" spc="-1" dirty="0" err="1">
                <a:uFillTx/>
                <a:latin typeface="Arial"/>
              </a:rPr>
              <a:t>allt</a:t>
            </a:r>
            <a:r>
              <a:rPr lang="en-US" sz="2000" b="0" strike="noStrike" spc="-1" dirty="0">
                <a:uFillTx/>
                <a:latin typeface="Arial"/>
              </a:rPr>
              <a:t> </a:t>
            </a:r>
            <a:r>
              <a:rPr lang="en-US" sz="2000" b="0" strike="noStrike" spc="-1" dirty="0" err="1">
                <a:uFillTx/>
                <a:latin typeface="Arial"/>
              </a:rPr>
              <a:t>vinnuafl</a:t>
            </a:r>
            <a:r>
              <a:rPr lang="en-US" sz="2000" b="0" strike="noStrike" spc="-1" dirty="0">
                <a:uFillTx/>
                <a:latin typeface="Arial"/>
              </a:rPr>
              <a:t> </a:t>
            </a:r>
            <a:r>
              <a:rPr lang="en-US" sz="2000" b="0" strike="noStrike" spc="-1" dirty="0" err="1">
                <a:uFillTx/>
                <a:latin typeface="Arial"/>
              </a:rPr>
              <a:t>er</a:t>
            </a:r>
            <a:r>
              <a:rPr lang="en-US" sz="2000" b="0" strike="noStrike" spc="-1" dirty="0">
                <a:uFillTx/>
                <a:latin typeface="Arial"/>
              </a:rPr>
              <a:t> </a:t>
            </a:r>
            <a:r>
              <a:rPr lang="en-US" sz="2000" b="0" strike="noStrike" spc="-1" dirty="0" err="1">
                <a:uFillTx/>
                <a:latin typeface="Arial"/>
              </a:rPr>
              <a:t>fullnýtt</a:t>
            </a:r>
            <a:r>
              <a:rPr lang="en-US" sz="2000" b="0" strike="noStrike" spc="-1" dirty="0">
                <a:uFillTx/>
                <a:latin typeface="Arial"/>
              </a:rPr>
              <a:t> </a:t>
            </a:r>
            <a:r>
              <a:rPr lang="en-US" sz="2000" b="0" strike="noStrike" spc="-1" dirty="0" err="1">
                <a:uFillTx/>
                <a:latin typeface="Arial"/>
              </a:rPr>
              <a:t>er</a:t>
            </a:r>
            <a:r>
              <a:rPr lang="en-US" sz="2000" b="0" strike="noStrike" spc="-1" dirty="0">
                <a:uFillTx/>
                <a:latin typeface="Arial"/>
              </a:rPr>
              <a:t> </a:t>
            </a:r>
            <a:r>
              <a:rPr lang="en-US" sz="2000" b="0" strike="noStrike" spc="-1" dirty="0" err="1">
                <a:uFillTx/>
                <a:latin typeface="Arial"/>
              </a:rPr>
              <a:t>ekki</a:t>
            </a:r>
            <a:r>
              <a:rPr lang="en-US" sz="2000" b="0" strike="noStrike" spc="-1" dirty="0">
                <a:uFillTx/>
                <a:latin typeface="Arial"/>
              </a:rPr>
              <a:t> </a:t>
            </a:r>
            <a:r>
              <a:rPr lang="en-US" sz="2000" b="0" strike="noStrike" spc="-1" dirty="0" err="1">
                <a:uFillTx/>
                <a:latin typeface="Arial"/>
              </a:rPr>
              <a:t>hægt</a:t>
            </a:r>
            <a:r>
              <a:rPr lang="en-US" sz="2000" b="0" strike="noStrike" spc="-1" dirty="0">
                <a:uFillTx/>
                <a:latin typeface="Arial"/>
              </a:rPr>
              <a:t> </a:t>
            </a:r>
            <a:r>
              <a:rPr lang="en-US" sz="2000" b="0" strike="noStrike" spc="-1" dirty="0" err="1">
                <a:uFillTx/>
                <a:latin typeface="Arial"/>
              </a:rPr>
              <a:t>að</a:t>
            </a:r>
            <a:r>
              <a:rPr lang="en-US" sz="2000" b="0" strike="noStrike" spc="-1" dirty="0">
                <a:uFillTx/>
                <a:latin typeface="Arial"/>
              </a:rPr>
              <a:t> </a:t>
            </a:r>
            <a:r>
              <a:rPr lang="en-US" sz="2000" b="0" strike="noStrike" spc="-1" dirty="0" err="1">
                <a:uFillTx/>
                <a:latin typeface="Arial"/>
              </a:rPr>
              <a:t>auka</a:t>
            </a:r>
            <a:r>
              <a:rPr lang="en-US" sz="2000" b="0" strike="noStrike" spc="-1" dirty="0">
                <a:uFillTx/>
                <a:latin typeface="Arial"/>
              </a:rPr>
              <a:t> </a:t>
            </a:r>
            <a:r>
              <a:rPr lang="en-US" sz="2000" b="0" strike="noStrike" spc="-1" dirty="0" err="1">
                <a:uFillTx/>
                <a:latin typeface="Arial"/>
              </a:rPr>
              <a:t>framleiðslu</a:t>
            </a:r>
            <a:r>
              <a:rPr lang="en-US" sz="2000" b="0" strike="noStrike" spc="-1" dirty="0">
                <a:uFillTx/>
                <a:latin typeface="Arial"/>
              </a:rPr>
              <a:t> á </a:t>
            </a:r>
            <a:r>
              <a:rPr lang="en-US" sz="2000" b="0" strike="noStrike" spc="-1" dirty="0" err="1">
                <a:uFillTx/>
                <a:latin typeface="Arial"/>
              </a:rPr>
              <a:t>kjöti</a:t>
            </a:r>
            <a:r>
              <a:rPr lang="en-US" sz="2000" b="0" strike="noStrike" spc="-1" dirty="0">
                <a:uFillTx/>
                <a:latin typeface="Arial"/>
              </a:rPr>
              <a:t> </a:t>
            </a:r>
            <a:r>
              <a:rPr lang="en-US" sz="2000" b="0" strike="noStrike" spc="-1" dirty="0" err="1">
                <a:uFillTx/>
                <a:latin typeface="Arial"/>
              </a:rPr>
              <a:t>nema</a:t>
            </a:r>
            <a:r>
              <a:rPr lang="en-US" sz="2000" b="0" strike="noStrike" spc="-1" dirty="0">
                <a:uFillTx/>
                <a:latin typeface="Arial"/>
              </a:rPr>
              <a:t> </a:t>
            </a:r>
            <a:r>
              <a:rPr lang="en-US" sz="2000" b="0" strike="noStrike" spc="-1" dirty="0" err="1">
                <a:uFillTx/>
                <a:latin typeface="Arial"/>
              </a:rPr>
              <a:t>draga</a:t>
            </a:r>
            <a:r>
              <a:rPr lang="en-US" sz="2000" b="0" strike="noStrike" spc="-1" dirty="0">
                <a:uFillTx/>
                <a:latin typeface="Arial"/>
              </a:rPr>
              <a:t> </a:t>
            </a:r>
            <a:r>
              <a:rPr lang="en-US" sz="2000" b="0" strike="noStrike" spc="-1" dirty="0" err="1">
                <a:uFillTx/>
                <a:latin typeface="Arial"/>
              </a:rPr>
              <a:t>úr</a:t>
            </a:r>
            <a:r>
              <a:rPr lang="en-US" sz="2000" b="0" strike="noStrike" spc="-1" dirty="0">
                <a:uFillTx/>
                <a:latin typeface="Arial"/>
              </a:rPr>
              <a:t> </a:t>
            </a:r>
            <a:r>
              <a:rPr lang="en-US" sz="2000" b="0" strike="noStrike" spc="-1" dirty="0" err="1">
                <a:uFillTx/>
                <a:latin typeface="Arial"/>
              </a:rPr>
              <a:t>fiskframleiðslu</a:t>
            </a:r>
            <a:r>
              <a:rPr lang="en-US" sz="2000" b="0" strike="noStrike" spc="-1" dirty="0">
                <a:uFillTx/>
                <a:latin typeface="Arial"/>
              </a:rPr>
              <a:t>. </a:t>
            </a:r>
          </a:p>
          <a:p>
            <a:pPr marL="864000" lvl="1" indent="-324000">
              <a:spcAft>
                <a:spcPts val="1134"/>
              </a:spcAft>
              <a:buClr>
                <a:srgbClr val="000000"/>
              </a:buClr>
              <a:buSzPct val="75000"/>
              <a:buFont typeface="Symbol" charset="2"/>
              <a:buChar char=""/>
            </a:pPr>
            <a:r>
              <a:rPr lang="en-US" sz="1600" b="0" strike="noStrike" spc="-1" dirty="0">
                <a:uFillTx/>
                <a:latin typeface="Arial"/>
              </a:rPr>
              <a:t>A</a:t>
            </a:r>
            <a:r>
              <a:rPr lang="en-US" sz="1600" b="0" strike="noStrike" spc="-1" baseline="-25000" dirty="0">
                <a:uFillTx/>
                <a:latin typeface="Arial"/>
              </a:rPr>
              <a:t>1</a:t>
            </a:r>
            <a:r>
              <a:rPr lang="en-US" sz="1600" b="0" strike="noStrike" spc="-1" dirty="0">
                <a:uFillTx/>
                <a:latin typeface="Arial"/>
              </a:rPr>
              <a:t>A</a:t>
            </a:r>
            <a:r>
              <a:rPr lang="en-US" sz="1600" b="0" strike="noStrike" spc="-1" baseline="-25000" dirty="0">
                <a:uFillTx/>
                <a:latin typeface="Arial"/>
              </a:rPr>
              <a:t>2</a:t>
            </a:r>
            <a:r>
              <a:rPr lang="en-US" sz="1600" b="0" strike="noStrike" spc="-1" dirty="0">
                <a:uFillTx/>
                <a:latin typeface="Arial"/>
              </a:rPr>
              <a:t> </a:t>
            </a:r>
            <a:r>
              <a:rPr lang="en-US" sz="1600" b="0" strike="noStrike" spc="-1" dirty="0" err="1">
                <a:uFillTx/>
                <a:latin typeface="Arial"/>
              </a:rPr>
              <a:t>er</a:t>
            </a:r>
            <a:r>
              <a:rPr lang="en-US" sz="1600" b="0" strike="noStrike" spc="-1" dirty="0">
                <a:uFillTx/>
                <a:latin typeface="Arial"/>
              </a:rPr>
              <a:t> </a:t>
            </a:r>
            <a:r>
              <a:rPr lang="en-US" sz="1600" b="0" strike="noStrike" spc="-1" dirty="0" err="1">
                <a:uFillTx/>
                <a:latin typeface="Arial"/>
              </a:rPr>
              <a:t>það</a:t>
            </a:r>
            <a:r>
              <a:rPr lang="en-US" sz="1600" b="0" strike="noStrike" spc="-1" dirty="0">
                <a:uFillTx/>
                <a:latin typeface="Arial"/>
              </a:rPr>
              <a:t> </a:t>
            </a:r>
            <a:r>
              <a:rPr lang="en-US" sz="1600" b="0" strike="noStrike" spc="-1" dirty="0" err="1">
                <a:uFillTx/>
                <a:latin typeface="Arial"/>
              </a:rPr>
              <a:t>magn</a:t>
            </a:r>
            <a:r>
              <a:rPr lang="en-US" sz="1600" b="0" strike="noStrike" spc="-1" dirty="0">
                <a:uFillTx/>
                <a:latin typeface="Arial"/>
              </a:rPr>
              <a:t> </a:t>
            </a:r>
            <a:r>
              <a:rPr lang="en-US" sz="1600" b="0" strike="noStrike" spc="-1" dirty="0" err="1">
                <a:uFillTx/>
                <a:latin typeface="Arial"/>
              </a:rPr>
              <a:t>af</a:t>
            </a:r>
            <a:r>
              <a:rPr lang="en-US" sz="1600" b="0" strike="noStrike" spc="-1" dirty="0">
                <a:uFillTx/>
                <a:latin typeface="Arial"/>
              </a:rPr>
              <a:t> </a:t>
            </a:r>
            <a:r>
              <a:rPr lang="en-US" sz="1600" b="0" strike="noStrike" spc="-1" dirty="0" err="1">
                <a:uFillTx/>
                <a:latin typeface="Arial"/>
              </a:rPr>
              <a:t>fiski</a:t>
            </a:r>
            <a:r>
              <a:rPr lang="en-US" sz="1600" b="0" strike="noStrike" spc="-1" dirty="0">
                <a:uFillTx/>
                <a:latin typeface="Arial"/>
              </a:rPr>
              <a:t> </a:t>
            </a:r>
            <a:r>
              <a:rPr lang="en-US" sz="1600" b="0" strike="noStrike" spc="-1" dirty="0" err="1">
                <a:uFillTx/>
                <a:latin typeface="Arial"/>
              </a:rPr>
              <a:t>sem</a:t>
            </a:r>
            <a:r>
              <a:rPr lang="en-US" sz="1600" b="0" strike="noStrike" spc="-1" dirty="0">
                <a:uFillTx/>
                <a:latin typeface="Arial"/>
              </a:rPr>
              <a:t> </a:t>
            </a:r>
            <a:r>
              <a:rPr lang="en-US" sz="1600" b="0" strike="noStrike" spc="-1" dirty="0" err="1">
                <a:uFillTx/>
                <a:latin typeface="Arial"/>
              </a:rPr>
              <a:t>við</a:t>
            </a:r>
            <a:r>
              <a:rPr lang="en-US" sz="1600" b="0" strike="noStrike" spc="-1" dirty="0">
                <a:uFillTx/>
                <a:latin typeface="Arial"/>
              </a:rPr>
              <a:t> </a:t>
            </a:r>
            <a:r>
              <a:rPr lang="en-US" sz="1600" b="0" strike="noStrike" spc="-1" dirty="0" err="1">
                <a:uFillTx/>
                <a:latin typeface="Arial"/>
              </a:rPr>
              <a:t>verðum</a:t>
            </a:r>
            <a:r>
              <a:rPr lang="en-US" sz="1600" b="0" strike="noStrike" spc="-1" dirty="0">
                <a:uFillTx/>
                <a:latin typeface="Arial"/>
              </a:rPr>
              <a:t> </a:t>
            </a:r>
            <a:r>
              <a:rPr lang="en-US" sz="1600" b="0" strike="noStrike" spc="-1" dirty="0" err="1">
                <a:uFillTx/>
                <a:latin typeface="Arial"/>
              </a:rPr>
              <a:t>að</a:t>
            </a:r>
            <a:r>
              <a:rPr lang="en-US" sz="1600" b="0" strike="noStrike" spc="-1" dirty="0">
                <a:uFillTx/>
                <a:latin typeface="Arial"/>
              </a:rPr>
              <a:t> </a:t>
            </a:r>
            <a:r>
              <a:rPr lang="en-US" sz="1600" b="0" strike="noStrike" spc="-1" dirty="0" err="1">
                <a:uFillTx/>
                <a:latin typeface="Arial"/>
              </a:rPr>
              <a:t>fórna</a:t>
            </a:r>
            <a:r>
              <a:rPr lang="en-US" sz="1600" b="0" strike="noStrike" spc="-1" dirty="0">
                <a:uFillTx/>
                <a:latin typeface="Arial"/>
              </a:rPr>
              <a:t> </a:t>
            </a:r>
            <a:r>
              <a:rPr lang="en-US" sz="1600" b="0" strike="noStrike" spc="-1" dirty="0" err="1">
                <a:uFillTx/>
                <a:latin typeface="Arial"/>
              </a:rPr>
              <a:t>fyrir</a:t>
            </a:r>
            <a:r>
              <a:rPr lang="en-US" sz="1600" spc="-1" dirty="0">
                <a:uFillTx/>
                <a:latin typeface="Arial"/>
              </a:rPr>
              <a:t> </a:t>
            </a:r>
            <a:r>
              <a:rPr lang="en-US" sz="1600" b="0" strike="noStrike" spc="-1" dirty="0" err="1">
                <a:uFillTx/>
                <a:latin typeface="Arial"/>
              </a:rPr>
              <a:t>aukna</a:t>
            </a:r>
            <a:r>
              <a:rPr lang="en-US" sz="1600" b="0" strike="noStrike" spc="-1" dirty="0">
                <a:uFillTx/>
                <a:latin typeface="Arial"/>
              </a:rPr>
              <a:t> </a:t>
            </a:r>
            <a:r>
              <a:rPr lang="en-US" sz="1600" b="0" strike="noStrike" spc="-1" dirty="0" err="1">
                <a:uFillTx/>
                <a:latin typeface="Arial"/>
              </a:rPr>
              <a:t>kjötframleiðslu</a:t>
            </a:r>
            <a:r>
              <a:rPr lang="en-US" sz="1600" b="0" strike="noStrike" spc="-1" dirty="0">
                <a:uFillTx/>
                <a:latin typeface="Arial"/>
              </a:rPr>
              <a:t> = </a:t>
            </a:r>
            <a:r>
              <a:rPr lang="en-US" sz="1600" b="0" strike="noStrike" spc="-1" dirty="0" err="1">
                <a:uFillTx/>
                <a:latin typeface="Arial"/>
              </a:rPr>
              <a:t>fórnarkostnaður</a:t>
            </a:r>
            <a:endParaRPr lang="en-US" sz="1600" b="0" strike="noStrike" spc="-1" dirty="0">
              <a:uFillTx/>
              <a:latin typeface="Arial"/>
            </a:endParaRPr>
          </a:p>
        </p:txBody>
      </p:sp>
      <p:pic>
        <p:nvPicPr>
          <p:cNvPr id="5" name="Picture 4"/>
          <p:cNvPicPr/>
          <p:nvPr/>
        </p:nvPicPr>
        <p:blipFill>
          <a:blip r:embed="rId2"/>
          <a:stretch/>
        </p:blipFill>
        <p:spPr>
          <a:xfrm>
            <a:off x="904050" y="1576087"/>
            <a:ext cx="3895725" cy="3678555"/>
          </a:xfrm>
          <a:prstGeom prst="rect">
            <a:avLst/>
          </a:prstGeom>
          <a:ln>
            <a:noFill/>
          </a:ln>
        </p:spPr>
      </p:pic>
      <p:pic>
        <p:nvPicPr>
          <p:cNvPr id="6" name="Picture 5"/>
          <p:cNvPicPr/>
          <p:nvPr/>
        </p:nvPicPr>
        <p:blipFill>
          <a:blip r:embed="rId3"/>
          <a:stretch/>
        </p:blipFill>
        <p:spPr>
          <a:xfrm>
            <a:off x="2061210" y="5061688"/>
            <a:ext cx="6120765" cy="1796311"/>
          </a:xfrm>
          <a:prstGeom prst="rect">
            <a:avLst/>
          </a:prstGeom>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Shape 1"/>
          <p:cNvSpPr txBox="1">
            <a:spLocks/>
          </p:cNvSpPr>
          <p:nvPr/>
        </p:nvSpPr>
        <p:spPr>
          <a:xfrm>
            <a:off x="504000" y="301320"/>
            <a:ext cx="9071640" cy="1262160"/>
          </a:xfrm>
          <a:prstGeom prst="rect">
            <a:avLst/>
          </a:prstGeom>
          <a:noFill/>
          <a:ln>
            <a:noFill/>
          </a:ln>
        </p:spPr>
        <p:txBody>
          <a:bodyPr lIns="0" tIns="0" rIns="0" bIns="0" anchor="ctr"/>
          <a:lstStyle/>
          <a:p>
            <a:pPr algn="ctr"/>
            <a:r>
              <a:rPr lang="is-IS" sz="4400" b="0" strike="noStrike" spc="-1" dirty="0">
                <a:uFillTx/>
                <a:latin typeface="Arial"/>
              </a:rPr>
              <a:t>Atvinnugreinar - skiptingin</a:t>
            </a:r>
            <a:endParaRPr lang="en-US" sz="4400" b="0" strike="noStrike" spc="-1" dirty="0">
              <a:uFillTx/>
              <a:latin typeface="Arial"/>
            </a:endParaRPr>
          </a:p>
        </p:txBody>
      </p:sp>
      <p:sp>
        <p:nvSpPr>
          <p:cNvPr id="63" name="TextShape 2"/>
          <p:cNvSpPr txBox="1">
            <a:spLocks/>
          </p:cNvSpPr>
          <p:nvPr/>
        </p:nvSpPr>
        <p:spPr>
          <a:xfrm>
            <a:off x="504000" y="1863420"/>
            <a:ext cx="9071640" cy="5261280"/>
          </a:xfrm>
          <a:prstGeom prst="rect">
            <a:avLst/>
          </a:prstGeom>
          <a:noFill/>
          <a:ln>
            <a:noFill/>
          </a:ln>
        </p:spPr>
        <p:txBody>
          <a:bodyPr lIns="0" tIns="0" rIns="0" bIns="0"/>
          <a:lstStyle/>
          <a:p>
            <a:pPr marL="432000" indent="-324000">
              <a:spcAft>
                <a:spcPts val="1414"/>
              </a:spcAft>
              <a:buClr>
                <a:srgbClr val="000000"/>
              </a:buClr>
              <a:buSzPct val="45000"/>
              <a:buFont typeface="Wingdings" charset="2"/>
              <a:buChar char=""/>
            </a:pPr>
            <a:r>
              <a:rPr lang="en-US" sz="2800" b="0" strike="noStrike" spc="-1" dirty="0" err="1">
                <a:uFillTx/>
                <a:latin typeface="Arial"/>
              </a:rPr>
              <a:t>Atvinnugreinum</a:t>
            </a:r>
            <a:r>
              <a:rPr lang="en-US" sz="2800" b="0" strike="noStrike" spc="-1" dirty="0">
                <a:uFillTx/>
                <a:latin typeface="Arial"/>
              </a:rPr>
              <a:t> á </a:t>
            </a:r>
            <a:r>
              <a:rPr lang="en-US" sz="2800" b="0" strike="noStrike" spc="-1" dirty="0" err="1">
                <a:uFillTx/>
                <a:latin typeface="Arial"/>
              </a:rPr>
              <a:t>Íslandi</a:t>
            </a:r>
            <a:r>
              <a:rPr lang="en-US" sz="2800" b="0" strike="noStrike" spc="-1" dirty="0">
                <a:uFillTx/>
                <a:latin typeface="Arial"/>
              </a:rPr>
              <a:t> </a:t>
            </a:r>
            <a:r>
              <a:rPr lang="en-US" sz="2800" b="0" strike="noStrike" spc="-1" dirty="0" err="1">
                <a:uFillTx/>
                <a:latin typeface="Arial"/>
              </a:rPr>
              <a:t>er</a:t>
            </a:r>
            <a:r>
              <a:rPr lang="en-US" sz="2800" b="0" strike="noStrike" spc="-1" dirty="0">
                <a:uFillTx/>
                <a:latin typeface="Arial"/>
              </a:rPr>
              <a:t> </a:t>
            </a:r>
            <a:r>
              <a:rPr lang="en-US" sz="2800" b="0" strike="noStrike" spc="-1" dirty="0" err="1">
                <a:uFillTx/>
                <a:latin typeface="Arial"/>
              </a:rPr>
              <a:t>skipt</a:t>
            </a:r>
            <a:r>
              <a:rPr lang="en-US" sz="2800" b="0" strike="noStrike" spc="-1" dirty="0">
                <a:uFillTx/>
                <a:latin typeface="Arial"/>
              </a:rPr>
              <a:t> í.</a:t>
            </a:r>
          </a:p>
          <a:p>
            <a:pPr marL="864000" lvl="1" indent="-324000">
              <a:spcAft>
                <a:spcPts val="1134"/>
              </a:spcAft>
              <a:buClr>
                <a:srgbClr val="000000"/>
              </a:buClr>
              <a:buSzPct val="75000"/>
              <a:buFont typeface="Symbol" charset="2"/>
              <a:buChar char=""/>
            </a:pPr>
            <a:r>
              <a:rPr lang="en-US" sz="2400" b="0" strike="noStrike" spc="-1" dirty="0" err="1">
                <a:uFillTx/>
                <a:latin typeface="Arial"/>
              </a:rPr>
              <a:t>Frumvinnslugreinar</a:t>
            </a:r>
            <a:endParaRPr lang="en-US" sz="2400" b="0" strike="noStrike" spc="-1" dirty="0">
              <a:uFillTx/>
              <a:latin typeface="Arial"/>
            </a:endParaRPr>
          </a:p>
          <a:p>
            <a:pPr marL="1296000" lvl="2" indent="-288000">
              <a:spcAft>
                <a:spcPts val="850"/>
              </a:spcAft>
              <a:buClr>
                <a:srgbClr val="000000"/>
              </a:buClr>
              <a:buSzPct val="45000"/>
              <a:buFont typeface="Wingdings" charset="2"/>
              <a:buChar char=""/>
            </a:pPr>
            <a:r>
              <a:rPr lang="en-US" sz="2000" b="0" strike="noStrike" spc="-1" dirty="0" err="1">
                <a:uFillTx/>
                <a:latin typeface="Arial"/>
              </a:rPr>
              <a:t>Landbúnaður</a:t>
            </a:r>
            <a:r>
              <a:rPr lang="en-US" sz="2000" b="0" strike="noStrike" spc="-1" dirty="0">
                <a:uFillTx/>
                <a:latin typeface="Arial"/>
              </a:rPr>
              <a:t> </a:t>
            </a:r>
            <a:r>
              <a:rPr lang="en-US" sz="2000" b="0" strike="noStrike" spc="-1" dirty="0" err="1">
                <a:uFillTx/>
                <a:latin typeface="Arial"/>
              </a:rPr>
              <a:t>og</a:t>
            </a:r>
            <a:r>
              <a:rPr lang="en-US" sz="2000" b="0" strike="noStrike" spc="-1" dirty="0">
                <a:uFillTx/>
                <a:latin typeface="Arial"/>
              </a:rPr>
              <a:t> </a:t>
            </a:r>
            <a:r>
              <a:rPr lang="en-US" sz="2000" b="0" strike="noStrike" spc="-1" dirty="0" err="1">
                <a:uFillTx/>
                <a:latin typeface="Arial"/>
              </a:rPr>
              <a:t>fiskveiðar</a:t>
            </a:r>
            <a:r>
              <a:rPr lang="en-US" sz="2000" b="0" strike="noStrike" spc="-1" dirty="0">
                <a:uFillTx/>
                <a:latin typeface="Arial"/>
              </a:rPr>
              <a:t>. </a:t>
            </a:r>
            <a:r>
              <a:rPr lang="en-US" sz="2000" b="0" strike="noStrike" spc="-1" dirty="0" err="1">
                <a:uFillTx/>
                <a:latin typeface="Arial"/>
              </a:rPr>
              <a:t>Olíuvinnsla</a:t>
            </a:r>
            <a:r>
              <a:rPr lang="en-US" sz="2000" b="0" strike="noStrike" spc="-1" dirty="0">
                <a:uFillTx/>
                <a:latin typeface="Arial"/>
              </a:rPr>
              <a:t>, </a:t>
            </a:r>
            <a:r>
              <a:rPr lang="en-US" sz="2000" b="0" strike="noStrike" spc="-1" dirty="0" err="1">
                <a:uFillTx/>
                <a:latin typeface="Arial"/>
              </a:rPr>
              <a:t>námagröftur</a:t>
            </a:r>
            <a:r>
              <a:rPr lang="en-US" sz="2000" b="0" strike="noStrike" spc="-1" dirty="0">
                <a:uFillTx/>
                <a:latin typeface="Arial"/>
              </a:rPr>
              <a:t> </a:t>
            </a:r>
            <a:r>
              <a:rPr lang="en-US" sz="2000" b="0" strike="noStrike" spc="-1" dirty="0" err="1">
                <a:uFillTx/>
                <a:latin typeface="Arial"/>
              </a:rPr>
              <a:t>og</a:t>
            </a:r>
            <a:r>
              <a:rPr lang="en-US" sz="2000" b="0" strike="noStrike" spc="-1" dirty="0">
                <a:uFillTx/>
                <a:latin typeface="Arial"/>
              </a:rPr>
              <a:t> </a:t>
            </a:r>
            <a:r>
              <a:rPr lang="en-US" sz="2000" b="0" strike="noStrike" spc="-1" dirty="0" err="1">
                <a:uFillTx/>
                <a:latin typeface="Arial"/>
              </a:rPr>
              <a:t>skógarhögg</a:t>
            </a:r>
            <a:endParaRPr lang="en-US" sz="2000" b="0" strike="noStrike" spc="-1" dirty="0">
              <a:uFillTx/>
              <a:latin typeface="Arial"/>
            </a:endParaRPr>
          </a:p>
          <a:p>
            <a:pPr marL="1296000" lvl="2" indent="-288000">
              <a:spcAft>
                <a:spcPts val="850"/>
              </a:spcAft>
              <a:buClr>
                <a:srgbClr val="000000"/>
              </a:buClr>
              <a:buSzPct val="45000"/>
              <a:buFont typeface="Wingdings" charset="2"/>
              <a:buChar char=""/>
            </a:pPr>
            <a:r>
              <a:rPr lang="en-US" sz="2000" b="0" strike="noStrike" spc="-1" dirty="0" err="1">
                <a:uFillTx/>
                <a:latin typeface="Arial"/>
              </a:rPr>
              <a:t>Árið</a:t>
            </a:r>
            <a:r>
              <a:rPr lang="en-US" sz="2000" b="0" strike="noStrike" spc="-1" dirty="0">
                <a:uFillTx/>
                <a:latin typeface="Arial"/>
              </a:rPr>
              <a:t> 2012 </a:t>
            </a:r>
            <a:r>
              <a:rPr lang="en-US" sz="2000" b="0" strike="noStrike" spc="-1" dirty="0" err="1">
                <a:uFillTx/>
                <a:latin typeface="Arial"/>
              </a:rPr>
              <a:t>voru</a:t>
            </a:r>
            <a:r>
              <a:rPr lang="en-US" sz="2000" b="0" strike="noStrike" spc="-1" dirty="0">
                <a:uFillTx/>
                <a:latin typeface="Arial"/>
              </a:rPr>
              <a:t> 5,8% </a:t>
            </a:r>
            <a:r>
              <a:rPr lang="en-US" sz="2000" b="0" strike="noStrike" spc="-1" dirty="0" err="1">
                <a:uFillTx/>
                <a:latin typeface="Arial"/>
              </a:rPr>
              <a:t>vinnuafls</a:t>
            </a:r>
            <a:r>
              <a:rPr lang="en-US" sz="2000" b="0" strike="noStrike" spc="-1" dirty="0">
                <a:uFillTx/>
                <a:latin typeface="Arial"/>
              </a:rPr>
              <a:t> í </a:t>
            </a:r>
            <a:r>
              <a:rPr lang="en-US" sz="2000" b="0" strike="noStrike" spc="-1" dirty="0" err="1">
                <a:uFillTx/>
                <a:latin typeface="Arial"/>
              </a:rPr>
              <a:t>frumvinnslugreinum</a:t>
            </a:r>
            <a:endParaRPr lang="en-US" sz="2000" b="0" strike="noStrike" spc="-1" dirty="0">
              <a:uFillTx/>
              <a:latin typeface="Arial"/>
            </a:endParaRPr>
          </a:p>
          <a:p>
            <a:pPr marL="864000" lvl="1" indent="-324000">
              <a:spcAft>
                <a:spcPts val="1134"/>
              </a:spcAft>
              <a:buClr>
                <a:srgbClr val="000000"/>
              </a:buClr>
              <a:buSzPct val="75000"/>
              <a:buFont typeface="Symbol" charset="2"/>
              <a:buChar char=""/>
            </a:pPr>
            <a:r>
              <a:rPr lang="en-US" sz="2400" b="0" strike="noStrike" spc="-1" dirty="0" err="1">
                <a:uFillTx/>
                <a:latin typeface="Arial"/>
              </a:rPr>
              <a:t>Úrvinnslugreinar</a:t>
            </a:r>
            <a:endParaRPr lang="en-US" sz="2400" b="0" strike="noStrike" spc="-1" dirty="0">
              <a:uFillTx/>
              <a:latin typeface="Arial"/>
            </a:endParaRPr>
          </a:p>
          <a:p>
            <a:pPr marL="1296000" lvl="2" indent="-288000">
              <a:spcAft>
                <a:spcPts val="850"/>
              </a:spcAft>
              <a:buClr>
                <a:srgbClr val="000000"/>
              </a:buClr>
              <a:buSzPct val="45000"/>
              <a:buFont typeface="Wingdings" charset="2"/>
              <a:buChar char=""/>
            </a:pPr>
            <a:r>
              <a:rPr lang="en-US" sz="2000" b="0" strike="noStrike" spc="-1" dirty="0" err="1">
                <a:uFillTx/>
                <a:latin typeface="Arial"/>
              </a:rPr>
              <a:t>Greinar</a:t>
            </a:r>
            <a:r>
              <a:rPr lang="en-US" sz="2000" b="0" strike="noStrike" spc="-1" dirty="0">
                <a:uFillTx/>
                <a:latin typeface="Arial"/>
              </a:rPr>
              <a:t> </a:t>
            </a:r>
            <a:r>
              <a:rPr lang="en-US" sz="2000" b="0" strike="noStrike" spc="-1" dirty="0" err="1">
                <a:uFillTx/>
                <a:latin typeface="Arial"/>
              </a:rPr>
              <a:t>sem</a:t>
            </a:r>
            <a:r>
              <a:rPr lang="en-US" sz="2000" b="0" strike="noStrike" spc="-1" dirty="0">
                <a:uFillTx/>
                <a:latin typeface="Arial"/>
              </a:rPr>
              <a:t> </a:t>
            </a:r>
            <a:r>
              <a:rPr lang="en-US" sz="2000" b="0" strike="noStrike" spc="-1" dirty="0" err="1">
                <a:uFillTx/>
                <a:latin typeface="Arial"/>
              </a:rPr>
              <a:t>vinna</a:t>
            </a:r>
            <a:r>
              <a:rPr lang="en-US" sz="2000" b="0" strike="noStrike" spc="-1" dirty="0">
                <a:uFillTx/>
                <a:latin typeface="Arial"/>
              </a:rPr>
              <a:t> </a:t>
            </a:r>
            <a:r>
              <a:rPr lang="en-US" sz="2000" b="0" strike="noStrike" spc="-1" dirty="0" err="1">
                <a:uFillTx/>
                <a:latin typeface="Arial"/>
              </a:rPr>
              <a:t>vörur</a:t>
            </a:r>
            <a:r>
              <a:rPr lang="en-US" sz="2000" b="0" strike="noStrike" spc="-1" dirty="0">
                <a:uFillTx/>
                <a:latin typeface="Arial"/>
              </a:rPr>
              <a:t> </a:t>
            </a:r>
            <a:r>
              <a:rPr lang="en-US" sz="2000" b="0" strike="noStrike" spc="-1" dirty="0" err="1">
                <a:uFillTx/>
                <a:latin typeface="Arial"/>
              </a:rPr>
              <a:t>úr</a:t>
            </a:r>
            <a:r>
              <a:rPr lang="en-US" sz="2000" b="0" strike="noStrike" spc="-1" dirty="0">
                <a:uFillTx/>
                <a:latin typeface="Arial"/>
              </a:rPr>
              <a:t> </a:t>
            </a:r>
            <a:r>
              <a:rPr lang="en-US" sz="2000" b="0" strike="noStrike" spc="-1" dirty="0" err="1">
                <a:uFillTx/>
                <a:latin typeface="Arial"/>
              </a:rPr>
              <a:t>hráefnum</a:t>
            </a:r>
            <a:r>
              <a:rPr lang="en-US" sz="2000" b="0" strike="noStrike" spc="-1" dirty="0">
                <a:uFillTx/>
                <a:latin typeface="Arial"/>
              </a:rPr>
              <a:t> </a:t>
            </a:r>
            <a:r>
              <a:rPr lang="en-US" sz="2000" b="0" strike="noStrike" spc="-1" dirty="0" err="1">
                <a:uFillTx/>
                <a:latin typeface="Arial"/>
              </a:rPr>
              <a:t>s.s.</a:t>
            </a:r>
            <a:r>
              <a:rPr lang="en-US" sz="2000" b="0" strike="noStrike" spc="-1" dirty="0">
                <a:uFillTx/>
                <a:latin typeface="Arial"/>
              </a:rPr>
              <a:t> </a:t>
            </a:r>
            <a:r>
              <a:rPr lang="en-US" sz="2000" b="0" strike="noStrike" spc="-1" dirty="0" err="1">
                <a:uFillTx/>
                <a:latin typeface="Arial"/>
              </a:rPr>
              <a:t>Áliðnaður</a:t>
            </a:r>
            <a:r>
              <a:rPr lang="en-US" sz="2000" b="0" strike="noStrike" spc="-1" dirty="0">
                <a:uFillTx/>
                <a:latin typeface="Arial"/>
              </a:rPr>
              <a:t>, </a:t>
            </a:r>
            <a:r>
              <a:rPr lang="en-US" sz="2000" b="0" strike="noStrike" spc="-1" dirty="0" err="1">
                <a:uFillTx/>
                <a:latin typeface="Arial"/>
              </a:rPr>
              <a:t>fiskvinnsla</a:t>
            </a:r>
            <a:r>
              <a:rPr lang="en-US" sz="2000" b="0" strike="noStrike" spc="-1" dirty="0">
                <a:uFillTx/>
                <a:latin typeface="Arial"/>
              </a:rPr>
              <a:t>, </a:t>
            </a:r>
            <a:r>
              <a:rPr lang="en-US" sz="2000" b="0" strike="noStrike" spc="-1" dirty="0" err="1">
                <a:uFillTx/>
                <a:latin typeface="Arial"/>
              </a:rPr>
              <a:t>byggingariðnaður</a:t>
            </a:r>
            <a:r>
              <a:rPr lang="en-US" sz="2000" b="0" strike="noStrike" spc="-1" dirty="0">
                <a:uFillTx/>
                <a:latin typeface="Arial"/>
              </a:rPr>
              <a:t> </a:t>
            </a:r>
            <a:r>
              <a:rPr lang="en-US" sz="2000" b="0" strike="noStrike" spc="-1" dirty="0" err="1">
                <a:uFillTx/>
                <a:latin typeface="Arial"/>
              </a:rPr>
              <a:t>og</a:t>
            </a:r>
            <a:r>
              <a:rPr lang="en-US" sz="2000" b="0" strike="noStrike" spc="-1" dirty="0">
                <a:uFillTx/>
                <a:latin typeface="Arial"/>
              </a:rPr>
              <a:t> </a:t>
            </a:r>
            <a:r>
              <a:rPr lang="en-US" sz="2000" b="0" strike="noStrike" spc="-1" dirty="0" err="1">
                <a:uFillTx/>
                <a:latin typeface="Arial"/>
              </a:rPr>
              <a:t>mjólkuriðnaður</a:t>
            </a:r>
            <a:endParaRPr lang="en-US" sz="2000" b="0" strike="noStrike" spc="-1" dirty="0">
              <a:uFillTx/>
              <a:latin typeface="Arial"/>
            </a:endParaRPr>
          </a:p>
          <a:p>
            <a:pPr marL="1296000" lvl="2" indent="-288000">
              <a:spcAft>
                <a:spcPts val="850"/>
              </a:spcAft>
              <a:buClr>
                <a:srgbClr val="000000"/>
              </a:buClr>
              <a:buSzPct val="45000"/>
              <a:buFont typeface="Wingdings" charset="2"/>
              <a:buChar char=""/>
            </a:pPr>
            <a:r>
              <a:rPr lang="en-US" sz="2000" b="0" strike="noStrike" spc="-1" dirty="0" err="1">
                <a:uFillTx/>
                <a:latin typeface="Arial"/>
              </a:rPr>
              <a:t>Árið</a:t>
            </a:r>
            <a:r>
              <a:rPr lang="en-US" sz="2000" b="0" strike="noStrike" spc="-1" dirty="0">
                <a:uFillTx/>
                <a:latin typeface="Arial"/>
              </a:rPr>
              <a:t> 2012 </a:t>
            </a:r>
            <a:r>
              <a:rPr lang="en-US" sz="2000" b="0" strike="noStrike" spc="-1" dirty="0" err="1">
                <a:uFillTx/>
                <a:latin typeface="Arial"/>
              </a:rPr>
              <a:t>voru</a:t>
            </a:r>
            <a:r>
              <a:rPr lang="en-US" sz="2000" b="0" strike="noStrike" spc="-1" dirty="0">
                <a:uFillTx/>
                <a:latin typeface="Arial"/>
              </a:rPr>
              <a:t> 18,2% </a:t>
            </a:r>
            <a:r>
              <a:rPr lang="en-US" sz="2000" b="0" strike="noStrike" spc="-1" dirty="0" err="1">
                <a:uFillTx/>
                <a:latin typeface="Arial"/>
              </a:rPr>
              <a:t>vinnuafls</a:t>
            </a:r>
            <a:r>
              <a:rPr lang="en-US" sz="2000" b="0" strike="noStrike" spc="-1" dirty="0">
                <a:uFillTx/>
                <a:latin typeface="Arial"/>
              </a:rPr>
              <a:t> í </a:t>
            </a:r>
            <a:r>
              <a:rPr lang="en-US" sz="2000" b="0" strike="noStrike" spc="-1" dirty="0" err="1">
                <a:uFillTx/>
                <a:latin typeface="Arial"/>
              </a:rPr>
              <a:t>úrvinnslugreinum</a:t>
            </a:r>
            <a:endParaRPr lang="en-US" sz="2000" b="0" strike="noStrike" spc="-1" dirty="0">
              <a:uFillTx/>
              <a:latin typeface="Arial"/>
            </a:endParaRPr>
          </a:p>
          <a:p>
            <a:pPr marL="864000" lvl="1" indent="-324000">
              <a:spcAft>
                <a:spcPts val="1134"/>
              </a:spcAft>
              <a:buClr>
                <a:srgbClr val="000000"/>
              </a:buClr>
              <a:buSzPct val="75000"/>
              <a:buFont typeface="Symbol" charset="2"/>
              <a:buChar char=""/>
            </a:pPr>
            <a:r>
              <a:rPr lang="en-US" sz="2400" b="0" strike="noStrike" spc="-1" dirty="0" err="1">
                <a:uFillTx/>
                <a:latin typeface="Arial"/>
              </a:rPr>
              <a:t>Þjónustugreinar</a:t>
            </a:r>
            <a:endParaRPr lang="en-US" sz="2400" b="0" strike="noStrike" spc="-1" dirty="0">
              <a:uFillTx/>
              <a:latin typeface="Arial"/>
            </a:endParaRPr>
          </a:p>
          <a:p>
            <a:pPr marL="1296000" lvl="2" indent="-288000">
              <a:spcAft>
                <a:spcPts val="850"/>
              </a:spcAft>
              <a:buClr>
                <a:srgbClr val="000000"/>
              </a:buClr>
              <a:buSzPct val="45000"/>
              <a:buFont typeface="Wingdings" charset="2"/>
              <a:buChar char=""/>
            </a:pPr>
            <a:r>
              <a:rPr lang="en-US" sz="2000" b="0" strike="noStrike" spc="-1" dirty="0" err="1">
                <a:uFillTx/>
                <a:latin typeface="Arial"/>
              </a:rPr>
              <a:t>Fjármálastarfsemi</a:t>
            </a:r>
            <a:r>
              <a:rPr lang="en-US" sz="2000" b="0" strike="noStrike" spc="-1" dirty="0">
                <a:uFillTx/>
                <a:latin typeface="Arial"/>
              </a:rPr>
              <a:t>, </a:t>
            </a:r>
            <a:r>
              <a:rPr lang="en-US" sz="2000" b="0" strike="noStrike" spc="-1" dirty="0" err="1">
                <a:uFillTx/>
                <a:latin typeface="Arial"/>
              </a:rPr>
              <a:t>tryggingafélög</a:t>
            </a:r>
            <a:r>
              <a:rPr lang="en-US" sz="2000" b="0" strike="noStrike" spc="-1" dirty="0">
                <a:uFillTx/>
                <a:latin typeface="Arial"/>
              </a:rPr>
              <a:t>, </a:t>
            </a:r>
            <a:r>
              <a:rPr lang="en-US" sz="2000" b="0" strike="noStrike" spc="-1" dirty="0" err="1">
                <a:uFillTx/>
                <a:latin typeface="Arial"/>
              </a:rPr>
              <a:t>verslun</a:t>
            </a:r>
            <a:r>
              <a:rPr lang="en-US" sz="2000" b="0" strike="noStrike" spc="-1" dirty="0">
                <a:uFillTx/>
                <a:latin typeface="Arial"/>
              </a:rPr>
              <a:t>-, </a:t>
            </a:r>
            <a:r>
              <a:rPr lang="en-US" sz="2000" b="0" strike="noStrike" spc="-1" dirty="0" err="1">
                <a:uFillTx/>
                <a:latin typeface="Arial"/>
              </a:rPr>
              <a:t>veitinga</a:t>
            </a:r>
            <a:r>
              <a:rPr lang="en-US" sz="2000" b="0" strike="noStrike" spc="-1" dirty="0">
                <a:uFillTx/>
                <a:latin typeface="Arial"/>
              </a:rPr>
              <a:t>- </a:t>
            </a:r>
            <a:r>
              <a:rPr lang="en-US" sz="2000" b="0" strike="noStrike" spc="-1" dirty="0" err="1">
                <a:uFillTx/>
                <a:latin typeface="Arial"/>
              </a:rPr>
              <a:t>og</a:t>
            </a:r>
            <a:r>
              <a:rPr lang="en-US" sz="2000" b="0" strike="noStrike" spc="-1" dirty="0">
                <a:uFillTx/>
                <a:latin typeface="Arial"/>
              </a:rPr>
              <a:t> </a:t>
            </a:r>
            <a:r>
              <a:rPr lang="en-US" sz="2000" b="0" strike="noStrike" spc="-1" dirty="0" err="1">
                <a:uFillTx/>
                <a:latin typeface="Arial"/>
              </a:rPr>
              <a:t>hótelrekstur</a:t>
            </a:r>
            <a:endParaRPr lang="en-US" sz="2000" b="0" strike="noStrike" spc="-1" dirty="0">
              <a:uFillTx/>
              <a:latin typeface="Arial"/>
            </a:endParaRPr>
          </a:p>
          <a:p>
            <a:pPr marL="1296000" lvl="2" indent="-288000">
              <a:spcAft>
                <a:spcPts val="850"/>
              </a:spcAft>
              <a:buClr>
                <a:srgbClr val="000000"/>
              </a:buClr>
              <a:buSzPct val="45000"/>
              <a:buFont typeface="Wingdings" charset="2"/>
              <a:buChar char=""/>
            </a:pPr>
            <a:r>
              <a:rPr lang="en-US" sz="2000" b="0" strike="noStrike" spc="-1" dirty="0" err="1">
                <a:uFillTx/>
                <a:latin typeface="Arial"/>
              </a:rPr>
              <a:t>Árið</a:t>
            </a:r>
            <a:r>
              <a:rPr lang="en-US" sz="2000" b="0" strike="noStrike" spc="-1" dirty="0">
                <a:uFillTx/>
                <a:latin typeface="Arial"/>
              </a:rPr>
              <a:t> 2012 </a:t>
            </a:r>
            <a:r>
              <a:rPr lang="en-US" sz="2000" b="0" strike="noStrike" spc="-1" dirty="0" err="1">
                <a:uFillTx/>
                <a:latin typeface="Arial"/>
              </a:rPr>
              <a:t>var</a:t>
            </a:r>
            <a:r>
              <a:rPr lang="en-US" sz="2000" b="0" strike="noStrike" spc="-1" dirty="0">
                <a:uFillTx/>
                <a:latin typeface="Arial"/>
              </a:rPr>
              <a:t> 76% </a:t>
            </a:r>
            <a:r>
              <a:rPr lang="en-US" sz="2000" b="0" strike="noStrike" spc="-1" dirty="0" err="1">
                <a:uFillTx/>
                <a:latin typeface="Arial"/>
              </a:rPr>
              <a:t>vinnuafls</a:t>
            </a:r>
            <a:r>
              <a:rPr lang="en-US" sz="2000" b="0" strike="noStrike" spc="-1" dirty="0">
                <a:uFillTx/>
                <a:latin typeface="Arial"/>
              </a:rPr>
              <a:t> í </a:t>
            </a:r>
            <a:r>
              <a:rPr lang="en-US" sz="2000" b="0" strike="noStrike" spc="-1" dirty="0" err="1">
                <a:uFillTx/>
                <a:latin typeface="Arial"/>
              </a:rPr>
              <a:t>þjónustugreinum</a:t>
            </a:r>
            <a:endParaRPr lang="en-US" sz="2000" b="0" strike="noStrike" spc="-1" dirty="0">
              <a:uFillTx/>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uFillTx/>
              </a:rPr>
              <a:t>Verkefni </a:t>
            </a:r>
            <a:r>
              <a:rPr lang="is-IS" dirty="0" err="1">
                <a:uFillTx/>
              </a:rPr>
              <a:t>úr</a:t>
            </a:r>
            <a:r>
              <a:rPr lang="is-IS" dirty="0">
                <a:uFillTx/>
              </a:rPr>
              <a:t> kafla 2</a:t>
            </a:r>
            <a:endParaRPr lang="en-US" dirty="0">
              <a:uFillTx/>
            </a:endParaRPr>
          </a:p>
        </p:txBody>
      </p:sp>
      <p:sp>
        <p:nvSpPr>
          <p:cNvPr id="3" name="Text Placeholder 2"/>
          <p:cNvSpPr>
            <a:spLocks noGrp="1"/>
          </p:cNvSpPr>
          <p:nvPr>
            <p:ph type="body"/>
          </p:nvPr>
        </p:nvSpPr>
        <p:spPr/>
        <p:txBody>
          <a:bodyPr/>
          <a:lstStyle/>
          <a:p>
            <a:endParaRPr lang="en-US" dirty="0">
              <a:uFillTx/>
            </a:endParaRPr>
          </a:p>
        </p:txBody>
      </p:sp>
      <p:sp>
        <p:nvSpPr>
          <p:cNvPr id="5" name="AutoShape 2" descr="Image preview">
            <a:extLst>
              <a:ext uri="{FF2B5EF4-FFF2-40B4-BE49-F238E27FC236}">
                <a16:creationId xmlns:a16="http://schemas.microsoft.com/office/drawing/2014/main" id="{3ED67EAB-03B2-8E50-B2A3-48CC4688639E}"/>
              </a:ext>
            </a:extLst>
          </p:cNvPr>
          <p:cNvSpPr>
            <a:spLocks noChangeAspect="1" noChangeArrowheads="1"/>
          </p:cNvSpPr>
          <p:nvPr/>
        </p:nvSpPr>
        <p:spPr bwMode="auto">
          <a:xfrm>
            <a:off x="4887913" y="3627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s-IS"/>
          </a:p>
        </p:txBody>
      </p:sp>
      <p:pic>
        <p:nvPicPr>
          <p:cNvPr id="9" name="Picture 8" descr="A page of a book&#10;&#10;AI-generated content may be incorrect.">
            <a:extLst>
              <a:ext uri="{FF2B5EF4-FFF2-40B4-BE49-F238E27FC236}">
                <a16:creationId xmlns:a16="http://schemas.microsoft.com/office/drawing/2014/main" id="{81D0DBCA-E58A-9929-C72C-7E7829001D36}"/>
              </a:ext>
            </a:extLst>
          </p:cNvPr>
          <p:cNvPicPr>
            <a:picLocks noChangeAspect="1"/>
          </p:cNvPicPr>
          <p:nvPr/>
        </p:nvPicPr>
        <p:blipFill>
          <a:blip r:embed="rId2">
            <a:extLst>
              <a:ext uri="{28A0092B-C50C-407E-A947-70E740481C1C}">
                <a14:useLocalDpi xmlns:a14="http://schemas.microsoft.com/office/drawing/2010/main" val="0"/>
              </a:ext>
            </a:extLst>
          </a:blip>
          <a:srcRect l="19459" t="6048" r="8391" b="23447"/>
          <a:stretch>
            <a:fillRect/>
          </a:stretch>
        </p:blipFill>
        <p:spPr>
          <a:xfrm>
            <a:off x="2994451" y="1928366"/>
            <a:ext cx="4090737" cy="532998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4294967294"/>
          <p:cNvSpPr>
            <a:spLocks noGrp="1"/>
          </p:cNvSpPr>
          <p:nvPr>
            <p:ph type="subTitle"/>
          </p:nvPr>
        </p:nvSpPr>
        <p:spPr>
          <a:xfrm>
            <a:off x="594778" y="5869004"/>
            <a:ext cx="9071640" cy="5851800"/>
          </a:xfrm>
        </p:spPr>
        <p:txBody>
          <a:bodyPr/>
          <a:lstStyle/>
          <a:p>
            <a:r>
              <a:rPr>
                <a:uFillTx/>
              </a:rPr>
              <a:t>Hagstofa Íslands hefur í dag gefið út þjóðhagsspá að sumri í ritröð sinni, Hagtíðindum. Spáin nær yfir árin 2018 til 2023.</a:t>
            </a:r>
          </a:p>
          <a:p>
            <a:endParaRPr>
              <a:uFillTx/>
            </a:endParaRPr>
          </a:p>
          <a:p>
            <a:r>
              <a:rPr>
                <a:uFillTx/>
              </a:rPr>
              <a:t>Horfur eru á hægari hagvexti í ár en á síðasta ári. Gert er ráð fyrir að hann verði 2,9% og að einkaneysla aukist um 5,3%. Talið er að samneysla aukist um 2,5% á árinu og fjárfesting um 3,2%. Á næsta ári er útlit fyrir að landsframleiðsla aukist um 2,7%, einkaneysla um 3,9%, samneysla um 2,1% og er gert ráð fyrir að fjárfesting aukist um 4,9%. Á árunum 2020–2023 er reiknað með að hagvöxtur verði á bilinu 2,5–2,7% og að aukning einkaneyslu verði á bilinu 2,5–3,1%, vöxtur samneyslu verði rúmlega 1,8% og aukning fjárfestingar að meðaltali um 2,8% á tímabilinu.</a:t>
            </a:r>
          </a:p>
          <a:p>
            <a:endParaRPr>
              <a:uFillTx/>
            </a:endParaRPr>
          </a:p>
          <a:p>
            <a:r>
              <a:rPr>
                <a:uFillTx/>
              </a:rPr>
              <a:t>Reiknað er með að verðbólga aukist þar sem áhrif gengisstyrkingar fjara út og hrávöruverð hefur hækkað. Gert er ráð fyrir raunhækkun íbúðaverðs þó að hún verði minni en hefur verið undanfarin misseri. Talsverð óvissa er um launaþróun á næsta ári en þá verða kjarasamningar stærstu launþegahópa lausir. Reiknað er með að atvinna aukist hægar í samræmi við minni umsvif.</a:t>
            </a:r>
          </a:p>
          <a:p>
            <a:endParaRPr>
              <a:uFillTx/>
            </a:endParaRPr>
          </a:p>
          <a:p>
            <a:r>
              <a:rPr>
                <a:uFillTx/>
              </a:rPr>
              <a:t>Talið er að einkaneysla verði kröftug næstu tvö ár en búist er við minni vexti þegar hægir á umsvifum í hagkerfinu. Útlit er fyrir talsverðan vöxt íbúðafjárfestingar og opinberrar fjárfestingar á næstunni en á móti vegur samdráttur í stóriðjutengdum fjárfestingum. Næstu ár er gert er ráð fyrir að framlag utanríkisviðskipta til hagvaxtar verði áfram neikvætt líkt og undanfarin ár og að viðskiptajöfnuður dragist saman á spátímanum.</a:t>
            </a:r>
          </a:p>
          <a:p>
            <a:endParaRPr>
              <a:uFillTx/>
            </a:endParaRPr>
          </a:p>
          <a:p>
            <a:r>
              <a:rPr>
                <a:uFillTx/>
              </a:rPr>
              <a:t>Hagstofan gaf síðast út þjóðhagsspá 23. febrúar og er næsta útgáfa ráðgerð í nóvember.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Shape 1"/>
          <p:cNvSpPr txBox="1">
            <a:spLocks/>
          </p:cNvSpPr>
          <p:nvPr/>
        </p:nvSpPr>
        <p:spPr>
          <a:xfrm>
            <a:off x="504000" y="301320"/>
            <a:ext cx="9071640" cy="1262160"/>
          </a:xfrm>
          <a:prstGeom prst="rect">
            <a:avLst/>
          </a:prstGeom>
          <a:noFill/>
          <a:ln>
            <a:noFill/>
          </a:ln>
        </p:spPr>
        <p:txBody>
          <a:bodyPr lIns="0" tIns="0" rIns="0" bIns="0" anchor="ctr"/>
          <a:lstStyle/>
          <a:p>
            <a:pPr algn="ctr"/>
            <a:r>
              <a:rPr lang="is-IS" sz="3200" b="0" strike="noStrike" spc="-1" dirty="0">
                <a:uFillTx/>
                <a:latin typeface="Arial"/>
              </a:rPr>
              <a:t>Meðalneysla og –stærð heimila á ári eftir tekjufjórðungum (2003-2011)</a:t>
            </a:r>
            <a:endParaRPr lang="en-US" sz="3200" b="0" strike="noStrike" spc="-1" dirty="0">
              <a:uFillTx/>
              <a:latin typeface="Arial"/>
            </a:endParaRPr>
          </a:p>
        </p:txBody>
      </p:sp>
      <p:pic>
        <p:nvPicPr>
          <p:cNvPr id="44" name="Picture 43"/>
          <p:cNvPicPr/>
          <p:nvPr/>
        </p:nvPicPr>
        <p:blipFill rotWithShape="1">
          <a:blip r:embed="rId2"/>
          <a:srcRect t="5771"/>
          <a:stretch/>
        </p:blipFill>
        <p:spPr>
          <a:xfrm>
            <a:off x="914400" y="1752600"/>
            <a:ext cx="6296025" cy="5288280"/>
          </a:xfrm>
          <a:prstGeom prst="rect">
            <a:avLst/>
          </a:prstGeom>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a:spLocks/>
          </p:cNvSpPr>
          <p:nvPr/>
        </p:nvSpPr>
        <p:spPr>
          <a:xfrm>
            <a:off x="504000" y="301320"/>
            <a:ext cx="9071640" cy="1262160"/>
          </a:xfrm>
          <a:prstGeom prst="rect">
            <a:avLst/>
          </a:prstGeom>
          <a:noFill/>
          <a:ln>
            <a:noFill/>
          </a:ln>
        </p:spPr>
        <p:txBody>
          <a:bodyPr lIns="0" tIns="0" rIns="0" bIns="0" anchor="ctr"/>
          <a:lstStyle/>
          <a:p>
            <a:pPr algn="ctr"/>
            <a:r>
              <a:rPr lang="en-US" sz="4400" b="0" strike="noStrike" spc="-1">
                <a:uFillTx/>
                <a:latin typeface="Arial"/>
              </a:rPr>
              <a:t>Einkaneysla og samneysla</a:t>
            </a:r>
          </a:p>
        </p:txBody>
      </p:sp>
      <p:sp>
        <p:nvSpPr>
          <p:cNvPr id="46" name="TextShape 2"/>
          <p:cNvSpPr txBox="1">
            <a:spLocks/>
          </p:cNvSpPr>
          <p:nvPr/>
        </p:nvSpPr>
        <p:spPr>
          <a:xfrm>
            <a:off x="504000" y="1769040"/>
            <a:ext cx="9071640" cy="5027040"/>
          </a:xfrm>
          <a:prstGeom prst="rect">
            <a:avLst/>
          </a:prstGeom>
          <a:noFill/>
          <a:ln>
            <a:noFill/>
          </a:ln>
        </p:spPr>
        <p:txBody>
          <a:bodyPr lIns="0" tIns="0" rIns="0" bIns="0"/>
          <a:lstStyle/>
          <a:p>
            <a:pPr marL="432000" indent="-324000">
              <a:spcAft>
                <a:spcPts val="1414"/>
              </a:spcAft>
              <a:buClr>
                <a:srgbClr val="000000"/>
              </a:buClr>
              <a:buSzPct val="45000"/>
              <a:buFont typeface="Wingdings" charset="2"/>
              <a:buChar char=""/>
            </a:pPr>
            <a:r>
              <a:rPr lang="en-US" sz="3200" b="0" strike="noStrike" spc="-1" dirty="0" err="1">
                <a:uFillTx/>
                <a:latin typeface="Arial"/>
              </a:rPr>
              <a:t>Einkaneysla</a:t>
            </a:r>
            <a:endParaRPr lang="en-US" sz="3200" b="0" strike="noStrike" spc="-1" dirty="0">
              <a:uFillTx/>
              <a:latin typeface="Arial"/>
            </a:endParaRPr>
          </a:p>
          <a:p>
            <a:pPr marL="889200" lvl="1" indent="-324000">
              <a:spcAft>
                <a:spcPts val="1414"/>
              </a:spcAft>
              <a:buClr>
                <a:srgbClr val="000000"/>
              </a:buClr>
              <a:buSzPct val="45000"/>
              <a:buFont typeface="Wingdings" charset="2"/>
              <a:buChar char=""/>
            </a:pPr>
            <a:r>
              <a:rPr lang="en-US" sz="3200" b="0" strike="noStrike" spc="-1" dirty="0" err="1">
                <a:uFillTx/>
                <a:latin typeface="Arial"/>
              </a:rPr>
              <a:t>Neysla</a:t>
            </a:r>
            <a:r>
              <a:rPr lang="en-US" sz="3200" b="0" strike="noStrike" spc="-1" dirty="0">
                <a:uFillTx/>
                <a:latin typeface="Arial"/>
              </a:rPr>
              <a:t> </a:t>
            </a:r>
            <a:r>
              <a:rPr lang="en-US" sz="3200" b="0" strike="noStrike" spc="-1" dirty="0" err="1">
                <a:uFillTx/>
                <a:latin typeface="Arial"/>
              </a:rPr>
              <a:t>einstaklinga</a:t>
            </a:r>
            <a:r>
              <a:rPr lang="en-US" sz="3200" b="0" strike="noStrike" spc="-1" dirty="0">
                <a:uFillTx/>
                <a:latin typeface="Arial"/>
              </a:rPr>
              <a:t> – </a:t>
            </a:r>
            <a:r>
              <a:rPr lang="en-US" sz="3200" spc="-1" dirty="0" err="1">
                <a:uFillTx/>
                <a:latin typeface="Arial"/>
              </a:rPr>
              <a:t>t.d</a:t>
            </a:r>
            <a:r>
              <a:rPr lang="en-US" sz="3200" spc="-1" dirty="0">
                <a:uFillTx/>
                <a:latin typeface="Arial"/>
              </a:rPr>
              <a:t>. </a:t>
            </a:r>
            <a:r>
              <a:rPr lang="en-US" sz="3200" spc="-1" dirty="0" err="1">
                <a:uFillTx/>
                <a:latin typeface="Arial"/>
              </a:rPr>
              <a:t>s</a:t>
            </a:r>
            <a:r>
              <a:rPr lang="en-US" sz="3200" b="0" strike="noStrike" spc="-1" dirty="0" err="1">
                <a:uFillTx/>
                <a:latin typeface="Arial"/>
              </a:rPr>
              <a:t>ímakaup</a:t>
            </a:r>
            <a:endParaRPr lang="en-US" sz="3200" b="0" strike="noStrike" spc="-1" dirty="0">
              <a:uFillTx/>
              <a:latin typeface="Arial"/>
            </a:endParaRPr>
          </a:p>
          <a:p>
            <a:pPr marL="432000" indent="-324000">
              <a:spcAft>
                <a:spcPts val="1414"/>
              </a:spcAft>
              <a:buClr>
                <a:srgbClr val="000000"/>
              </a:buClr>
              <a:buSzPct val="45000"/>
              <a:buFont typeface="Wingdings" charset="2"/>
              <a:buChar char=""/>
            </a:pPr>
            <a:r>
              <a:rPr lang="is-IS" sz="3200" spc="-1" dirty="0">
                <a:uFillTx/>
                <a:latin typeface="Arial"/>
              </a:rPr>
              <a:t>Samneysla</a:t>
            </a:r>
          </a:p>
          <a:p>
            <a:pPr marL="889200" lvl="1" indent="-324000">
              <a:spcAft>
                <a:spcPts val="1414"/>
              </a:spcAft>
              <a:buClr>
                <a:srgbClr val="000000"/>
              </a:buClr>
              <a:buSzPct val="45000"/>
              <a:buFont typeface="Wingdings" charset="2"/>
              <a:buChar char=""/>
            </a:pPr>
            <a:r>
              <a:rPr lang="is-IS" sz="3200" spc="-1" dirty="0">
                <a:uFillTx/>
                <a:latin typeface="Arial"/>
              </a:rPr>
              <a:t>Sameiginleg neysla okkar allra – t.d. menntun, vegakerfið, heilsugæsla…</a:t>
            </a:r>
            <a:endParaRPr lang="en-US" sz="3200" spc="-1" dirty="0">
              <a:uFillTx/>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s-IS" dirty="0">
                <a:uFillTx/>
              </a:rPr>
              <a:t>Skattar – Tekjur hins opinbera</a:t>
            </a:r>
            <a:endParaRPr lang="en-US" dirty="0">
              <a:uFillTx/>
            </a:endParaRPr>
          </a:p>
        </p:txBody>
      </p:sp>
      <p:sp>
        <p:nvSpPr>
          <p:cNvPr id="3" name="Text Placeholder 2"/>
          <p:cNvSpPr>
            <a:spLocks noGrp="1"/>
          </p:cNvSpPr>
          <p:nvPr>
            <p:ph type="body"/>
          </p:nvPr>
        </p:nvSpPr>
        <p:spPr>
          <a:xfrm>
            <a:off x="504000" y="1769040"/>
            <a:ext cx="9071640" cy="4936560"/>
          </a:xfrm>
        </p:spPr>
        <p:txBody>
          <a:bodyPr/>
          <a:lstStyle/>
          <a:p>
            <a:pPr marL="432000" indent="-324000">
              <a:spcAft>
                <a:spcPts val="1414"/>
              </a:spcAft>
              <a:buClr>
                <a:srgbClr val="000000"/>
              </a:buClr>
              <a:buSzPct val="45000"/>
              <a:buFont typeface="Wingdings" charset="2"/>
              <a:buChar char=""/>
            </a:pPr>
            <a:r>
              <a:rPr lang="is-IS" sz="2800" spc="-1" dirty="0">
                <a:uFillTx/>
              </a:rPr>
              <a:t>Hið opinbera – skiptist í tvennt</a:t>
            </a:r>
          </a:p>
          <a:p>
            <a:pPr marL="889200" lvl="1" indent="-324000">
              <a:spcAft>
                <a:spcPts val="1414"/>
              </a:spcAft>
              <a:buClr>
                <a:srgbClr val="000000"/>
              </a:buClr>
              <a:buSzPct val="45000"/>
              <a:buFont typeface="Wingdings" charset="2"/>
              <a:buChar char=""/>
            </a:pPr>
            <a:r>
              <a:rPr lang="is-IS" spc="-1" dirty="0">
                <a:uFillTx/>
              </a:rPr>
              <a:t>Ríkið – tekjuskattur, virðisaukaskattur </a:t>
            </a:r>
            <a:r>
              <a:rPr lang="is-IS" spc="-1" dirty="0" err="1">
                <a:uFillTx/>
              </a:rPr>
              <a:t>o.flr</a:t>
            </a:r>
            <a:r>
              <a:rPr lang="is-IS" spc="-1" dirty="0">
                <a:uFillTx/>
              </a:rPr>
              <a:t>.</a:t>
            </a:r>
          </a:p>
          <a:p>
            <a:pPr marL="889200" lvl="1" indent="-324000">
              <a:spcAft>
                <a:spcPts val="1414"/>
              </a:spcAft>
              <a:buClr>
                <a:srgbClr val="000000"/>
              </a:buClr>
              <a:buSzPct val="45000"/>
              <a:buFont typeface="Wingdings" charset="2"/>
              <a:buChar char=""/>
            </a:pPr>
            <a:r>
              <a:rPr lang="is-IS" spc="-1" dirty="0">
                <a:uFillTx/>
              </a:rPr>
              <a:t>Sveitarfélög – útsvar, fasteignagjöld </a:t>
            </a:r>
            <a:r>
              <a:rPr lang="is-IS" spc="-1" dirty="0" err="1">
                <a:uFillTx/>
              </a:rPr>
              <a:t>o.flr</a:t>
            </a:r>
            <a:r>
              <a:rPr lang="is-IS" spc="-1" dirty="0">
                <a:uFillTx/>
              </a:rPr>
              <a:t>.</a:t>
            </a:r>
            <a:endParaRPr lang="en-US" spc="-1" dirty="0">
              <a:uFillTx/>
            </a:endParaRPr>
          </a:p>
          <a:p>
            <a:pPr marL="432000" indent="-324000">
              <a:spcAft>
                <a:spcPts val="1414"/>
              </a:spcAft>
              <a:buClr>
                <a:srgbClr val="000000"/>
              </a:buClr>
              <a:buSzPct val="45000"/>
              <a:buFont typeface="Wingdings" charset="2"/>
              <a:buChar char=""/>
            </a:pPr>
            <a:r>
              <a:rPr lang="en-US" sz="2800" spc="-1" dirty="0" err="1">
                <a:uFillTx/>
              </a:rPr>
              <a:t>Fyrirtæki</a:t>
            </a:r>
            <a:r>
              <a:rPr lang="en-US" sz="2800" spc="-1" dirty="0">
                <a:uFillTx/>
              </a:rPr>
              <a:t> </a:t>
            </a:r>
            <a:r>
              <a:rPr lang="en-US" sz="2800" spc="-1" dirty="0" err="1">
                <a:uFillTx/>
              </a:rPr>
              <a:t>og</a:t>
            </a:r>
            <a:r>
              <a:rPr lang="en-US" sz="2800" spc="-1" dirty="0">
                <a:uFillTx/>
              </a:rPr>
              <a:t> </a:t>
            </a:r>
            <a:r>
              <a:rPr lang="en-US" sz="2800" spc="-1" dirty="0" err="1">
                <a:uFillTx/>
              </a:rPr>
              <a:t>einstaklingar</a:t>
            </a:r>
            <a:r>
              <a:rPr lang="en-US" sz="2800" spc="-1" dirty="0">
                <a:uFillTx/>
              </a:rPr>
              <a:t> </a:t>
            </a:r>
            <a:r>
              <a:rPr lang="en-US" sz="2800" spc="-1" dirty="0" err="1">
                <a:uFillTx/>
              </a:rPr>
              <a:t>sem</a:t>
            </a:r>
            <a:r>
              <a:rPr lang="en-US" sz="2800" spc="-1" dirty="0">
                <a:uFillTx/>
              </a:rPr>
              <a:t> </a:t>
            </a:r>
            <a:r>
              <a:rPr lang="en-US" sz="2800" spc="-1" dirty="0" err="1">
                <a:uFillTx/>
              </a:rPr>
              <a:t>hafa</a:t>
            </a:r>
            <a:r>
              <a:rPr lang="en-US" sz="2800" spc="-1" dirty="0">
                <a:uFillTx/>
              </a:rPr>
              <a:t> </a:t>
            </a:r>
            <a:r>
              <a:rPr lang="en-US" sz="2800" spc="-1" dirty="0" err="1">
                <a:uFillTx/>
              </a:rPr>
              <a:t>tekjur</a:t>
            </a:r>
            <a:r>
              <a:rPr lang="en-US" sz="2800" spc="-1" dirty="0">
                <a:uFillTx/>
              </a:rPr>
              <a:t> </a:t>
            </a:r>
            <a:r>
              <a:rPr lang="en-US" sz="2800" spc="-1" dirty="0" err="1">
                <a:uFillTx/>
              </a:rPr>
              <a:t>þurfa</a:t>
            </a:r>
            <a:r>
              <a:rPr lang="en-US" sz="2800" spc="-1" dirty="0">
                <a:uFillTx/>
              </a:rPr>
              <a:t> </a:t>
            </a:r>
            <a:r>
              <a:rPr lang="en-US" sz="2800" spc="-1" dirty="0" err="1">
                <a:uFillTx/>
              </a:rPr>
              <a:t>að</a:t>
            </a:r>
            <a:r>
              <a:rPr lang="en-US" sz="2800" spc="-1" dirty="0">
                <a:uFillTx/>
              </a:rPr>
              <a:t> </a:t>
            </a:r>
            <a:r>
              <a:rPr lang="en-US" sz="2800" spc="-1" dirty="0" err="1">
                <a:uFillTx/>
              </a:rPr>
              <a:t>greiða</a:t>
            </a:r>
            <a:r>
              <a:rPr lang="en-US" sz="2800" spc="-1" dirty="0">
                <a:uFillTx/>
              </a:rPr>
              <a:t> </a:t>
            </a:r>
            <a:r>
              <a:rPr lang="en-US" sz="2800" spc="-1" dirty="0" err="1">
                <a:uFillTx/>
              </a:rPr>
              <a:t>skatt</a:t>
            </a:r>
            <a:r>
              <a:rPr lang="en-US" sz="2800" spc="-1" dirty="0">
                <a:uFillTx/>
              </a:rPr>
              <a:t> </a:t>
            </a:r>
            <a:r>
              <a:rPr lang="en-US" sz="2800" spc="-1" dirty="0" err="1">
                <a:uFillTx/>
              </a:rPr>
              <a:t>af</a:t>
            </a:r>
            <a:r>
              <a:rPr lang="en-US" sz="2800" spc="-1" dirty="0">
                <a:uFillTx/>
              </a:rPr>
              <a:t> </a:t>
            </a:r>
            <a:r>
              <a:rPr lang="en-US" sz="2800" spc="-1" dirty="0" err="1">
                <a:uFillTx/>
              </a:rPr>
              <a:t>þeim</a:t>
            </a:r>
            <a:r>
              <a:rPr lang="en-US" sz="2800" spc="-1" dirty="0">
                <a:uFillTx/>
              </a:rPr>
              <a:t> </a:t>
            </a:r>
            <a:r>
              <a:rPr lang="en-US" sz="2800" spc="-1" dirty="0" err="1">
                <a:uFillTx/>
              </a:rPr>
              <a:t>til</a:t>
            </a:r>
            <a:r>
              <a:rPr lang="en-US" sz="2800" spc="-1" dirty="0">
                <a:uFillTx/>
              </a:rPr>
              <a:t> </a:t>
            </a:r>
            <a:r>
              <a:rPr lang="en-US" sz="2800" spc="-1" dirty="0" err="1">
                <a:uFillTx/>
              </a:rPr>
              <a:t>hins</a:t>
            </a:r>
            <a:r>
              <a:rPr lang="en-US" sz="2800" spc="-1" dirty="0">
                <a:uFillTx/>
              </a:rPr>
              <a:t> </a:t>
            </a:r>
            <a:r>
              <a:rPr lang="en-US" sz="2800" spc="-1" dirty="0" err="1">
                <a:uFillTx/>
              </a:rPr>
              <a:t>opinbera</a:t>
            </a:r>
            <a:r>
              <a:rPr lang="en-US" sz="2800" spc="-1" dirty="0">
                <a:uFillTx/>
              </a:rPr>
              <a:t>. </a:t>
            </a:r>
          </a:p>
          <a:p>
            <a:pPr marL="432000" indent="-324000">
              <a:spcAft>
                <a:spcPts val="1414"/>
              </a:spcAft>
              <a:buClr>
                <a:srgbClr val="000000"/>
              </a:buClr>
              <a:buSzPct val="45000"/>
              <a:buFont typeface="Wingdings" charset="2"/>
              <a:buChar char=""/>
            </a:pPr>
            <a:r>
              <a:rPr lang="en-US" sz="2800" spc="-1" dirty="0" err="1">
                <a:uFillTx/>
              </a:rPr>
              <a:t>Fyrir</a:t>
            </a:r>
            <a:r>
              <a:rPr lang="en-US" sz="2800" spc="-1" dirty="0">
                <a:uFillTx/>
              </a:rPr>
              <a:t> </a:t>
            </a:r>
            <a:r>
              <a:rPr lang="en-US" sz="2800" spc="-1" dirty="0" err="1">
                <a:uFillTx/>
              </a:rPr>
              <a:t>þessar</a:t>
            </a:r>
            <a:r>
              <a:rPr lang="en-US" sz="2800" spc="-1" dirty="0">
                <a:uFillTx/>
              </a:rPr>
              <a:t> </a:t>
            </a:r>
            <a:r>
              <a:rPr lang="en-US" sz="2800" spc="-1" dirty="0" err="1">
                <a:uFillTx/>
              </a:rPr>
              <a:t>tekjur</a:t>
            </a:r>
            <a:r>
              <a:rPr lang="en-US" sz="2800" spc="-1" dirty="0">
                <a:uFillTx/>
              </a:rPr>
              <a:t> </a:t>
            </a:r>
            <a:r>
              <a:rPr lang="en-US" sz="2800" spc="-1" dirty="0" err="1">
                <a:uFillTx/>
              </a:rPr>
              <a:t>sér</a:t>
            </a:r>
            <a:r>
              <a:rPr lang="en-US" sz="2800" spc="-1" dirty="0">
                <a:uFillTx/>
              </a:rPr>
              <a:t> </a:t>
            </a:r>
            <a:r>
              <a:rPr lang="en-US" sz="2800" spc="-1" dirty="0" err="1">
                <a:uFillTx/>
              </a:rPr>
              <a:t>hið</a:t>
            </a:r>
            <a:r>
              <a:rPr lang="en-US" sz="2800" spc="-1" dirty="0">
                <a:uFillTx/>
              </a:rPr>
              <a:t> </a:t>
            </a:r>
            <a:r>
              <a:rPr lang="en-US" sz="2800" spc="-1" dirty="0" err="1">
                <a:uFillTx/>
              </a:rPr>
              <a:t>opinbera</a:t>
            </a:r>
            <a:r>
              <a:rPr lang="en-US" sz="2800" spc="-1" dirty="0">
                <a:uFillTx/>
              </a:rPr>
              <a:t> </a:t>
            </a:r>
            <a:r>
              <a:rPr lang="en-US" sz="2800" spc="-1" dirty="0" err="1">
                <a:uFillTx/>
              </a:rPr>
              <a:t>almenningi</a:t>
            </a:r>
            <a:r>
              <a:rPr lang="en-US" sz="2800" spc="-1" dirty="0">
                <a:uFillTx/>
              </a:rPr>
              <a:t> </a:t>
            </a:r>
            <a:r>
              <a:rPr lang="en-US" sz="2800" spc="-1" dirty="0" err="1">
                <a:uFillTx/>
              </a:rPr>
              <a:t>og</a:t>
            </a:r>
            <a:r>
              <a:rPr lang="en-US" sz="2800" spc="-1" dirty="0">
                <a:uFillTx/>
              </a:rPr>
              <a:t> </a:t>
            </a:r>
            <a:r>
              <a:rPr lang="en-US" sz="2800" spc="-1" dirty="0" err="1">
                <a:uFillTx/>
              </a:rPr>
              <a:t>fyrirtækjum</a:t>
            </a:r>
            <a:r>
              <a:rPr lang="en-US" sz="2800" spc="-1" dirty="0">
                <a:uFillTx/>
              </a:rPr>
              <a:t> </a:t>
            </a:r>
            <a:r>
              <a:rPr lang="en-US" sz="2800" spc="-1" dirty="0" err="1">
                <a:uFillTx/>
              </a:rPr>
              <a:t>fyrir</a:t>
            </a:r>
            <a:r>
              <a:rPr lang="en-US" sz="2800" spc="-1" dirty="0">
                <a:uFillTx/>
              </a:rPr>
              <a:t> </a:t>
            </a:r>
            <a:r>
              <a:rPr lang="en-US" sz="2800" spc="-1" dirty="0" err="1">
                <a:uFillTx/>
              </a:rPr>
              <a:t>ýmisskonar</a:t>
            </a:r>
            <a:r>
              <a:rPr lang="en-US" sz="2800" spc="-1" dirty="0">
                <a:uFillTx/>
              </a:rPr>
              <a:t> </a:t>
            </a:r>
            <a:r>
              <a:rPr lang="en-US" sz="2800" spc="-1" dirty="0" err="1">
                <a:uFillTx/>
              </a:rPr>
              <a:t>þjónustu</a:t>
            </a:r>
            <a:r>
              <a:rPr lang="en-US" sz="2800" spc="-1" dirty="0">
                <a:uFillTx/>
              </a:rPr>
              <a:t>. </a:t>
            </a:r>
          </a:p>
          <a:p>
            <a:pPr marL="889200" lvl="1" indent="-324000">
              <a:spcAft>
                <a:spcPts val="1414"/>
              </a:spcAft>
              <a:buClr>
                <a:srgbClr val="000000"/>
              </a:buClr>
              <a:buSzPct val="45000"/>
              <a:buFont typeface="Wingdings" charset="2"/>
              <a:buChar char=""/>
            </a:pPr>
            <a:r>
              <a:rPr lang="en-US" sz="2400" spc="-1" dirty="0" err="1">
                <a:uFillTx/>
              </a:rPr>
              <a:t>Þessi</a:t>
            </a:r>
            <a:r>
              <a:rPr lang="en-US" sz="2400" spc="-1" dirty="0">
                <a:uFillTx/>
              </a:rPr>
              <a:t> </a:t>
            </a:r>
            <a:r>
              <a:rPr lang="en-US" sz="2400" spc="-1" dirty="0" err="1">
                <a:uFillTx/>
              </a:rPr>
              <a:t>þjónusta</a:t>
            </a:r>
            <a:r>
              <a:rPr lang="en-US" sz="2400" spc="-1" dirty="0">
                <a:uFillTx/>
              </a:rPr>
              <a:t> </a:t>
            </a:r>
            <a:r>
              <a:rPr lang="en-US" sz="2400" spc="-1" dirty="0" err="1">
                <a:uFillTx/>
              </a:rPr>
              <a:t>kallast</a:t>
            </a:r>
            <a:r>
              <a:rPr lang="en-US" sz="2400" spc="-1" dirty="0">
                <a:uFillTx/>
              </a:rPr>
              <a:t> </a:t>
            </a:r>
            <a:r>
              <a:rPr lang="en-US" sz="2400" spc="-1" dirty="0" err="1">
                <a:uFillTx/>
              </a:rPr>
              <a:t>einu</a:t>
            </a:r>
            <a:r>
              <a:rPr lang="en-US" sz="2400" spc="-1" dirty="0">
                <a:uFillTx/>
              </a:rPr>
              <a:t> </a:t>
            </a:r>
            <a:r>
              <a:rPr lang="en-US" sz="2400" spc="-1" dirty="0" err="1">
                <a:uFillTx/>
              </a:rPr>
              <a:t>nafn</a:t>
            </a:r>
            <a:r>
              <a:rPr lang="en-US" sz="2400" spc="-1" dirty="0">
                <a:uFillTx/>
              </a:rPr>
              <a:t> </a:t>
            </a:r>
            <a:r>
              <a:rPr lang="en-US" sz="2400" spc="-1" dirty="0" err="1">
                <a:uFillTx/>
              </a:rPr>
              <a:t>samneysla</a:t>
            </a:r>
            <a:endParaRPr lang="en-US" sz="2400" spc="-1" dirty="0">
              <a:uFillTx/>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Shape 1"/>
          <p:cNvSpPr txBox="1">
            <a:spLocks/>
          </p:cNvSpPr>
          <p:nvPr/>
        </p:nvSpPr>
        <p:spPr>
          <a:xfrm>
            <a:off x="504000" y="301320"/>
            <a:ext cx="9071640" cy="1262160"/>
          </a:xfrm>
          <a:prstGeom prst="rect">
            <a:avLst/>
          </a:prstGeom>
          <a:noFill/>
          <a:ln>
            <a:noFill/>
          </a:ln>
        </p:spPr>
        <p:txBody>
          <a:bodyPr lIns="0" tIns="0" rIns="0" bIns="0" anchor="ctr"/>
          <a:lstStyle/>
          <a:p>
            <a:pPr algn="ctr"/>
            <a:r>
              <a:rPr lang="en-US" sz="4400" b="0" strike="noStrike" spc="-1">
                <a:uFillTx/>
                <a:latin typeface="Arial"/>
              </a:rPr>
              <a:t>Framleiðsluþættir</a:t>
            </a:r>
          </a:p>
        </p:txBody>
      </p:sp>
      <p:sp>
        <p:nvSpPr>
          <p:cNvPr id="48" name="TextShape 2"/>
          <p:cNvSpPr txBox="1">
            <a:spLocks/>
          </p:cNvSpPr>
          <p:nvPr/>
        </p:nvSpPr>
        <p:spPr>
          <a:xfrm>
            <a:off x="504000" y="1769040"/>
            <a:ext cx="9071640" cy="4989240"/>
          </a:xfrm>
          <a:prstGeom prst="rect">
            <a:avLst/>
          </a:prstGeom>
          <a:noFill/>
          <a:ln>
            <a:noFill/>
          </a:ln>
        </p:spPr>
        <p:txBody>
          <a:bodyPr lIns="0" tIns="0" rIns="0" bIns="0"/>
          <a:lstStyle/>
          <a:p>
            <a:pPr marL="432000" indent="-324000">
              <a:spcAft>
                <a:spcPts val="1414"/>
              </a:spcAft>
              <a:buClr>
                <a:srgbClr val="000000"/>
              </a:buClr>
              <a:buSzPct val="45000"/>
              <a:buFont typeface="Wingdings" charset="2"/>
              <a:buChar char=""/>
            </a:pPr>
            <a:r>
              <a:rPr lang="en-US" sz="2800" b="0" strike="noStrike" spc="-1" dirty="0" err="1">
                <a:uFillTx/>
                <a:latin typeface="Arial"/>
              </a:rPr>
              <a:t>Ýmislegt</a:t>
            </a:r>
            <a:r>
              <a:rPr lang="en-US" sz="2800" b="0" strike="noStrike" spc="-1" dirty="0">
                <a:uFillTx/>
                <a:latin typeface="Arial"/>
              </a:rPr>
              <a:t> </a:t>
            </a:r>
            <a:r>
              <a:rPr lang="en-US" sz="2800" b="0" strike="noStrike" spc="-1" dirty="0" err="1">
                <a:uFillTx/>
                <a:latin typeface="Arial"/>
              </a:rPr>
              <a:t>þarf</a:t>
            </a:r>
            <a:r>
              <a:rPr lang="en-US" sz="2800" b="0" strike="noStrike" spc="-1" dirty="0">
                <a:uFillTx/>
                <a:latin typeface="Arial"/>
              </a:rPr>
              <a:t> </a:t>
            </a:r>
            <a:r>
              <a:rPr lang="en-US" sz="2800" b="0" strike="noStrike" spc="-1" dirty="0" err="1">
                <a:uFillTx/>
                <a:latin typeface="Arial"/>
              </a:rPr>
              <a:t>til</a:t>
            </a:r>
            <a:r>
              <a:rPr lang="en-US" sz="2800" b="0" strike="noStrike" spc="-1" dirty="0">
                <a:uFillTx/>
                <a:latin typeface="Arial"/>
              </a:rPr>
              <a:t> </a:t>
            </a:r>
            <a:r>
              <a:rPr lang="en-US" sz="2800" b="0" strike="noStrike" spc="-1" dirty="0" err="1">
                <a:uFillTx/>
                <a:latin typeface="Arial"/>
              </a:rPr>
              <a:t>svo</a:t>
            </a:r>
            <a:r>
              <a:rPr lang="en-US" sz="2800" b="0" strike="noStrike" spc="-1" dirty="0">
                <a:uFillTx/>
                <a:latin typeface="Arial"/>
              </a:rPr>
              <a:t> </a:t>
            </a:r>
            <a:r>
              <a:rPr lang="en-US" sz="2800" b="0" strike="noStrike" spc="-1" dirty="0" err="1">
                <a:uFillTx/>
                <a:latin typeface="Arial"/>
              </a:rPr>
              <a:t>að</a:t>
            </a:r>
            <a:r>
              <a:rPr lang="en-US" sz="2800" b="0" strike="noStrike" spc="-1" dirty="0">
                <a:uFillTx/>
                <a:latin typeface="Arial"/>
              </a:rPr>
              <a:t> </a:t>
            </a:r>
            <a:r>
              <a:rPr lang="en-US" sz="2800" b="0" strike="noStrike" spc="-1" dirty="0" err="1">
                <a:uFillTx/>
                <a:latin typeface="Arial"/>
              </a:rPr>
              <a:t>framleiðsla</a:t>
            </a:r>
            <a:r>
              <a:rPr lang="en-US" sz="2800" b="0" strike="noStrike" spc="-1" dirty="0">
                <a:uFillTx/>
                <a:latin typeface="Arial"/>
              </a:rPr>
              <a:t> </a:t>
            </a:r>
            <a:r>
              <a:rPr lang="en-US" sz="2800" b="0" strike="noStrike" spc="-1" dirty="0" err="1">
                <a:uFillTx/>
                <a:latin typeface="Arial"/>
              </a:rPr>
              <a:t>sé</a:t>
            </a:r>
            <a:r>
              <a:rPr lang="en-US" sz="2800" b="0" strike="noStrike" spc="-1" dirty="0">
                <a:uFillTx/>
                <a:latin typeface="Arial"/>
              </a:rPr>
              <a:t> </a:t>
            </a:r>
            <a:r>
              <a:rPr lang="en-US" sz="2800" b="0" strike="noStrike" spc="-1" dirty="0" err="1">
                <a:uFillTx/>
                <a:latin typeface="Arial"/>
              </a:rPr>
              <a:t>möguleg</a:t>
            </a:r>
            <a:endParaRPr lang="en-US" sz="2800" b="0" strike="noStrike" spc="-1" dirty="0">
              <a:uFillTx/>
              <a:latin typeface="Arial"/>
            </a:endParaRPr>
          </a:p>
          <a:p>
            <a:pPr marL="432000" indent="-324000">
              <a:spcAft>
                <a:spcPts val="1414"/>
              </a:spcAft>
              <a:buClr>
                <a:srgbClr val="000000"/>
              </a:buClr>
              <a:buSzPct val="45000"/>
              <a:buFont typeface="Wingdings" charset="2"/>
              <a:buChar char=""/>
            </a:pPr>
            <a:r>
              <a:rPr lang="en-US" sz="2800" b="0" strike="noStrike" spc="-1" dirty="0" err="1">
                <a:uFillTx/>
                <a:latin typeface="Arial"/>
              </a:rPr>
              <a:t>Framleiðsluþættir</a:t>
            </a:r>
            <a:r>
              <a:rPr lang="en-US" sz="2800" b="0" strike="noStrike" spc="-1" dirty="0">
                <a:uFillTx/>
                <a:latin typeface="Arial"/>
              </a:rPr>
              <a:t>:</a:t>
            </a:r>
          </a:p>
          <a:p>
            <a:pPr marL="864000" lvl="1" indent="-324000">
              <a:spcAft>
                <a:spcPts val="1134"/>
              </a:spcAft>
              <a:buClr>
                <a:srgbClr val="000000"/>
              </a:buClr>
              <a:buSzPct val="75000"/>
              <a:buFont typeface="Symbol" charset="2"/>
              <a:buChar char=""/>
            </a:pPr>
            <a:r>
              <a:rPr lang="en-US" sz="2400" b="0" strike="noStrike" spc="-1" dirty="0" err="1">
                <a:uFillTx/>
                <a:latin typeface="Arial"/>
              </a:rPr>
              <a:t>Vinnuafl</a:t>
            </a:r>
            <a:r>
              <a:rPr lang="en-US" sz="2400" b="0" strike="noStrike" spc="-1" dirty="0">
                <a:uFillTx/>
                <a:latin typeface="Arial"/>
              </a:rPr>
              <a:t> </a:t>
            </a:r>
            <a:r>
              <a:rPr lang="en-US" sz="2400" b="0" strike="noStrike" spc="-1" dirty="0" err="1">
                <a:uFillTx/>
                <a:latin typeface="Arial"/>
              </a:rPr>
              <a:t>og</a:t>
            </a:r>
            <a:r>
              <a:rPr lang="en-US" sz="2400" b="0" strike="noStrike" spc="-1" dirty="0">
                <a:uFillTx/>
                <a:latin typeface="Arial"/>
              </a:rPr>
              <a:t> </a:t>
            </a:r>
            <a:r>
              <a:rPr lang="en-US" sz="2400" b="0" strike="noStrike" spc="-1" dirty="0" err="1">
                <a:uFillTx/>
                <a:latin typeface="Arial"/>
              </a:rPr>
              <a:t>sú</a:t>
            </a:r>
            <a:r>
              <a:rPr lang="en-US" sz="2400" b="0" strike="noStrike" spc="-1" dirty="0">
                <a:uFillTx/>
                <a:latin typeface="Arial"/>
              </a:rPr>
              <a:t> </a:t>
            </a:r>
            <a:r>
              <a:rPr lang="en-US" sz="2400" b="0" strike="noStrike" spc="-1" dirty="0" err="1">
                <a:uFillTx/>
                <a:latin typeface="Arial"/>
              </a:rPr>
              <a:t>þekking</a:t>
            </a:r>
            <a:r>
              <a:rPr lang="en-US" sz="2400" b="0" strike="noStrike" spc="-1" dirty="0">
                <a:uFillTx/>
                <a:latin typeface="Arial"/>
              </a:rPr>
              <a:t> </a:t>
            </a:r>
            <a:r>
              <a:rPr lang="en-US" sz="2400" b="0" strike="noStrike" spc="-1" dirty="0" err="1">
                <a:uFillTx/>
                <a:latin typeface="Arial"/>
              </a:rPr>
              <a:t>sem</a:t>
            </a:r>
            <a:r>
              <a:rPr lang="en-US" sz="2400" b="0" strike="noStrike" spc="-1" dirty="0">
                <a:uFillTx/>
                <a:latin typeface="Arial"/>
              </a:rPr>
              <a:t> </a:t>
            </a:r>
            <a:r>
              <a:rPr lang="en-US" sz="2400" b="0" strike="noStrike" spc="-1" dirty="0" err="1">
                <a:uFillTx/>
                <a:latin typeface="Arial"/>
              </a:rPr>
              <a:t>starfsmenn</a:t>
            </a:r>
            <a:r>
              <a:rPr lang="en-US" sz="2400" b="0" strike="noStrike" spc="-1" dirty="0">
                <a:uFillTx/>
                <a:latin typeface="Arial"/>
              </a:rPr>
              <a:t> </a:t>
            </a:r>
            <a:r>
              <a:rPr lang="en-US" sz="2400" b="0" strike="noStrike" spc="-1" dirty="0" err="1">
                <a:uFillTx/>
                <a:latin typeface="Arial"/>
              </a:rPr>
              <a:t>búa</a:t>
            </a:r>
            <a:r>
              <a:rPr lang="en-US" sz="2400" b="0" strike="noStrike" spc="-1" dirty="0">
                <a:uFillTx/>
                <a:latin typeface="Arial"/>
              </a:rPr>
              <a:t> </a:t>
            </a:r>
            <a:r>
              <a:rPr lang="en-US" sz="2400" b="0" strike="noStrike" spc="-1" dirty="0" err="1">
                <a:uFillTx/>
                <a:latin typeface="Arial"/>
              </a:rPr>
              <a:t>yfir</a:t>
            </a:r>
            <a:endParaRPr lang="en-US" sz="2400" b="0" strike="noStrike" spc="-1" dirty="0">
              <a:uFillTx/>
              <a:latin typeface="Arial"/>
            </a:endParaRPr>
          </a:p>
          <a:p>
            <a:pPr marL="864000" lvl="1" indent="-324000">
              <a:spcAft>
                <a:spcPts val="1134"/>
              </a:spcAft>
              <a:buClr>
                <a:srgbClr val="000000"/>
              </a:buClr>
              <a:buSzPct val="75000"/>
              <a:buFont typeface="Symbol" charset="2"/>
              <a:buChar char=""/>
            </a:pPr>
            <a:r>
              <a:rPr lang="en-US" sz="2400" b="0" strike="noStrike" spc="-1" dirty="0" err="1">
                <a:uFillTx/>
                <a:latin typeface="Arial"/>
              </a:rPr>
              <a:t>Fjármagn</a:t>
            </a:r>
            <a:r>
              <a:rPr lang="en-US" sz="2400" b="0" strike="noStrike" spc="-1" dirty="0">
                <a:uFillTx/>
                <a:latin typeface="Arial"/>
              </a:rPr>
              <a:t> þ.m.t. </a:t>
            </a:r>
            <a:r>
              <a:rPr lang="en-US" sz="2400" b="0" strike="noStrike" spc="-1" dirty="0" err="1">
                <a:uFillTx/>
                <a:latin typeface="Arial"/>
              </a:rPr>
              <a:t>Verksmiðjur</a:t>
            </a:r>
            <a:r>
              <a:rPr lang="en-US" sz="2400" b="0" strike="noStrike" spc="-1" dirty="0">
                <a:uFillTx/>
                <a:latin typeface="Arial"/>
              </a:rPr>
              <a:t>, </a:t>
            </a:r>
            <a:r>
              <a:rPr lang="en-US" sz="2400" b="0" strike="noStrike" spc="-1" dirty="0" err="1">
                <a:uFillTx/>
                <a:latin typeface="Arial"/>
              </a:rPr>
              <a:t>tæki</a:t>
            </a:r>
            <a:r>
              <a:rPr lang="en-US" sz="2400" b="0" strike="noStrike" spc="-1" dirty="0">
                <a:uFillTx/>
                <a:latin typeface="Arial"/>
              </a:rPr>
              <a:t>, </a:t>
            </a:r>
            <a:r>
              <a:rPr lang="en-US" sz="2400" b="0" strike="noStrike" spc="-1" dirty="0" err="1">
                <a:uFillTx/>
                <a:latin typeface="Arial"/>
              </a:rPr>
              <a:t>tól</a:t>
            </a:r>
            <a:r>
              <a:rPr lang="en-US" sz="2400" b="0" strike="noStrike" spc="-1" dirty="0">
                <a:uFillTx/>
                <a:latin typeface="Arial"/>
              </a:rPr>
              <a:t>, </a:t>
            </a:r>
            <a:r>
              <a:rPr lang="en-US" sz="2400" b="0" strike="noStrike" spc="-1" dirty="0" err="1">
                <a:uFillTx/>
                <a:latin typeface="Arial"/>
              </a:rPr>
              <a:t>mannvirki</a:t>
            </a:r>
            <a:endParaRPr lang="en-US" sz="2400" b="0" strike="noStrike" spc="-1" dirty="0">
              <a:uFillTx/>
              <a:latin typeface="Arial"/>
            </a:endParaRPr>
          </a:p>
          <a:p>
            <a:pPr marL="864000" lvl="1" indent="-324000">
              <a:spcAft>
                <a:spcPts val="1134"/>
              </a:spcAft>
              <a:buClr>
                <a:srgbClr val="000000"/>
              </a:buClr>
              <a:buSzPct val="75000"/>
              <a:buFont typeface="Symbol" charset="2"/>
              <a:buChar char=""/>
            </a:pPr>
            <a:r>
              <a:rPr lang="en-US" sz="2400" b="0" strike="noStrike" spc="-1" dirty="0" err="1">
                <a:uFillTx/>
                <a:latin typeface="Arial"/>
              </a:rPr>
              <a:t>Náttúruauðlindir</a:t>
            </a:r>
            <a:r>
              <a:rPr lang="en-US" sz="2400" b="0" strike="noStrike" spc="-1" dirty="0">
                <a:uFillTx/>
                <a:latin typeface="Arial"/>
              </a:rPr>
              <a:t> </a:t>
            </a:r>
            <a:r>
              <a:rPr lang="en-US" sz="2400" b="0" strike="noStrike" spc="-1" dirty="0" err="1">
                <a:uFillTx/>
                <a:latin typeface="Arial"/>
              </a:rPr>
              <a:t>s.s.</a:t>
            </a:r>
            <a:r>
              <a:rPr lang="en-US" sz="2400" b="0" strike="noStrike" spc="-1" dirty="0">
                <a:uFillTx/>
                <a:latin typeface="Arial"/>
              </a:rPr>
              <a:t> </a:t>
            </a:r>
            <a:r>
              <a:rPr lang="en-US" sz="2400" b="0" strike="noStrike" spc="-1" dirty="0" err="1">
                <a:uFillTx/>
                <a:latin typeface="Arial"/>
              </a:rPr>
              <a:t>Fallvötn</a:t>
            </a:r>
            <a:r>
              <a:rPr lang="en-US" sz="2400" b="0" strike="noStrike" spc="-1" dirty="0">
                <a:uFillTx/>
                <a:latin typeface="Arial"/>
              </a:rPr>
              <a:t>, </a:t>
            </a:r>
            <a:r>
              <a:rPr lang="en-US" sz="2400" b="0" strike="noStrike" spc="-1" dirty="0" err="1">
                <a:uFillTx/>
                <a:latin typeface="Arial"/>
              </a:rPr>
              <a:t>fiskimiðin</a:t>
            </a:r>
            <a:r>
              <a:rPr lang="en-US" sz="2400" b="0" strike="noStrike" spc="-1" dirty="0">
                <a:uFillTx/>
                <a:latin typeface="Arial"/>
              </a:rPr>
              <a:t>, </a:t>
            </a:r>
            <a:r>
              <a:rPr lang="en-US" sz="2400" b="0" strike="noStrike" spc="-1" dirty="0" err="1">
                <a:uFillTx/>
                <a:latin typeface="Arial"/>
              </a:rPr>
              <a:t>jarðvarminn</a:t>
            </a:r>
            <a:r>
              <a:rPr lang="en-US" sz="2400" b="0" strike="noStrike" spc="-1" dirty="0">
                <a:uFillTx/>
                <a:latin typeface="Arial"/>
              </a:rPr>
              <a:t>, </a:t>
            </a:r>
            <a:r>
              <a:rPr lang="en-US" sz="2400" b="0" strike="noStrike" spc="-1" dirty="0" err="1">
                <a:uFillTx/>
                <a:latin typeface="Arial"/>
              </a:rPr>
              <a:t>ræktanlegt</a:t>
            </a:r>
            <a:r>
              <a:rPr lang="en-US" sz="2400" b="0" strike="noStrike" spc="-1" dirty="0">
                <a:uFillTx/>
                <a:latin typeface="Arial"/>
              </a:rPr>
              <a:t> land</a:t>
            </a:r>
          </a:p>
          <a:p>
            <a:pPr marL="864000" lvl="1" indent="-324000">
              <a:spcAft>
                <a:spcPts val="1134"/>
              </a:spcAft>
              <a:buClr>
                <a:srgbClr val="000000"/>
              </a:buClr>
              <a:buSzPct val="75000"/>
              <a:buFont typeface="Symbol" charset="2"/>
              <a:buChar char=""/>
            </a:pPr>
            <a:r>
              <a:rPr lang="en-US" sz="2400" b="0" strike="noStrike" spc="-1" dirty="0" err="1">
                <a:uFillTx/>
                <a:latin typeface="Arial"/>
              </a:rPr>
              <a:t>Stjórnun</a:t>
            </a:r>
            <a:r>
              <a:rPr lang="en-US" sz="2400" b="0" strike="noStrike" spc="-1" dirty="0">
                <a:uFillTx/>
                <a:latin typeface="Arial"/>
              </a:rPr>
              <a:t> </a:t>
            </a:r>
            <a:r>
              <a:rPr lang="en-US" sz="2400" b="0" strike="noStrike" spc="-1" dirty="0" err="1">
                <a:uFillTx/>
                <a:latin typeface="Arial"/>
              </a:rPr>
              <a:t>og</a:t>
            </a:r>
            <a:r>
              <a:rPr lang="en-US" sz="2400" b="0" strike="noStrike" spc="-1" dirty="0">
                <a:uFillTx/>
                <a:latin typeface="Arial"/>
              </a:rPr>
              <a:t> </a:t>
            </a:r>
            <a:r>
              <a:rPr lang="en-US" sz="2400" b="0" strike="noStrike" spc="-1" dirty="0" err="1">
                <a:uFillTx/>
                <a:latin typeface="Arial"/>
              </a:rPr>
              <a:t>skipulag</a:t>
            </a:r>
            <a:r>
              <a:rPr lang="en-US" sz="2400" b="0" strike="noStrike" spc="-1" dirty="0">
                <a:uFillTx/>
                <a:latin typeface="Arial"/>
              </a:rPr>
              <a:t>. </a:t>
            </a:r>
            <a:r>
              <a:rPr lang="en-US" sz="2400" b="0" strike="noStrike" spc="-1" dirty="0" err="1">
                <a:uFillTx/>
                <a:latin typeface="Arial"/>
              </a:rPr>
              <a:t>Það</a:t>
            </a:r>
            <a:r>
              <a:rPr lang="en-US" sz="2400" b="0" strike="noStrike" spc="-1" dirty="0">
                <a:uFillTx/>
                <a:latin typeface="Arial"/>
              </a:rPr>
              <a:t> </a:t>
            </a:r>
            <a:r>
              <a:rPr lang="en-US" sz="2400" b="0" strike="noStrike" spc="-1" dirty="0" err="1">
                <a:uFillTx/>
                <a:latin typeface="Arial"/>
              </a:rPr>
              <a:t>þarf</a:t>
            </a:r>
            <a:r>
              <a:rPr lang="en-US" sz="2400" b="0" strike="noStrike" spc="-1" dirty="0">
                <a:uFillTx/>
                <a:latin typeface="Arial"/>
              </a:rPr>
              <a:t> </a:t>
            </a:r>
            <a:r>
              <a:rPr lang="en-US" sz="2400" b="0" strike="noStrike" spc="-1" dirty="0" err="1">
                <a:uFillTx/>
                <a:latin typeface="Arial"/>
              </a:rPr>
              <a:t>hagkvæmni</a:t>
            </a:r>
            <a:r>
              <a:rPr lang="en-US" sz="2400" b="0" strike="noStrike" spc="-1" dirty="0">
                <a:uFillTx/>
                <a:latin typeface="Arial"/>
              </a:rPr>
              <a:t>, </a:t>
            </a:r>
            <a:r>
              <a:rPr lang="en-US" sz="2400" b="0" strike="noStrike" spc="-1" dirty="0" err="1">
                <a:uFillTx/>
                <a:latin typeface="Arial"/>
              </a:rPr>
              <a:t>alúð</a:t>
            </a:r>
            <a:r>
              <a:rPr lang="en-US" sz="2400" b="0" strike="noStrike" spc="-1" dirty="0">
                <a:uFillTx/>
                <a:latin typeface="Arial"/>
              </a:rPr>
              <a:t> </a:t>
            </a:r>
            <a:r>
              <a:rPr lang="en-US" sz="2400" b="0" strike="noStrike" spc="-1" dirty="0" err="1">
                <a:uFillTx/>
                <a:latin typeface="Arial"/>
              </a:rPr>
              <a:t>og</a:t>
            </a:r>
            <a:r>
              <a:rPr lang="en-US" sz="2400" b="0" strike="noStrike" spc="-1" dirty="0">
                <a:uFillTx/>
                <a:latin typeface="Arial"/>
              </a:rPr>
              <a:t> </a:t>
            </a:r>
            <a:r>
              <a:rPr lang="en-US" sz="2400" b="0" strike="noStrike" spc="-1" dirty="0" err="1">
                <a:uFillTx/>
                <a:latin typeface="Arial"/>
              </a:rPr>
              <a:t>tækni</a:t>
            </a:r>
            <a:r>
              <a:rPr lang="en-US" sz="2400" b="0" strike="noStrike" spc="-1" dirty="0">
                <a:uFillTx/>
                <a:latin typeface="Arial"/>
              </a:rPr>
              <a:t> </a:t>
            </a:r>
            <a:r>
              <a:rPr lang="en-US" sz="2400" b="0" strike="noStrike" spc="-1" dirty="0" err="1">
                <a:uFillTx/>
                <a:latin typeface="Arial"/>
              </a:rPr>
              <a:t>til</a:t>
            </a:r>
            <a:r>
              <a:rPr lang="en-US" sz="2400" b="0" strike="noStrike" spc="-1" dirty="0">
                <a:uFillTx/>
                <a:latin typeface="Arial"/>
              </a:rPr>
              <a:t> </a:t>
            </a:r>
            <a:r>
              <a:rPr lang="en-US" sz="2400" b="0" strike="noStrike" spc="-1" dirty="0" err="1">
                <a:uFillTx/>
                <a:latin typeface="Arial"/>
              </a:rPr>
              <a:t>að</a:t>
            </a:r>
            <a:r>
              <a:rPr lang="en-US" sz="2400" b="0" strike="noStrike" spc="-1" dirty="0">
                <a:uFillTx/>
                <a:latin typeface="Arial"/>
              </a:rPr>
              <a:t> </a:t>
            </a:r>
            <a:r>
              <a:rPr lang="en-US" sz="2400" b="0" strike="noStrike" spc="-1" dirty="0" err="1">
                <a:uFillTx/>
                <a:latin typeface="Arial"/>
              </a:rPr>
              <a:t>reka</a:t>
            </a:r>
            <a:r>
              <a:rPr lang="en-US" sz="2400" b="0" strike="noStrike" spc="-1" dirty="0">
                <a:uFillTx/>
                <a:latin typeface="Arial"/>
              </a:rPr>
              <a:t> </a:t>
            </a:r>
            <a:r>
              <a:rPr lang="en-US" sz="2400" b="0" strike="noStrike" spc="-1" dirty="0" err="1">
                <a:uFillTx/>
                <a:latin typeface="Arial"/>
              </a:rPr>
              <a:t>fyrirtæki</a:t>
            </a:r>
            <a:r>
              <a:rPr lang="en-US" sz="2400" b="0" strike="noStrike" spc="-1" dirty="0">
                <a:uFillTx/>
                <a:latin typeface="Arial"/>
              </a:rPr>
              <a:t> </a:t>
            </a:r>
            <a:r>
              <a:rPr lang="en-US" sz="2400" b="0" strike="noStrike" spc="-1" dirty="0" err="1">
                <a:uFillTx/>
                <a:latin typeface="Arial"/>
              </a:rPr>
              <a:t>eða</a:t>
            </a:r>
            <a:r>
              <a:rPr lang="en-US" sz="2400" b="0" strike="noStrike" spc="-1" dirty="0">
                <a:uFillTx/>
                <a:latin typeface="Arial"/>
              </a:rPr>
              <a:t> </a:t>
            </a:r>
            <a:r>
              <a:rPr lang="en-US" sz="2400" b="0" strike="noStrike" spc="-1" dirty="0" err="1">
                <a:uFillTx/>
                <a:latin typeface="Arial"/>
              </a:rPr>
              <a:t>stofnun</a:t>
            </a:r>
            <a:r>
              <a:rPr lang="en-US" sz="2400" b="0" strike="noStrike" spc="-1" dirty="0">
                <a:uFillTx/>
                <a:latin typeface="Arial"/>
              </a:rPr>
              <a:t> </a:t>
            </a:r>
            <a:r>
              <a:rPr lang="en-US" sz="2400" b="0" strike="noStrike" spc="-1" dirty="0" err="1">
                <a:uFillTx/>
                <a:latin typeface="Arial"/>
              </a:rPr>
              <a:t>farsællega</a:t>
            </a:r>
            <a:r>
              <a:rPr lang="en-US" sz="2400" b="0" strike="noStrike" spc="-1" dirty="0">
                <a:uFillTx/>
                <a:latin typeface="Arial"/>
              </a:rPr>
              <a:t> </a:t>
            </a:r>
            <a:r>
              <a:rPr lang="en-US" sz="2400" b="0" strike="noStrike" spc="-1" dirty="0" err="1">
                <a:uFillTx/>
                <a:latin typeface="Arial"/>
              </a:rPr>
              <a:t>og</a:t>
            </a:r>
            <a:r>
              <a:rPr lang="en-US" sz="2400" b="0" strike="noStrike" spc="-1" dirty="0">
                <a:uFillTx/>
                <a:latin typeface="Arial"/>
              </a:rPr>
              <a:t>  </a:t>
            </a:r>
            <a:r>
              <a:rPr lang="en-US" sz="2400" b="0" strike="noStrike" spc="-1" dirty="0" err="1">
                <a:uFillTx/>
                <a:latin typeface="Arial"/>
              </a:rPr>
              <a:t>nýta</a:t>
            </a:r>
            <a:r>
              <a:rPr lang="en-US" sz="2400" b="0" strike="noStrike" spc="-1" dirty="0">
                <a:uFillTx/>
                <a:latin typeface="Arial"/>
              </a:rPr>
              <a:t> </a:t>
            </a:r>
            <a:r>
              <a:rPr lang="en-US" sz="2400" b="0" strike="noStrike" spc="-1" dirty="0" err="1">
                <a:uFillTx/>
                <a:latin typeface="Arial"/>
              </a:rPr>
              <a:t>hina</a:t>
            </a:r>
            <a:r>
              <a:rPr lang="en-US" sz="2400" b="0" strike="noStrike" spc="-1" dirty="0">
                <a:uFillTx/>
                <a:latin typeface="Arial"/>
              </a:rPr>
              <a:t> </a:t>
            </a:r>
            <a:r>
              <a:rPr lang="en-US" sz="2400" b="0" strike="noStrike" spc="-1" dirty="0" err="1">
                <a:uFillTx/>
                <a:latin typeface="Arial"/>
              </a:rPr>
              <a:t>framleiðsluþættina</a:t>
            </a:r>
            <a:r>
              <a:rPr lang="en-US" sz="2400" b="0" strike="noStrike" spc="-1" dirty="0">
                <a:uFillTx/>
                <a:latin typeface="Arial"/>
              </a:rPr>
              <a:t> </a:t>
            </a:r>
            <a:r>
              <a:rPr lang="en-US" sz="2400" b="0" strike="noStrike" spc="-1" dirty="0" err="1">
                <a:uFillTx/>
                <a:latin typeface="Arial"/>
              </a:rPr>
              <a:t>sem</a:t>
            </a:r>
            <a:r>
              <a:rPr lang="en-US" sz="2400" b="0" strike="noStrike" spc="-1" dirty="0">
                <a:uFillTx/>
                <a:latin typeface="Arial"/>
              </a:rPr>
              <a:t> best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Shape 1"/>
          <p:cNvSpPr txBox="1">
            <a:spLocks/>
          </p:cNvSpPr>
          <p:nvPr/>
        </p:nvSpPr>
        <p:spPr>
          <a:xfrm>
            <a:off x="504000" y="301320"/>
            <a:ext cx="9071640" cy="1262160"/>
          </a:xfrm>
          <a:prstGeom prst="rect">
            <a:avLst/>
          </a:prstGeom>
          <a:noFill/>
          <a:ln>
            <a:noFill/>
          </a:ln>
        </p:spPr>
        <p:txBody>
          <a:bodyPr lIns="0" tIns="0" rIns="0" bIns="0" anchor="ctr"/>
          <a:lstStyle/>
          <a:p>
            <a:pPr algn="ctr"/>
            <a:r>
              <a:rPr lang="is-IS" sz="4400" b="0" strike="noStrike" spc="-1" dirty="0">
                <a:uFillTx/>
                <a:latin typeface="Arial"/>
              </a:rPr>
              <a:t>Framleiðsluþættir</a:t>
            </a:r>
            <a:endParaRPr lang="en-US" sz="4400" b="0" strike="noStrike" spc="-1" dirty="0">
              <a:uFillTx/>
              <a:latin typeface="Arial"/>
            </a:endParaRPr>
          </a:p>
        </p:txBody>
      </p:sp>
      <p:sp>
        <p:nvSpPr>
          <p:cNvPr id="50" name="TextShape 2"/>
          <p:cNvSpPr txBox="1">
            <a:spLocks/>
          </p:cNvSpPr>
          <p:nvPr/>
        </p:nvSpPr>
        <p:spPr>
          <a:xfrm>
            <a:off x="504000" y="1769040"/>
            <a:ext cx="9071640" cy="4989240"/>
          </a:xfrm>
          <a:prstGeom prst="rect">
            <a:avLst/>
          </a:prstGeom>
          <a:noFill/>
          <a:ln>
            <a:noFill/>
          </a:ln>
        </p:spPr>
        <p:txBody>
          <a:bodyPr lIns="0" tIns="0" rIns="0" bIns="0"/>
          <a:lstStyle/>
          <a:p>
            <a:pPr marL="432000" indent="-324000">
              <a:spcAft>
                <a:spcPts val="1414"/>
              </a:spcAft>
              <a:buClr>
                <a:srgbClr val="000000"/>
              </a:buClr>
              <a:buSzPct val="45000"/>
              <a:buFont typeface="Wingdings" charset="2"/>
              <a:buChar char=""/>
            </a:pPr>
            <a:r>
              <a:rPr lang="en-US" sz="2800" b="0" strike="noStrike" spc="-1" dirty="0" err="1">
                <a:uFillTx/>
                <a:latin typeface="Arial"/>
              </a:rPr>
              <a:t>Framleiðsluþættir</a:t>
            </a:r>
            <a:r>
              <a:rPr lang="en-US" sz="2800" b="0" strike="noStrike" spc="-1" dirty="0">
                <a:uFillTx/>
                <a:latin typeface="Arial"/>
              </a:rPr>
              <a:t> - </a:t>
            </a:r>
            <a:r>
              <a:rPr lang="en-US" sz="2800" b="0" strike="noStrike" spc="-1" dirty="0" err="1">
                <a:uFillTx/>
                <a:latin typeface="Arial"/>
              </a:rPr>
              <a:t>Takmarkað</a:t>
            </a:r>
            <a:r>
              <a:rPr lang="en-US" sz="2800" b="0" strike="noStrike" spc="-1" dirty="0">
                <a:uFillTx/>
                <a:latin typeface="Arial"/>
              </a:rPr>
              <a:t> </a:t>
            </a:r>
            <a:r>
              <a:rPr lang="en-US" sz="2800" b="0" strike="noStrike" spc="-1" dirty="0" err="1">
                <a:uFillTx/>
                <a:latin typeface="Arial"/>
              </a:rPr>
              <a:t>magn</a:t>
            </a:r>
            <a:endParaRPr lang="en-US" sz="2800" b="0" strike="noStrike" spc="-1" dirty="0">
              <a:uFillTx/>
              <a:latin typeface="Arial"/>
            </a:endParaRPr>
          </a:p>
          <a:p>
            <a:pPr marL="432000" indent="-324000">
              <a:spcAft>
                <a:spcPts val="1414"/>
              </a:spcAft>
              <a:buClr>
                <a:srgbClr val="000000"/>
              </a:buClr>
              <a:buSzPct val="45000"/>
              <a:buFont typeface="Wingdings" charset="2"/>
              <a:buChar char=""/>
            </a:pPr>
            <a:r>
              <a:rPr lang="en-US" sz="2800" b="0" strike="noStrike" spc="-1" dirty="0" err="1">
                <a:uFillTx/>
                <a:latin typeface="Arial"/>
              </a:rPr>
              <a:t>Þarfir</a:t>
            </a:r>
            <a:r>
              <a:rPr lang="en-US" sz="2800" b="0" strike="noStrike" spc="-1" dirty="0">
                <a:uFillTx/>
                <a:latin typeface="Arial"/>
              </a:rPr>
              <a:t> </a:t>
            </a:r>
            <a:r>
              <a:rPr lang="en-US" sz="2800" b="0" strike="noStrike" spc="-1" dirty="0" err="1">
                <a:uFillTx/>
                <a:latin typeface="Arial"/>
              </a:rPr>
              <a:t>og</a:t>
            </a:r>
            <a:r>
              <a:rPr lang="en-US" sz="2800" b="0" strike="noStrike" spc="-1" dirty="0">
                <a:uFillTx/>
                <a:latin typeface="Arial"/>
              </a:rPr>
              <a:t> </a:t>
            </a:r>
            <a:r>
              <a:rPr lang="en-US" sz="2800" b="0" strike="noStrike" spc="-1" dirty="0" err="1">
                <a:uFillTx/>
                <a:latin typeface="Arial"/>
              </a:rPr>
              <a:t>langanir</a:t>
            </a:r>
            <a:r>
              <a:rPr lang="en-US" sz="2800" b="0" strike="noStrike" spc="-1" dirty="0">
                <a:uFillTx/>
                <a:latin typeface="Arial"/>
              </a:rPr>
              <a:t> </a:t>
            </a:r>
            <a:r>
              <a:rPr lang="en-US" sz="2800" b="0" strike="noStrike" spc="-1" dirty="0" err="1">
                <a:uFillTx/>
                <a:latin typeface="Arial"/>
              </a:rPr>
              <a:t>fólks</a:t>
            </a:r>
            <a:r>
              <a:rPr lang="en-US" sz="2800" b="0" strike="noStrike" spc="-1" dirty="0">
                <a:uFillTx/>
                <a:latin typeface="Arial"/>
              </a:rPr>
              <a:t> - </a:t>
            </a:r>
            <a:r>
              <a:rPr lang="en-US" sz="2800" b="0" strike="noStrike" spc="-1" dirty="0" err="1">
                <a:uFillTx/>
                <a:latin typeface="Arial"/>
              </a:rPr>
              <a:t>Ótakmarkaðar</a:t>
            </a:r>
            <a:endParaRPr lang="en-US" sz="2800" b="0" strike="noStrike" spc="-1" dirty="0">
              <a:uFillTx/>
              <a:latin typeface="Arial"/>
            </a:endParaRPr>
          </a:p>
          <a:p>
            <a:pPr marL="432000" indent="-324000">
              <a:spcAft>
                <a:spcPts val="1414"/>
              </a:spcAft>
              <a:buClr>
                <a:srgbClr val="000000"/>
              </a:buClr>
              <a:buSzPct val="45000"/>
              <a:buFont typeface="Wingdings" charset="2"/>
              <a:buChar char=""/>
            </a:pPr>
            <a:r>
              <a:rPr lang="en-US" sz="2800" spc="-1" dirty="0" err="1">
                <a:uFillTx/>
              </a:rPr>
              <a:t>Til</a:t>
            </a:r>
            <a:r>
              <a:rPr lang="en-US" sz="2800" spc="-1" dirty="0">
                <a:uFillTx/>
              </a:rPr>
              <a:t> </a:t>
            </a:r>
            <a:r>
              <a:rPr lang="en-US" sz="2800" spc="-1" dirty="0" err="1">
                <a:uFillTx/>
              </a:rPr>
              <a:t>verður</a:t>
            </a:r>
            <a:r>
              <a:rPr lang="en-US" sz="2800" spc="-1" dirty="0">
                <a:uFillTx/>
              </a:rPr>
              <a:t> </a:t>
            </a:r>
            <a:r>
              <a:rPr lang="en-US" sz="2800" spc="-1" dirty="0" err="1">
                <a:uFillTx/>
              </a:rPr>
              <a:t>skortur</a:t>
            </a:r>
            <a:r>
              <a:rPr lang="en-US" sz="2800" spc="-1" dirty="0">
                <a:uFillTx/>
              </a:rPr>
              <a:t> – </a:t>
            </a:r>
            <a:r>
              <a:rPr lang="en-US" sz="2800" spc="-1" dirty="0" err="1">
                <a:uFillTx/>
              </a:rPr>
              <a:t>grunnurinn</a:t>
            </a:r>
            <a:r>
              <a:rPr lang="en-US" sz="2800" spc="-1" dirty="0">
                <a:uFillTx/>
              </a:rPr>
              <a:t> </a:t>
            </a:r>
            <a:r>
              <a:rPr lang="en-US" sz="2800" spc="-1" dirty="0" err="1">
                <a:uFillTx/>
              </a:rPr>
              <a:t>að</a:t>
            </a:r>
            <a:r>
              <a:rPr lang="en-US" sz="2800" spc="-1" dirty="0">
                <a:uFillTx/>
              </a:rPr>
              <a:t> </a:t>
            </a:r>
            <a:r>
              <a:rPr lang="en-US" sz="2800" spc="-1" dirty="0" err="1">
                <a:uFillTx/>
              </a:rPr>
              <a:t>hagfræðinni</a:t>
            </a:r>
            <a:endParaRPr lang="en-US" sz="2800" b="0" strike="noStrike" spc="-1" dirty="0">
              <a:uFillTx/>
              <a:latin typeface="Arial"/>
            </a:endParaRPr>
          </a:p>
          <a:p>
            <a:pPr marL="889200" lvl="1" indent="-324000">
              <a:spcAft>
                <a:spcPts val="1414"/>
              </a:spcAft>
              <a:buClr>
                <a:srgbClr val="000000"/>
              </a:buClr>
              <a:buSzPct val="45000"/>
              <a:buFont typeface="Wingdings" charset="2"/>
              <a:buChar char=""/>
            </a:pPr>
            <a:r>
              <a:rPr lang="en-US" sz="2400" b="0" strike="noStrike" spc="-1" dirty="0" err="1">
                <a:uFillTx/>
                <a:latin typeface="Arial"/>
              </a:rPr>
              <a:t>Allir</a:t>
            </a:r>
            <a:r>
              <a:rPr lang="en-US" sz="2400" b="0" strike="noStrike" spc="-1" dirty="0">
                <a:uFillTx/>
                <a:latin typeface="Arial"/>
              </a:rPr>
              <a:t> </a:t>
            </a:r>
            <a:r>
              <a:rPr lang="en-US" sz="2400" b="0" strike="noStrike" spc="-1" dirty="0" err="1">
                <a:uFillTx/>
                <a:latin typeface="Arial"/>
              </a:rPr>
              <a:t>þurfa</a:t>
            </a:r>
            <a:r>
              <a:rPr lang="en-US" sz="2400" b="0" strike="noStrike" spc="-1" dirty="0">
                <a:uFillTx/>
                <a:latin typeface="Arial"/>
              </a:rPr>
              <a:t> </a:t>
            </a:r>
            <a:r>
              <a:rPr lang="en-US" sz="2400" b="0" strike="noStrike" spc="-1" dirty="0" err="1">
                <a:uFillTx/>
                <a:latin typeface="Arial"/>
              </a:rPr>
              <a:t>að</a:t>
            </a:r>
            <a:r>
              <a:rPr lang="en-US" sz="2400" b="0" strike="noStrike" spc="-1" dirty="0">
                <a:uFillTx/>
                <a:latin typeface="Arial"/>
              </a:rPr>
              <a:t> </a:t>
            </a:r>
            <a:r>
              <a:rPr lang="en-US" sz="2400" b="0" strike="noStrike" spc="-1" dirty="0" err="1">
                <a:uFillTx/>
                <a:latin typeface="Arial"/>
              </a:rPr>
              <a:t>velja</a:t>
            </a:r>
            <a:r>
              <a:rPr lang="en-US" sz="2400" b="0" strike="noStrike" spc="-1" dirty="0">
                <a:uFillTx/>
                <a:latin typeface="Arial"/>
              </a:rPr>
              <a:t> </a:t>
            </a:r>
            <a:r>
              <a:rPr lang="en-US" sz="2400" b="0" strike="noStrike" spc="-1" dirty="0" err="1">
                <a:uFillTx/>
                <a:latin typeface="Arial"/>
              </a:rPr>
              <a:t>og</a:t>
            </a:r>
            <a:r>
              <a:rPr lang="en-US" sz="2400" b="0" strike="noStrike" spc="-1" dirty="0">
                <a:uFillTx/>
                <a:latin typeface="Arial"/>
              </a:rPr>
              <a:t> </a:t>
            </a:r>
            <a:r>
              <a:rPr lang="en-US" sz="2400" b="0" strike="noStrike" spc="-1" dirty="0" err="1">
                <a:uFillTx/>
                <a:latin typeface="Arial"/>
              </a:rPr>
              <a:t>hafna</a:t>
            </a:r>
            <a:r>
              <a:rPr lang="en-US" sz="2400" spc="-1" dirty="0">
                <a:uFillTx/>
                <a:latin typeface="Arial"/>
              </a:rPr>
              <a:t> - </a:t>
            </a:r>
            <a:r>
              <a:rPr lang="en-US" sz="2400" b="0" strike="noStrike" spc="-1" dirty="0" err="1">
                <a:uFillTx/>
                <a:latin typeface="Arial"/>
              </a:rPr>
              <a:t>Fórnarkostnaður</a:t>
            </a:r>
            <a:endParaRPr lang="en-US" sz="2400" b="0" strike="noStrike" spc="-1" dirty="0">
              <a:uFillTx/>
              <a:latin typeface="Arial"/>
            </a:endParaRPr>
          </a:p>
          <a:p>
            <a:pPr marL="432000" indent="-324000">
              <a:spcAft>
                <a:spcPts val="1414"/>
              </a:spcAft>
              <a:buClr>
                <a:srgbClr val="000000"/>
              </a:buClr>
              <a:buSzPct val="45000"/>
              <a:buFont typeface="Wingdings" charset="2"/>
              <a:buChar char=""/>
            </a:pPr>
            <a:r>
              <a:rPr lang="en-US" sz="2800" b="0" strike="noStrike" spc="-1" dirty="0" err="1">
                <a:uFillTx/>
                <a:latin typeface="Arial"/>
              </a:rPr>
              <a:t>Dæmi</a:t>
            </a:r>
            <a:r>
              <a:rPr lang="en-US" sz="2800" b="0" strike="noStrike" spc="-1" dirty="0">
                <a:uFillTx/>
                <a:latin typeface="Arial"/>
              </a:rPr>
              <a:t>:</a:t>
            </a:r>
          </a:p>
          <a:p>
            <a:pPr marL="889200" lvl="1" indent="-324000">
              <a:spcAft>
                <a:spcPts val="1414"/>
              </a:spcAft>
              <a:buClr>
                <a:srgbClr val="000000"/>
              </a:buClr>
              <a:buSzPct val="45000"/>
              <a:buFont typeface="Wingdings" charset="2"/>
              <a:buChar char=""/>
            </a:pPr>
            <a:r>
              <a:rPr lang="en-US" sz="2400" spc="-1" dirty="0" err="1">
                <a:uFillTx/>
                <a:latin typeface="Arial"/>
              </a:rPr>
              <a:t>Auðlindir</a:t>
            </a:r>
            <a:r>
              <a:rPr lang="en-US" sz="2400" spc="-1" dirty="0">
                <a:uFillTx/>
                <a:latin typeface="Arial"/>
              </a:rPr>
              <a:t> - </a:t>
            </a:r>
            <a:r>
              <a:rPr lang="en-US" sz="2400" b="0" strike="noStrike" spc="-1" dirty="0">
                <a:uFillTx/>
                <a:latin typeface="Arial"/>
              </a:rPr>
              <a:t>Á </a:t>
            </a:r>
            <a:r>
              <a:rPr lang="en-US" sz="2400" b="0" strike="noStrike" spc="-1" dirty="0" err="1">
                <a:uFillTx/>
                <a:latin typeface="Arial"/>
              </a:rPr>
              <a:t>að</a:t>
            </a:r>
            <a:r>
              <a:rPr lang="en-US" sz="2400" b="0" strike="noStrike" spc="-1" dirty="0">
                <a:uFillTx/>
                <a:latin typeface="Arial"/>
              </a:rPr>
              <a:t> </a:t>
            </a:r>
            <a:r>
              <a:rPr lang="en-US" sz="2400" b="0" strike="noStrike" spc="-1" dirty="0" err="1">
                <a:uFillTx/>
                <a:latin typeface="Arial"/>
              </a:rPr>
              <a:t>virkja</a:t>
            </a:r>
            <a:r>
              <a:rPr lang="en-US" sz="2400" b="0" strike="noStrike" spc="-1" dirty="0">
                <a:uFillTx/>
                <a:latin typeface="Arial"/>
              </a:rPr>
              <a:t> </a:t>
            </a:r>
            <a:r>
              <a:rPr lang="en-US" sz="2400" b="0" strike="noStrike" spc="-1" dirty="0" err="1">
                <a:uFillTx/>
                <a:latin typeface="Arial"/>
              </a:rPr>
              <a:t>eða</a:t>
            </a:r>
            <a:r>
              <a:rPr lang="en-US" sz="2400" b="0" strike="noStrike" spc="-1" dirty="0">
                <a:uFillTx/>
                <a:latin typeface="Arial"/>
              </a:rPr>
              <a:t> </a:t>
            </a:r>
            <a:r>
              <a:rPr lang="en-US" sz="2400" b="0" strike="noStrike" spc="-1" dirty="0" err="1">
                <a:uFillTx/>
                <a:latin typeface="Arial"/>
              </a:rPr>
              <a:t>ekki</a:t>
            </a:r>
            <a:r>
              <a:rPr lang="en-US" sz="2400" b="0" strike="noStrike" spc="-1" dirty="0">
                <a:uFillTx/>
                <a:latin typeface="Arial"/>
              </a:rPr>
              <a:t> </a:t>
            </a:r>
            <a:r>
              <a:rPr lang="en-US" sz="2400" b="0" strike="noStrike" spc="-1" dirty="0" err="1">
                <a:uFillTx/>
                <a:latin typeface="Arial"/>
              </a:rPr>
              <a:t>virkja</a:t>
            </a:r>
            <a:r>
              <a:rPr lang="en-US" sz="2400" b="0" strike="noStrike" spc="-1" dirty="0">
                <a:uFillTx/>
                <a:latin typeface="Arial"/>
              </a:rPr>
              <a:t>?</a:t>
            </a:r>
          </a:p>
          <a:p>
            <a:pPr marL="889200" lvl="1" indent="-324000">
              <a:spcAft>
                <a:spcPts val="1414"/>
              </a:spcAft>
              <a:buClr>
                <a:srgbClr val="000000"/>
              </a:buClr>
              <a:buSzPct val="45000"/>
              <a:buFont typeface="Wingdings" charset="2"/>
              <a:buChar char=""/>
            </a:pPr>
            <a:r>
              <a:rPr lang="is-IS" sz="2400" spc="-1" dirty="0">
                <a:uFillTx/>
                <a:latin typeface="Arial"/>
              </a:rPr>
              <a:t>Skólahúsnæði </a:t>
            </a:r>
            <a:r>
              <a:rPr lang="is-IS" sz="2400" spc="-1" dirty="0" err="1">
                <a:uFillTx/>
                <a:latin typeface="Arial"/>
              </a:rPr>
              <a:t>vs</a:t>
            </a:r>
            <a:r>
              <a:rPr lang="is-IS" sz="2400" spc="-1" dirty="0">
                <a:uFillTx/>
                <a:latin typeface="Arial"/>
              </a:rPr>
              <a:t>. Lækningatæki </a:t>
            </a:r>
            <a:r>
              <a:rPr lang="is-IS" sz="2400" spc="-1" dirty="0" err="1">
                <a:uFillTx/>
                <a:latin typeface="Arial"/>
              </a:rPr>
              <a:t>vs</a:t>
            </a:r>
            <a:r>
              <a:rPr lang="is-IS" sz="2400" spc="-1" dirty="0">
                <a:uFillTx/>
                <a:latin typeface="Arial"/>
              </a:rPr>
              <a:t>. Dvalarheimili</a:t>
            </a:r>
            <a:endParaRPr lang="en-US" sz="2400" b="0" strike="noStrike" spc="-1" dirty="0">
              <a:uFillTx/>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Shape 1"/>
          <p:cNvSpPr txBox="1">
            <a:spLocks/>
          </p:cNvSpPr>
          <p:nvPr/>
        </p:nvSpPr>
        <p:spPr>
          <a:xfrm>
            <a:off x="504000" y="301320"/>
            <a:ext cx="9071640" cy="1262160"/>
          </a:xfrm>
          <a:prstGeom prst="rect">
            <a:avLst/>
          </a:prstGeom>
          <a:noFill/>
          <a:ln>
            <a:noFill/>
          </a:ln>
        </p:spPr>
        <p:txBody>
          <a:bodyPr lIns="0" tIns="0" rIns="0" bIns="0" anchor="ctr"/>
          <a:lstStyle/>
          <a:p>
            <a:pPr algn="ctr"/>
            <a:r>
              <a:rPr lang="en-US" sz="4400" b="0" strike="noStrike" spc="-1">
                <a:uFillTx/>
                <a:latin typeface="Arial"/>
              </a:rPr>
              <a:t>Framleiðslujaðarinn</a:t>
            </a:r>
          </a:p>
        </p:txBody>
      </p:sp>
      <p:sp>
        <p:nvSpPr>
          <p:cNvPr id="52" name="TextShape 2"/>
          <p:cNvSpPr txBox="1">
            <a:spLocks/>
          </p:cNvSpPr>
          <p:nvPr/>
        </p:nvSpPr>
        <p:spPr>
          <a:xfrm>
            <a:off x="504000" y="1769040"/>
            <a:ext cx="9071640" cy="4989240"/>
          </a:xfrm>
          <a:prstGeom prst="rect">
            <a:avLst/>
          </a:prstGeom>
          <a:noFill/>
          <a:ln>
            <a:noFill/>
          </a:ln>
        </p:spPr>
        <p:txBody>
          <a:bodyPr lIns="0" tIns="0" rIns="0" bIns="0"/>
          <a:lstStyle/>
          <a:p>
            <a:pPr marL="432000" indent="-324000">
              <a:spcAft>
                <a:spcPts val="1414"/>
              </a:spcAft>
              <a:buClr>
                <a:srgbClr val="000000"/>
              </a:buClr>
              <a:buSzPct val="45000"/>
              <a:buFont typeface="Wingdings" charset="2"/>
              <a:buChar char=""/>
            </a:pPr>
            <a:r>
              <a:rPr lang="en-US" sz="2800" b="0" strike="noStrike" spc="-1" dirty="0" err="1">
                <a:uFillTx/>
                <a:latin typeface="Arial"/>
              </a:rPr>
              <a:t>Framleiðslujaðarinn</a:t>
            </a:r>
            <a:r>
              <a:rPr lang="en-US" sz="2800" b="0" strike="noStrike" spc="-1" dirty="0">
                <a:uFillTx/>
                <a:latin typeface="Arial"/>
              </a:rPr>
              <a:t> </a:t>
            </a:r>
            <a:r>
              <a:rPr lang="en-US" sz="2800" b="0" strike="noStrike" spc="-1" dirty="0" err="1">
                <a:uFillTx/>
                <a:latin typeface="Arial"/>
              </a:rPr>
              <a:t>sýnir</a:t>
            </a:r>
            <a:r>
              <a:rPr lang="en-US" sz="2800" b="0" strike="noStrike" spc="-1" dirty="0">
                <a:uFillTx/>
                <a:latin typeface="Arial"/>
              </a:rPr>
              <a:t> </a:t>
            </a:r>
            <a:r>
              <a:rPr lang="en-US" sz="2800" b="0" strike="noStrike" spc="-1" dirty="0" err="1">
                <a:uFillTx/>
                <a:latin typeface="Arial"/>
              </a:rPr>
              <a:t>hámarksframleiðslugetu</a:t>
            </a:r>
            <a:r>
              <a:rPr lang="en-US" sz="2800" b="0" strike="noStrike" spc="-1" dirty="0">
                <a:uFillTx/>
                <a:latin typeface="Arial"/>
              </a:rPr>
              <a:t> í </a:t>
            </a:r>
            <a:r>
              <a:rPr lang="en-US" sz="2800" b="0" strike="noStrike" spc="-1" dirty="0" err="1">
                <a:uFillTx/>
                <a:latin typeface="Arial"/>
              </a:rPr>
              <a:t>þjóðfélagi</a:t>
            </a:r>
            <a:r>
              <a:rPr lang="en-US" sz="2800" b="0" strike="noStrike" spc="-1" dirty="0">
                <a:uFillTx/>
                <a:latin typeface="Arial"/>
              </a:rPr>
              <a:t> </a:t>
            </a:r>
            <a:r>
              <a:rPr lang="en-US" sz="2800" b="0" strike="noStrike" spc="-1" dirty="0" err="1">
                <a:uFillTx/>
                <a:latin typeface="Arial"/>
              </a:rPr>
              <a:t>sem</a:t>
            </a:r>
            <a:r>
              <a:rPr lang="en-US" sz="2800" b="0" strike="noStrike" spc="-1" dirty="0">
                <a:uFillTx/>
                <a:latin typeface="Arial"/>
              </a:rPr>
              <a:t> </a:t>
            </a:r>
            <a:r>
              <a:rPr lang="en-US" sz="2800" b="0" strike="noStrike" spc="-1" dirty="0" err="1">
                <a:uFillTx/>
                <a:latin typeface="Arial"/>
              </a:rPr>
              <a:t>framleiðir</a:t>
            </a:r>
            <a:r>
              <a:rPr lang="en-US" sz="2800" b="0" strike="noStrike" spc="-1" dirty="0">
                <a:uFillTx/>
                <a:latin typeface="Arial"/>
              </a:rPr>
              <a:t> </a:t>
            </a:r>
            <a:r>
              <a:rPr lang="en-US" sz="2800" b="0" strike="noStrike" spc="-1" dirty="0" err="1">
                <a:uFillTx/>
                <a:latin typeface="Arial"/>
              </a:rPr>
              <a:t>einungis</a:t>
            </a:r>
            <a:r>
              <a:rPr lang="en-US" sz="2800" b="0" strike="noStrike" spc="-1" dirty="0">
                <a:uFillTx/>
                <a:latin typeface="Arial"/>
              </a:rPr>
              <a:t> </a:t>
            </a:r>
            <a:r>
              <a:rPr lang="en-US" sz="2800" b="0" strike="noStrike" spc="-1" dirty="0" err="1">
                <a:uFillTx/>
                <a:latin typeface="Arial"/>
              </a:rPr>
              <a:t>tvær</a:t>
            </a:r>
            <a:r>
              <a:rPr lang="en-US" sz="2800" b="0" strike="noStrike" spc="-1" dirty="0">
                <a:uFillTx/>
                <a:latin typeface="Arial"/>
              </a:rPr>
              <a:t> </a:t>
            </a:r>
            <a:r>
              <a:rPr lang="en-US" sz="2800" b="0" strike="noStrike" spc="-1" dirty="0" err="1">
                <a:uFillTx/>
                <a:latin typeface="Arial"/>
              </a:rPr>
              <a:t>vörur</a:t>
            </a:r>
            <a:r>
              <a:rPr lang="en-US" sz="2800" b="0" strike="noStrike" spc="-1" dirty="0">
                <a:uFillTx/>
                <a:latin typeface="Arial"/>
              </a:rPr>
              <a:t> </a:t>
            </a:r>
            <a:r>
              <a:rPr lang="en-US" sz="2800" b="0" strike="noStrike" spc="-1" dirty="0" err="1">
                <a:uFillTx/>
                <a:latin typeface="Arial"/>
              </a:rPr>
              <a:t>t.d</a:t>
            </a:r>
            <a:r>
              <a:rPr lang="en-US" sz="2800" b="0" strike="noStrike" spc="-1" dirty="0">
                <a:uFillTx/>
                <a:latin typeface="Arial"/>
              </a:rPr>
              <a:t>. </a:t>
            </a:r>
            <a:r>
              <a:rPr lang="en-US" sz="2800" b="0" strike="noStrike" spc="-1" dirty="0" err="1">
                <a:uFillTx/>
                <a:latin typeface="Arial"/>
              </a:rPr>
              <a:t>kjöt</a:t>
            </a:r>
            <a:r>
              <a:rPr lang="en-US" sz="2800" b="0" strike="noStrike" spc="-1" dirty="0">
                <a:uFillTx/>
                <a:latin typeface="Arial"/>
              </a:rPr>
              <a:t> </a:t>
            </a:r>
            <a:r>
              <a:rPr lang="en-US" sz="2800" b="0" strike="noStrike" spc="-1" dirty="0" err="1">
                <a:uFillTx/>
                <a:latin typeface="Arial"/>
              </a:rPr>
              <a:t>og</a:t>
            </a:r>
            <a:r>
              <a:rPr lang="en-US" sz="2800" b="0" strike="noStrike" spc="-1" dirty="0">
                <a:uFillTx/>
                <a:latin typeface="Arial"/>
              </a:rPr>
              <a:t> </a:t>
            </a:r>
            <a:r>
              <a:rPr lang="en-US" sz="2800" spc="-1" dirty="0" err="1">
                <a:uFillTx/>
                <a:latin typeface="Arial"/>
              </a:rPr>
              <a:t>fisk</a:t>
            </a:r>
            <a:endParaRPr lang="en-US" sz="2800" b="0" strike="noStrike" spc="-1" dirty="0">
              <a:uFillTx/>
              <a:latin typeface="Arial"/>
            </a:endParaRPr>
          </a:p>
          <a:p>
            <a:pPr marL="432000" indent="-324000">
              <a:spcAft>
                <a:spcPts val="1414"/>
              </a:spcAft>
              <a:buClr>
                <a:srgbClr val="000000"/>
              </a:buClr>
              <a:buSzPct val="45000"/>
              <a:buFont typeface="Wingdings" charset="2"/>
              <a:buChar char=""/>
            </a:pPr>
            <a:r>
              <a:rPr lang="en-US" sz="2800" b="0" strike="noStrike" spc="-1" dirty="0" err="1">
                <a:uFillTx/>
                <a:latin typeface="Arial"/>
              </a:rPr>
              <a:t>Þjóðfélagið</a:t>
            </a:r>
            <a:r>
              <a:rPr lang="en-US" sz="2800" b="0" strike="noStrike" spc="-1" dirty="0">
                <a:uFillTx/>
                <a:latin typeface="Arial"/>
              </a:rPr>
              <a:t> </a:t>
            </a:r>
            <a:r>
              <a:rPr lang="en-US" sz="2800" b="0" strike="noStrike" spc="-1" dirty="0" err="1">
                <a:uFillTx/>
                <a:latin typeface="Arial"/>
              </a:rPr>
              <a:t>býr</a:t>
            </a:r>
            <a:r>
              <a:rPr lang="en-US" sz="2800" b="0" strike="noStrike" spc="-1" dirty="0">
                <a:uFillTx/>
                <a:latin typeface="Arial"/>
              </a:rPr>
              <a:t> </a:t>
            </a:r>
            <a:r>
              <a:rPr lang="en-US" sz="2800" b="0" strike="noStrike" spc="-1" dirty="0" err="1">
                <a:uFillTx/>
                <a:latin typeface="Arial"/>
              </a:rPr>
              <a:t>við</a:t>
            </a:r>
            <a:r>
              <a:rPr lang="en-US" sz="2800" b="0" strike="noStrike" spc="-1" dirty="0">
                <a:uFillTx/>
                <a:latin typeface="Arial"/>
              </a:rPr>
              <a:t> </a:t>
            </a:r>
            <a:r>
              <a:rPr lang="en-US" sz="2800" b="0" strike="noStrike" spc="-1" dirty="0" err="1">
                <a:uFillTx/>
                <a:latin typeface="Arial"/>
              </a:rPr>
              <a:t>takmarkaða</a:t>
            </a:r>
            <a:r>
              <a:rPr lang="en-US" sz="2800" b="0" strike="noStrike" spc="-1" dirty="0">
                <a:uFillTx/>
                <a:latin typeface="Arial"/>
              </a:rPr>
              <a:t> </a:t>
            </a:r>
            <a:r>
              <a:rPr lang="en-US" sz="2800" b="0" strike="noStrike" spc="-1" dirty="0" err="1">
                <a:uFillTx/>
                <a:latin typeface="Arial"/>
              </a:rPr>
              <a:t>framleiðsluþætti</a:t>
            </a:r>
            <a:r>
              <a:rPr lang="en-US" sz="2800" b="0" strike="noStrike" spc="-1" dirty="0">
                <a:uFillTx/>
                <a:latin typeface="Arial"/>
              </a:rPr>
              <a:t> </a:t>
            </a:r>
            <a:r>
              <a:rPr lang="en-US" sz="2800" b="0" strike="noStrike" spc="-1" dirty="0" err="1">
                <a:uFillTx/>
                <a:latin typeface="Arial"/>
              </a:rPr>
              <a:t>eins</a:t>
            </a:r>
            <a:r>
              <a:rPr lang="en-US" sz="2800" b="0" strike="noStrike" spc="-1" dirty="0">
                <a:uFillTx/>
                <a:latin typeface="Arial"/>
              </a:rPr>
              <a:t> </a:t>
            </a:r>
            <a:r>
              <a:rPr lang="en-US" sz="2800" b="0" strike="noStrike" spc="-1" dirty="0" err="1">
                <a:uFillTx/>
                <a:latin typeface="Arial"/>
              </a:rPr>
              <a:t>og</a:t>
            </a:r>
            <a:r>
              <a:rPr lang="en-US" sz="2800" b="0" strike="noStrike" spc="-1" dirty="0">
                <a:uFillTx/>
                <a:latin typeface="Arial"/>
              </a:rPr>
              <a:t> </a:t>
            </a:r>
            <a:r>
              <a:rPr lang="en-US" sz="2800" b="0" strike="noStrike" spc="-1" dirty="0" err="1">
                <a:uFillTx/>
                <a:latin typeface="Arial"/>
              </a:rPr>
              <a:t>öll</a:t>
            </a:r>
            <a:r>
              <a:rPr lang="en-US" sz="2800" b="0" strike="noStrike" spc="-1" dirty="0">
                <a:uFillTx/>
                <a:latin typeface="Arial"/>
              </a:rPr>
              <a:t> </a:t>
            </a:r>
            <a:r>
              <a:rPr lang="en-US" sz="2800" b="0" strike="noStrike" spc="-1" dirty="0" err="1">
                <a:uFillTx/>
                <a:latin typeface="Arial"/>
              </a:rPr>
              <a:t>önnur</a:t>
            </a:r>
            <a:r>
              <a:rPr lang="en-US" sz="2800" b="0" strike="noStrike" spc="-1" dirty="0">
                <a:uFillTx/>
                <a:latin typeface="Arial"/>
              </a:rPr>
              <a:t> </a:t>
            </a:r>
            <a:r>
              <a:rPr lang="en-US" sz="2800" b="0" strike="noStrike" spc="-1" dirty="0" err="1">
                <a:uFillTx/>
                <a:latin typeface="Arial"/>
              </a:rPr>
              <a:t>þjóðfélög</a:t>
            </a:r>
            <a:endParaRPr lang="en-US" sz="2800" b="0" strike="noStrike" spc="-1" dirty="0">
              <a:uFillTx/>
              <a:latin typeface="Arial"/>
            </a:endParaRPr>
          </a:p>
          <a:p>
            <a:pPr marL="432000" indent="-324000">
              <a:spcAft>
                <a:spcPts val="1414"/>
              </a:spcAft>
              <a:buClr>
                <a:srgbClr val="000000"/>
              </a:buClr>
              <a:buSzPct val="45000"/>
              <a:buFont typeface="Wingdings" charset="2"/>
              <a:buChar char=""/>
            </a:pPr>
            <a:r>
              <a:rPr lang="en-US" sz="2800" b="0" strike="noStrike" spc="-1" dirty="0" err="1">
                <a:uFillTx/>
                <a:latin typeface="Arial"/>
              </a:rPr>
              <a:t>Vinnuaflið</a:t>
            </a:r>
            <a:r>
              <a:rPr lang="en-US" sz="2800" b="0" strike="noStrike" spc="-1" dirty="0">
                <a:uFillTx/>
                <a:latin typeface="Arial"/>
              </a:rPr>
              <a:t> </a:t>
            </a:r>
            <a:r>
              <a:rPr lang="en-US" sz="2800" b="0" strike="noStrike" spc="-1" dirty="0" err="1">
                <a:uFillTx/>
                <a:latin typeface="Arial"/>
              </a:rPr>
              <a:t>er</a:t>
            </a:r>
            <a:r>
              <a:rPr lang="en-US" sz="2800" b="0" strike="noStrike" spc="-1" dirty="0">
                <a:uFillTx/>
                <a:latin typeface="Arial"/>
              </a:rPr>
              <a:t> </a:t>
            </a:r>
            <a:r>
              <a:rPr lang="en-US" sz="2800" b="0" strike="noStrike" spc="-1" dirty="0" err="1">
                <a:uFillTx/>
                <a:latin typeface="Arial"/>
              </a:rPr>
              <a:t>takmarkað</a:t>
            </a:r>
            <a:endParaRPr lang="en-US" sz="2800" spc="-1" dirty="0">
              <a:uFillTx/>
              <a:latin typeface="Arial"/>
            </a:endParaRPr>
          </a:p>
          <a:p>
            <a:pPr marL="889200" lvl="1" indent="-324000">
              <a:spcAft>
                <a:spcPts val="1414"/>
              </a:spcAft>
              <a:buClr>
                <a:srgbClr val="000000"/>
              </a:buClr>
              <a:buSzPct val="45000"/>
              <a:buFont typeface="Wingdings" charset="2"/>
              <a:buChar char=""/>
            </a:pPr>
            <a:r>
              <a:rPr lang="en-US" sz="2400" b="0" strike="noStrike" spc="-1" dirty="0" err="1">
                <a:uFillTx/>
                <a:latin typeface="Arial"/>
              </a:rPr>
              <a:t>Ef</a:t>
            </a:r>
            <a:r>
              <a:rPr lang="en-US" sz="2400" b="0" strike="noStrike" spc="-1" dirty="0">
                <a:uFillTx/>
                <a:latin typeface="Arial"/>
              </a:rPr>
              <a:t> </a:t>
            </a:r>
            <a:r>
              <a:rPr lang="en-US" sz="2400" b="0" strike="noStrike" spc="-1" dirty="0" err="1">
                <a:uFillTx/>
                <a:latin typeface="Arial"/>
              </a:rPr>
              <a:t>allt</a:t>
            </a:r>
            <a:r>
              <a:rPr lang="en-US" sz="2400" b="0" strike="noStrike" spc="-1" dirty="0">
                <a:uFillTx/>
                <a:latin typeface="Arial"/>
              </a:rPr>
              <a:t> </a:t>
            </a:r>
            <a:r>
              <a:rPr lang="en-US" sz="2400" b="0" strike="noStrike" spc="-1" dirty="0" err="1">
                <a:uFillTx/>
                <a:latin typeface="Arial"/>
              </a:rPr>
              <a:t>vinnuaflið</a:t>
            </a:r>
            <a:r>
              <a:rPr lang="en-US" sz="2400" b="0" strike="noStrike" spc="-1" dirty="0">
                <a:uFillTx/>
                <a:latin typeface="Arial"/>
              </a:rPr>
              <a:t> </a:t>
            </a:r>
            <a:r>
              <a:rPr lang="en-US" sz="2400" b="0" strike="noStrike" spc="-1" dirty="0" err="1">
                <a:uFillTx/>
                <a:latin typeface="Arial"/>
              </a:rPr>
              <a:t>er</a:t>
            </a:r>
            <a:r>
              <a:rPr lang="en-US" sz="2400" b="0" strike="noStrike" spc="-1" dirty="0">
                <a:uFillTx/>
                <a:latin typeface="Arial"/>
              </a:rPr>
              <a:t> í </a:t>
            </a:r>
            <a:r>
              <a:rPr lang="en-US" sz="2400" b="0" strike="noStrike" spc="-1" dirty="0" err="1">
                <a:uFillTx/>
                <a:latin typeface="Arial"/>
              </a:rPr>
              <a:t>fiskvinnslu</a:t>
            </a:r>
            <a:r>
              <a:rPr lang="en-US" sz="2400" b="0" strike="noStrike" spc="-1" dirty="0">
                <a:uFillTx/>
                <a:latin typeface="Arial"/>
              </a:rPr>
              <a:t> </a:t>
            </a:r>
            <a:r>
              <a:rPr lang="en-US" sz="2400" b="0" strike="noStrike" spc="-1" dirty="0" err="1">
                <a:uFillTx/>
                <a:latin typeface="Arial"/>
              </a:rPr>
              <a:t>þá</a:t>
            </a:r>
            <a:r>
              <a:rPr lang="en-US" sz="2400" b="0" strike="noStrike" spc="-1" dirty="0">
                <a:uFillTx/>
                <a:latin typeface="Arial"/>
              </a:rPr>
              <a:t> </a:t>
            </a:r>
            <a:r>
              <a:rPr lang="en-US" sz="2400" b="0" strike="noStrike" spc="-1" dirty="0" err="1">
                <a:uFillTx/>
                <a:latin typeface="Arial"/>
              </a:rPr>
              <a:t>er</a:t>
            </a:r>
            <a:r>
              <a:rPr lang="en-US" sz="2400" b="0" strike="noStrike" spc="-1" dirty="0">
                <a:uFillTx/>
                <a:latin typeface="Arial"/>
              </a:rPr>
              <a:t> </a:t>
            </a:r>
            <a:r>
              <a:rPr lang="en-US" sz="2400" b="0" strike="noStrike" spc="-1" dirty="0" err="1">
                <a:uFillTx/>
                <a:latin typeface="Arial"/>
              </a:rPr>
              <a:t>ekkert</a:t>
            </a:r>
            <a:r>
              <a:rPr lang="en-US" sz="2400" b="0" strike="noStrike" spc="-1" dirty="0">
                <a:uFillTx/>
                <a:latin typeface="Arial"/>
              </a:rPr>
              <a:t> </a:t>
            </a:r>
            <a:r>
              <a:rPr lang="en-US" sz="2400" b="0" strike="noStrike" spc="-1" dirty="0" err="1">
                <a:uFillTx/>
                <a:latin typeface="Arial"/>
              </a:rPr>
              <a:t>framleitt</a:t>
            </a:r>
            <a:r>
              <a:rPr lang="en-US" sz="2400" b="0" strike="noStrike" spc="-1" dirty="0">
                <a:uFillTx/>
                <a:latin typeface="Arial"/>
              </a:rPr>
              <a:t> </a:t>
            </a:r>
            <a:r>
              <a:rPr lang="en-US" sz="2400" b="0" strike="noStrike" spc="-1" dirty="0" err="1">
                <a:uFillTx/>
                <a:latin typeface="Arial"/>
              </a:rPr>
              <a:t>af</a:t>
            </a:r>
            <a:r>
              <a:rPr lang="en-US" sz="2400" b="0" strike="noStrike" spc="-1" dirty="0">
                <a:uFillTx/>
                <a:latin typeface="Arial"/>
              </a:rPr>
              <a:t> </a:t>
            </a:r>
            <a:r>
              <a:rPr lang="en-US" sz="2400" b="0" strike="noStrike" spc="-1" dirty="0" err="1">
                <a:uFillTx/>
                <a:latin typeface="Arial"/>
              </a:rPr>
              <a:t>kjöti</a:t>
            </a:r>
            <a:r>
              <a:rPr lang="en-US" sz="2400" b="0" strike="noStrike" spc="-1" dirty="0">
                <a:uFillTx/>
                <a:latin typeface="Arial"/>
              </a:rPr>
              <a:t> </a:t>
            </a:r>
            <a:r>
              <a:rPr lang="en-US" sz="2400" b="0" strike="noStrike" spc="-1" dirty="0" err="1">
                <a:uFillTx/>
                <a:latin typeface="Arial"/>
              </a:rPr>
              <a:t>og</a:t>
            </a:r>
            <a:r>
              <a:rPr lang="en-US" sz="2400" b="0" strike="noStrike" spc="-1" dirty="0">
                <a:uFillTx/>
                <a:latin typeface="Arial"/>
              </a:rPr>
              <a:t> </a:t>
            </a:r>
            <a:r>
              <a:rPr lang="en-US" sz="2400" b="0" strike="noStrike" spc="-1" dirty="0" err="1">
                <a:uFillTx/>
                <a:latin typeface="Arial"/>
              </a:rPr>
              <a:t>öfugt</a:t>
            </a:r>
            <a:endParaRPr lang="en-US" sz="2400" b="0" strike="noStrike" spc="-1" dirty="0">
              <a:uFillTx/>
              <a:latin typeface="Arial"/>
            </a:endParaRPr>
          </a:p>
          <a:p>
            <a:pPr marL="889200" lvl="1" indent="-324000">
              <a:spcAft>
                <a:spcPts val="1414"/>
              </a:spcAft>
              <a:buClr>
                <a:srgbClr val="000000"/>
              </a:buClr>
              <a:buSzPct val="45000"/>
              <a:buFont typeface="Wingdings" charset="2"/>
              <a:buChar char=""/>
            </a:pPr>
            <a:endParaRPr lang="en-US" sz="2400" b="0" strike="noStrike" spc="-1" dirty="0">
              <a:uFillTx/>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s-IS" dirty="0">
                <a:uFillTx/>
              </a:rPr>
              <a:t>Framleiðslujaðarinn</a:t>
            </a:r>
            <a:endParaRPr lang="en-US" dirty="0">
              <a:uFillTx/>
            </a:endParaRPr>
          </a:p>
        </p:txBody>
      </p:sp>
      <p:sp>
        <p:nvSpPr>
          <p:cNvPr id="3" name="Text Placeholder 2"/>
          <p:cNvSpPr>
            <a:spLocks noGrp="1"/>
          </p:cNvSpPr>
          <p:nvPr>
            <p:ph type="body"/>
          </p:nvPr>
        </p:nvSpPr>
        <p:spPr>
          <a:xfrm>
            <a:off x="4953000" y="1769040"/>
            <a:ext cx="4622640" cy="4384800"/>
          </a:xfrm>
        </p:spPr>
        <p:txBody>
          <a:bodyPr/>
          <a:lstStyle/>
          <a:p>
            <a:r>
              <a:rPr lang="is-IS" sz="1800" dirty="0">
                <a:uFillTx/>
              </a:rPr>
              <a:t>Einföld mynd – Hagkerfi þar sem framleiddar eru 2 vörur: fiskur og kjöt</a:t>
            </a:r>
          </a:p>
          <a:p>
            <a:r>
              <a:rPr lang="is-IS" sz="1800" dirty="0">
                <a:uFillTx/>
              </a:rPr>
              <a:t>Allir punktar á </a:t>
            </a:r>
            <a:r>
              <a:rPr lang="is-IS" sz="1800" dirty="0" err="1">
                <a:uFillTx/>
              </a:rPr>
              <a:t>kúrfunni</a:t>
            </a:r>
            <a:r>
              <a:rPr lang="is-IS" sz="1800" dirty="0">
                <a:uFillTx/>
              </a:rPr>
              <a:t> AB, sem er framleiðslujaðarinn, eru hugsanleg framleiðsla á fiski og kjöti</a:t>
            </a:r>
          </a:p>
          <a:p>
            <a:r>
              <a:rPr lang="is-IS" sz="1800" dirty="0">
                <a:uFillTx/>
              </a:rPr>
              <a:t>Allir punktar innan </a:t>
            </a:r>
            <a:r>
              <a:rPr lang="is-IS" sz="1800" dirty="0" err="1">
                <a:uFillTx/>
              </a:rPr>
              <a:t>kúrfunnar</a:t>
            </a:r>
            <a:r>
              <a:rPr lang="is-IS" sz="1800" dirty="0">
                <a:uFillTx/>
              </a:rPr>
              <a:t> t.d. Punkturinn C, sýna </a:t>
            </a:r>
            <a:r>
              <a:rPr lang="is-IS" sz="1800" dirty="0" err="1">
                <a:uFillTx/>
              </a:rPr>
              <a:t>vannýtta</a:t>
            </a:r>
            <a:r>
              <a:rPr lang="is-IS" sz="1800" dirty="0">
                <a:uFillTx/>
              </a:rPr>
              <a:t> framleiðsluþætti eða atvinnuleysi</a:t>
            </a:r>
          </a:p>
          <a:p>
            <a:r>
              <a:rPr lang="is-IS" sz="1800" dirty="0">
                <a:uFillTx/>
              </a:rPr>
              <a:t>Atvinnuleysi snertir ekki bara þá atvinnulausu og fjölskyldur þeirra heldur leiðir líka til þess að minna er framleitt í þjóðfélaginu og því minna verður til skiptanna fyrir þegna þjóðfélagsins</a:t>
            </a:r>
            <a:endParaRPr lang="en-US" sz="1800" dirty="0">
              <a:uFillTx/>
            </a:endParaRPr>
          </a:p>
          <a:p>
            <a:endParaRPr lang="en-US" dirty="0">
              <a:uFillTx/>
            </a:endParaRPr>
          </a:p>
        </p:txBody>
      </p:sp>
      <p:pic>
        <p:nvPicPr>
          <p:cNvPr id="4" name="Picture 3"/>
          <p:cNvPicPr/>
          <p:nvPr/>
        </p:nvPicPr>
        <p:blipFill>
          <a:blip r:embed="rId2"/>
          <a:stretch/>
        </p:blipFill>
        <p:spPr>
          <a:xfrm>
            <a:off x="600075" y="1912620"/>
            <a:ext cx="3895725" cy="3678555"/>
          </a:xfrm>
          <a:prstGeom prst="rect">
            <a:avLst/>
          </a:prstGeom>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Shape 1"/>
          <p:cNvSpPr txBox="1">
            <a:spLocks/>
          </p:cNvSpPr>
          <p:nvPr/>
        </p:nvSpPr>
        <p:spPr>
          <a:xfrm>
            <a:off x="504000" y="301320"/>
            <a:ext cx="9071640" cy="1262160"/>
          </a:xfrm>
          <a:prstGeom prst="rect">
            <a:avLst/>
          </a:prstGeom>
          <a:noFill/>
          <a:ln>
            <a:noFill/>
          </a:ln>
        </p:spPr>
        <p:txBody>
          <a:bodyPr lIns="0" tIns="0" rIns="0" bIns="0" anchor="ctr"/>
          <a:lstStyle/>
          <a:p>
            <a:pPr algn="ctr"/>
            <a:r>
              <a:rPr lang="is-IS" sz="4400" b="0" strike="noStrike" spc="-1" dirty="0">
                <a:uFillTx/>
                <a:latin typeface="Arial"/>
              </a:rPr>
              <a:t>Framleiðslujaðarinn</a:t>
            </a:r>
            <a:endParaRPr lang="en-US" sz="4400" b="0" strike="noStrike" spc="-1" dirty="0">
              <a:uFillTx/>
              <a:latin typeface="Arial"/>
            </a:endParaRPr>
          </a:p>
        </p:txBody>
      </p:sp>
      <p:sp>
        <p:nvSpPr>
          <p:cNvPr id="58" name="TextShape 2"/>
          <p:cNvSpPr txBox="1">
            <a:spLocks/>
          </p:cNvSpPr>
          <p:nvPr/>
        </p:nvSpPr>
        <p:spPr>
          <a:xfrm>
            <a:off x="4410074" y="1769040"/>
            <a:ext cx="5165565" cy="4641285"/>
          </a:xfrm>
          <a:prstGeom prst="rect">
            <a:avLst/>
          </a:prstGeom>
          <a:noFill/>
          <a:ln>
            <a:noFill/>
          </a:ln>
        </p:spPr>
        <p:txBody>
          <a:bodyPr lIns="0" tIns="0" rIns="0" bIns="0"/>
          <a:lstStyle/>
          <a:p>
            <a:pPr marL="432000" indent="-324000">
              <a:spcAft>
                <a:spcPts val="1414"/>
              </a:spcAft>
              <a:buClr>
                <a:srgbClr val="000000"/>
              </a:buClr>
              <a:buSzPct val="45000"/>
              <a:buFont typeface="Wingdings" charset="2"/>
              <a:buChar char=""/>
            </a:pPr>
            <a:r>
              <a:rPr lang="en-US" sz="2000" b="0" strike="noStrike" spc="-1" dirty="0" err="1">
                <a:uFillTx/>
                <a:latin typeface="Arial"/>
              </a:rPr>
              <a:t>Allir</a:t>
            </a:r>
            <a:r>
              <a:rPr lang="en-US" sz="2000" b="0" strike="noStrike" spc="-1" dirty="0">
                <a:uFillTx/>
                <a:latin typeface="Arial"/>
              </a:rPr>
              <a:t> </a:t>
            </a:r>
            <a:r>
              <a:rPr lang="en-US" sz="2000" b="0" strike="noStrike" spc="-1" dirty="0" err="1">
                <a:uFillTx/>
                <a:latin typeface="Arial"/>
              </a:rPr>
              <a:t>punktar</a:t>
            </a:r>
            <a:r>
              <a:rPr lang="en-US" sz="2000" b="0" strike="noStrike" spc="-1" dirty="0">
                <a:uFillTx/>
                <a:latin typeface="Arial"/>
              </a:rPr>
              <a:t> </a:t>
            </a:r>
            <a:r>
              <a:rPr lang="en-US" sz="2000" b="0" strike="noStrike" spc="-1" dirty="0" err="1">
                <a:uFillTx/>
                <a:latin typeface="Arial"/>
              </a:rPr>
              <a:t>utan</a:t>
            </a:r>
            <a:r>
              <a:rPr lang="en-US" sz="2000" b="0" strike="noStrike" spc="-1" dirty="0">
                <a:uFillTx/>
                <a:latin typeface="Arial"/>
              </a:rPr>
              <a:t> </a:t>
            </a:r>
            <a:r>
              <a:rPr lang="en-US" sz="2000" b="0" strike="noStrike" spc="-1" dirty="0" err="1">
                <a:uFillTx/>
                <a:latin typeface="Arial"/>
              </a:rPr>
              <a:t>kúrfunnar</a:t>
            </a:r>
            <a:r>
              <a:rPr lang="en-US" sz="2000" b="0" strike="noStrike" spc="-1" dirty="0">
                <a:uFillTx/>
                <a:latin typeface="Arial"/>
              </a:rPr>
              <a:t> </a:t>
            </a:r>
            <a:r>
              <a:rPr lang="en-US" sz="2000" b="0" strike="noStrike" spc="-1" dirty="0" err="1">
                <a:uFillTx/>
                <a:latin typeface="Arial"/>
              </a:rPr>
              <a:t>eru</a:t>
            </a:r>
            <a:r>
              <a:rPr lang="en-US" sz="2000" b="0" strike="noStrike" spc="-1" dirty="0">
                <a:uFillTx/>
                <a:latin typeface="Arial"/>
              </a:rPr>
              <a:t> </a:t>
            </a:r>
            <a:r>
              <a:rPr lang="en-US" sz="2000" b="0" strike="noStrike" spc="-1" dirty="0" err="1">
                <a:uFillTx/>
                <a:latin typeface="Arial"/>
              </a:rPr>
              <a:t>óhugsandi</a:t>
            </a:r>
            <a:endParaRPr lang="en-US" sz="2000" b="0" strike="noStrike" spc="-1" dirty="0">
              <a:uFillTx/>
              <a:latin typeface="Arial"/>
            </a:endParaRPr>
          </a:p>
          <a:p>
            <a:pPr marL="864000" lvl="1" indent="-324000">
              <a:spcAft>
                <a:spcPts val="1134"/>
              </a:spcAft>
              <a:buClr>
                <a:srgbClr val="000000"/>
              </a:buClr>
              <a:buSzPct val="75000"/>
              <a:buFont typeface="Symbol" charset="2"/>
              <a:buChar char=""/>
            </a:pPr>
            <a:r>
              <a:rPr lang="en-US" sz="1600" b="0" strike="noStrike" spc="-1" dirty="0" err="1">
                <a:uFillTx/>
                <a:latin typeface="Arial"/>
              </a:rPr>
              <a:t>Ekki</a:t>
            </a:r>
            <a:r>
              <a:rPr lang="en-US" sz="1600" b="0" strike="noStrike" spc="-1" dirty="0">
                <a:uFillTx/>
                <a:latin typeface="Arial"/>
              </a:rPr>
              <a:t> </a:t>
            </a:r>
            <a:r>
              <a:rPr lang="en-US" sz="1600" b="0" strike="noStrike" spc="-1" dirty="0" err="1">
                <a:uFillTx/>
                <a:latin typeface="Arial"/>
              </a:rPr>
              <a:t>nóg</a:t>
            </a:r>
            <a:r>
              <a:rPr lang="en-US" sz="1600" b="0" strike="noStrike" spc="-1" dirty="0">
                <a:uFillTx/>
                <a:latin typeface="Arial"/>
              </a:rPr>
              <a:t> </a:t>
            </a:r>
            <a:r>
              <a:rPr lang="en-US" sz="1600" b="0" strike="noStrike" spc="-1" dirty="0" err="1">
                <a:uFillTx/>
                <a:latin typeface="Arial"/>
              </a:rPr>
              <a:t>vinnuafl</a:t>
            </a:r>
            <a:endParaRPr lang="en-US" sz="1600" b="0" strike="noStrike" spc="-1" dirty="0">
              <a:uFillTx/>
              <a:latin typeface="Arial"/>
            </a:endParaRPr>
          </a:p>
          <a:p>
            <a:pPr marL="864000" lvl="1" indent="-324000">
              <a:spcAft>
                <a:spcPts val="1134"/>
              </a:spcAft>
              <a:buClr>
                <a:srgbClr val="000000"/>
              </a:buClr>
              <a:buSzPct val="75000"/>
              <a:buFont typeface="Symbol" charset="2"/>
              <a:buChar char=""/>
            </a:pPr>
            <a:r>
              <a:rPr lang="en-US" sz="1600" b="0" strike="noStrike" spc="-1" dirty="0" err="1">
                <a:uFillTx/>
                <a:latin typeface="Arial"/>
              </a:rPr>
              <a:t>Gætum</a:t>
            </a:r>
            <a:r>
              <a:rPr lang="en-US" sz="1600" b="0" strike="noStrike" spc="-1" dirty="0">
                <a:uFillTx/>
                <a:latin typeface="Arial"/>
              </a:rPr>
              <a:t> </a:t>
            </a:r>
            <a:r>
              <a:rPr lang="en-US" sz="1600" b="0" strike="noStrike" spc="-1" dirty="0" err="1">
                <a:uFillTx/>
                <a:latin typeface="Arial"/>
              </a:rPr>
              <a:t>flutt</a:t>
            </a:r>
            <a:r>
              <a:rPr lang="en-US" sz="1600" b="0" strike="noStrike" spc="-1" dirty="0">
                <a:uFillTx/>
                <a:latin typeface="Arial"/>
              </a:rPr>
              <a:t> inn </a:t>
            </a:r>
            <a:r>
              <a:rPr lang="en-US" sz="1600" b="0" strike="noStrike" spc="-1" dirty="0" err="1">
                <a:uFillTx/>
                <a:latin typeface="Arial"/>
              </a:rPr>
              <a:t>vinnuafl</a:t>
            </a:r>
            <a:endParaRPr lang="en-US" sz="1600" b="0" strike="noStrike" spc="-1" dirty="0">
              <a:uFillTx/>
              <a:latin typeface="Arial"/>
            </a:endParaRPr>
          </a:p>
          <a:p>
            <a:pPr marL="432000" indent="-324000">
              <a:spcAft>
                <a:spcPts val="1414"/>
              </a:spcAft>
              <a:buClr>
                <a:srgbClr val="000000"/>
              </a:buClr>
              <a:buSzPct val="45000"/>
              <a:buFont typeface="Wingdings" charset="2"/>
              <a:buChar char=""/>
            </a:pPr>
            <a:r>
              <a:rPr lang="en-US" sz="2000" b="0" strike="noStrike" spc="-1" dirty="0" err="1">
                <a:uFillTx/>
                <a:latin typeface="Arial"/>
              </a:rPr>
              <a:t>Aukning</a:t>
            </a:r>
            <a:r>
              <a:rPr lang="en-US" sz="2000" b="0" strike="noStrike" spc="-1" dirty="0">
                <a:uFillTx/>
                <a:latin typeface="Arial"/>
              </a:rPr>
              <a:t> </a:t>
            </a:r>
            <a:r>
              <a:rPr lang="en-US" sz="2000" b="0" strike="noStrike" spc="-1" dirty="0" err="1">
                <a:uFillTx/>
                <a:latin typeface="Arial"/>
              </a:rPr>
              <a:t>framleiðslugetunnar</a:t>
            </a:r>
            <a:r>
              <a:rPr lang="en-US" sz="2000" b="0" strike="noStrike" spc="-1" dirty="0">
                <a:uFillTx/>
                <a:latin typeface="Arial"/>
              </a:rPr>
              <a:t> </a:t>
            </a:r>
            <a:r>
              <a:rPr lang="en-US" sz="2000" b="0" strike="noStrike" spc="-1" dirty="0" err="1">
                <a:uFillTx/>
                <a:latin typeface="Arial"/>
              </a:rPr>
              <a:t>frá</a:t>
            </a:r>
            <a:r>
              <a:rPr lang="en-US" sz="2000" b="0" strike="noStrike" spc="-1" dirty="0">
                <a:uFillTx/>
                <a:latin typeface="Arial"/>
              </a:rPr>
              <a:t> </a:t>
            </a:r>
            <a:r>
              <a:rPr lang="en-US" sz="2000" b="0" strike="noStrike" spc="-1" dirty="0" err="1">
                <a:uFillTx/>
                <a:latin typeface="Arial"/>
              </a:rPr>
              <a:t>kúrvunni</a:t>
            </a:r>
            <a:r>
              <a:rPr lang="en-US" sz="2000" b="0" strike="noStrike" spc="-1" dirty="0">
                <a:uFillTx/>
                <a:latin typeface="Arial"/>
              </a:rPr>
              <a:t> AB í </a:t>
            </a:r>
            <a:r>
              <a:rPr lang="en-US" sz="2000" b="0" strike="noStrike" spc="-1" dirty="0" err="1">
                <a:uFillTx/>
                <a:latin typeface="Arial"/>
              </a:rPr>
              <a:t>kúrvuna</a:t>
            </a:r>
            <a:r>
              <a:rPr lang="en-US" sz="2000" b="0" strike="noStrike" spc="-1" dirty="0">
                <a:uFillTx/>
                <a:latin typeface="Arial"/>
              </a:rPr>
              <a:t> EF </a:t>
            </a:r>
            <a:r>
              <a:rPr lang="en-US" sz="2000" b="0" strike="noStrike" spc="-1" dirty="0" err="1">
                <a:uFillTx/>
                <a:latin typeface="Arial"/>
              </a:rPr>
              <a:t>kallast</a:t>
            </a:r>
            <a:r>
              <a:rPr lang="en-US" sz="2000" b="0" strike="noStrike" spc="-1" dirty="0">
                <a:uFillTx/>
                <a:latin typeface="Arial"/>
              </a:rPr>
              <a:t> </a:t>
            </a:r>
            <a:r>
              <a:rPr lang="en-US" sz="2000" b="0" strike="noStrike" spc="-1" dirty="0" err="1">
                <a:uFillTx/>
                <a:latin typeface="Arial"/>
              </a:rPr>
              <a:t>hagvöxtur</a:t>
            </a:r>
            <a:endParaRPr lang="en-US" sz="2000" b="0" strike="noStrike" spc="-1" dirty="0">
              <a:uFillTx/>
              <a:latin typeface="Arial"/>
            </a:endParaRPr>
          </a:p>
          <a:p>
            <a:pPr marL="864000" lvl="1" indent="-324000">
              <a:spcAft>
                <a:spcPts val="1134"/>
              </a:spcAft>
              <a:buClr>
                <a:srgbClr val="000000"/>
              </a:buClr>
              <a:buSzPct val="75000"/>
              <a:buFont typeface="Symbol" charset="2"/>
              <a:buChar char=""/>
            </a:pPr>
            <a:r>
              <a:rPr lang="en-US" sz="1600" b="0" strike="noStrike" spc="-1" dirty="0">
                <a:uFillTx/>
                <a:latin typeface="Arial"/>
              </a:rPr>
              <a:t>Hann </a:t>
            </a:r>
            <a:r>
              <a:rPr lang="en-US" sz="1600" b="0" strike="noStrike" spc="-1" dirty="0" err="1">
                <a:uFillTx/>
                <a:latin typeface="Arial"/>
              </a:rPr>
              <a:t>næst</a:t>
            </a:r>
            <a:r>
              <a:rPr lang="en-US" sz="1600" b="0" strike="noStrike" spc="-1" dirty="0">
                <a:uFillTx/>
                <a:latin typeface="Arial"/>
              </a:rPr>
              <a:t> </a:t>
            </a:r>
            <a:r>
              <a:rPr lang="en-US" sz="1600" b="0" strike="noStrike" spc="-1" dirty="0" err="1">
                <a:uFillTx/>
                <a:latin typeface="Arial"/>
              </a:rPr>
              <a:t>með</a:t>
            </a:r>
            <a:r>
              <a:rPr lang="en-US" sz="1600" b="0" strike="noStrike" spc="-1" dirty="0">
                <a:uFillTx/>
                <a:latin typeface="Arial"/>
              </a:rPr>
              <a:t> </a:t>
            </a:r>
            <a:r>
              <a:rPr lang="en-US" sz="1600" b="0" strike="noStrike" spc="-1" dirty="0" err="1">
                <a:uFillTx/>
                <a:latin typeface="Arial"/>
              </a:rPr>
              <a:t>aukningu</a:t>
            </a:r>
            <a:r>
              <a:rPr lang="en-US" sz="1600" b="0" strike="noStrike" spc="-1" dirty="0">
                <a:uFillTx/>
                <a:latin typeface="Arial"/>
              </a:rPr>
              <a:t> </a:t>
            </a:r>
            <a:r>
              <a:rPr lang="en-US" sz="1600" b="0" strike="noStrike" spc="-1" dirty="0" err="1">
                <a:uFillTx/>
                <a:latin typeface="Arial"/>
              </a:rPr>
              <a:t>eða</a:t>
            </a:r>
            <a:r>
              <a:rPr lang="en-US" sz="1600" b="0" strike="noStrike" spc="-1" dirty="0">
                <a:uFillTx/>
                <a:latin typeface="Arial"/>
              </a:rPr>
              <a:t> </a:t>
            </a:r>
            <a:r>
              <a:rPr lang="en-US" sz="1600" b="0" strike="noStrike" spc="-1" dirty="0" err="1">
                <a:uFillTx/>
                <a:latin typeface="Arial"/>
              </a:rPr>
              <a:t>bætingu</a:t>
            </a:r>
            <a:r>
              <a:rPr lang="en-US" sz="1600" b="0" strike="noStrike" spc="-1" dirty="0">
                <a:uFillTx/>
                <a:latin typeface="Arial"/>
              </a:rPr>
              <a:t> </a:t>
            </a:r>
            <a:r>
              <a:rPr lang="en-US" sz="1600" b="0" strike="noStrike" spc="-1" dirty="0" err="1">
                <a:uFillTx/>
                <a:latin typeface="Arial"/>
              </a:rPr>
              <a:t>einhverra</a:t>
            </a:r>
            <a:r>
              <a:rPr lang="en-US" sz="1600" b="0" strike="noStrike" spc="-1" dirty="0">
                <a:uFillTx/>
                <a:latin typeface="Arial"/>
              </a:rPr>
              <a:t> </a:t>
            </a:r>
            <a:r>
              <a:rPr lang="en-US" sz="1600" b="0" strike="noStrike" spc="-1" dirty="0" err="1">
                <a:uFillTx/>
                <a:latin typeface="Arial"/>
              </a:rPr>
              <a:t>framleiðsluþáttanna</a:t>
            </a:r>
            <a:r>
              <a:rPr lang="en-US" sz="1600" b="0" strike="noStrike" spc="-1" dirty="0">
                <a:uFillTx/>
                <a:latin typeface="Arial"/>
              </a:rPr>
              <a:t> </a:t>
            </a:r>
            <a:r>
              <a:rPr lang="en-US" sz="1600" b="0" strike="noStrike" spc="-1" dirty="0" err="1">
                <a:uFillTx/>
                <a:latin typeface="Arial"/>
              </a:rPr>
              <a:t>t.d</a:t>
            </a:r>
            <a:r>
              <a:rPr lang="en-US" sz="1600" b="0" strike="noStrike" spc="-1" dirty="0">
                <a:uFillTx/>
                <a:latin typeface="Arial"/>
              </a:rPr>
              <a:t>. </a:t>
            </a:r>
            <a:r>
              <a:rPr lang="en-US" sz="1600" b="0" strike="noStrike" spc="-1" dirty="0" err="1">
                <a:uFillTx/>
                <a:latin typeface="Arial"/>
              </a:rPr>
              <a:t>Aukin</a:t>
            </a:r>
            <a:r>
              <a:rPr lang="en-US" sz="1600" b="0" strike="noStrike" spc="-1" dirty="0">
                <a:uFillTx/>
                <a:latin typeface="Arial"/>
              </a:rPr>
              <a:t> </a:t>
            </a:r>
            <a:r>
              <a:rPr lang="en-US" sz="1600" b="0" strike="noStrike" spc="-1" dirty="0" err="1">
                <a:uFillTx/>
                <a:latin typeface="Arial"/>
              </a:rPr>
              <a:t>tækni</a:t>
            </a:r>
            <a:r>
              <a:rPr lang="en-US" sz="1600" b="0" strike="noStrike" spc="-1" dirty="0">
                <a:uFillTx/>
                <a:latin typeface="Arial"/>
              </a:rPr>
              <a:t> </a:t>
            </a:r>
            <a:r>
              <a:rPr lang="en-US" sz="1600" b="0" strike="noStrike" spc="-1" dirty="0" err="1">
                <a:uFillTx/>
                <a:latin typeface="Arial"/>
              </a:rPr>
              <a:t>og</a:t>
            </a:r>
            <a:r>
              <a:rPr lang="en-US" sz="1600" b="0" strike="noStrike" spc="-1" dirty="0">
                <a:uFillTx/>
                <a:latin typeface="Arial"/>
              </a:rPr>
              <a:t>/</a:t>
            </a:r>
            <a:r>
              <a:rPr lang="en-US" sz="1600" b="0" strike="noStrike" spc="-1" dirty="0" err="1">
                <a:uFillTx/>
                <a:latin typeface="Arial"/>
              </a:rPr>
              <a:t>eða</a:t>
            </a:r>
            <a:r>
              <a:rPr lang="en-US" sz="1600" b="0" strike="noStrike" spc="-1" dirty="0">
                <a:uFillTx/>
                <a:latin typeface="Arial"/>
              </a:rPr>
              <a:t> </a:t>
            </a:r>
            <a:r>
              <a:rPr lang="en-US" sz="1600" b="0" strike="noStrike" spc="-1" dirty="0" err="1">
                <a:uFillTx/>
                <a:latin typeface="Arial"/>
              </a:rPr>
              <a:t>menntun</a:t>
            </a:r>
            <a:r>
              <a:rPr lang="en-US" sz="1600" b="0" strike="noStrike" spc="-1" dirty="0">
                <a:uFillTx/>
                <a:latin typeface="Arial"/>
              </a:rPr>
              <a:t> </a:t>
            </a:r>
            <a:r>
              <a:rPr lang="en-US" sz="1600" b="0" strike="noStrike" spc="-1" dirty="0" err="1">
                <a:uFillTx/>
                <a:latin typeface="Arial"/>
              </a:rPr>
              <a:t>starfsmanna</a:t>
            </a:r>
            <a:endParaRPr lang="en-US" sz="1600" b="0" strike="noStrike" spc="-1" dirty="0">
              <a:uFillTx/>
              <a:latin typeface="Arial"/>
            </a:endParaRPr>
          </a:p>
          <a:p>
            <a:pPr marL="432000" indent="-324000">
              <a:spcAft>
                <a:spcPts val="1414"/>
              </a:spcAft>
              <a:buClr>
                <a:srgbClr val="000000"/>
              </a:buClr>
              <a:buSzPct val="45000"/>
              <a:buFont typeface="Wingdings" charset="2"/>
              <a:buChar char=""/>
            </a:pPr>
            <a:r>
              <a:rPr lang="en-US" sz="2000" b="0" strike="noStrike" spc="-1" dirty="0">
                <a:uFillTx/>
                <a:latin typeface="Arial"/>
              </a:rPr>
              <a:t>D </a:t>
            </a:r>
            <a:r>
              <a:rPr lang="en-US" sz="2000" b="0" strike="noStrike" spc="-1" dirty="0" err="1">
                <a:uFillTx/>
                <a:latin typeface="Arial"/>
              </a:rPr>
              <a:t>punktinum</a:t>
            </a:r>
            <a:r>
              <a:rPr lang="en-US" sz="2000" b="0" strike="noStrike" spc="-1" dirty="0">
                <a:uFillTx/>
                <a:latin typeface="Arial"/>
              </a:rPr>
              <a:t> </a:t>
            </a:r>
            <a:r>
              <a:rPr lang="en-US" sz="2000" b="0" strike="noStrike" spc="-1" dirty="0" err="1">
                <a:uFillTx/>
                <a:latin typeface="Arial"/>
              </a:rPr>
              <a:t>er</a:t>
            </a:r>
            <a:r>
              <a:rPr lang="en-US" sz="2000" b="0" strike="noStrike" spc="-1" dirty="0">
                <a:uFillTx/>
                <a:latin typeface="Arial"/>
              </a:rPr>
              <a:t> </a:t>
            </a:r>
            <a:r>
              <a:rPr lang="en-US" sz="2000" b="0" strike="noStrike" spc="-1" dirty="0" err="1">
                <a:uFillTx/>
                <a:latin typeface="Arial"/>
              </a:rPr>
              <a:t>náð</a:t>
            </a:r>
            <a:r>
              <a:rPr lang="en-US" sz="2000" b="0" strike="noStrike" spc="-1" dirty="0">
                <a:uFillTx/>
                <a:latin typeface="Arial"/>
              </a:rPr>
              <a:t> </a:t>
            </a:r>
            <a:r>
              <a:rPr lang="en-US" sz="2000" b="0" strike="noStrike" spc="-1" dirty="0" err="1">
                <a:uFillTx/>
                <a:latin typeface="Arial"/>
              </a:rPr>
              <a:t>með</a:t>
            </a:r>
            <a:r>
              <a:rPr lang="en-US" sz="2000" b="0" strike="noStrike" spc="-1" dirty="0">
                <a:uFillTx/>
                <a:latin typeface="Arial"/>
              </a:rPr>
              <a:t> </a:t>
            </a:r>
            <a:r>
              <a:rPr lang="en-US" sz="2000" b="0" strike="noStrike" spc="-1" dirty="0" err="1">
                <a:uFillTx/>
                <a:latin typeface="Arial"/>
              </a:rPr>
              <a:t>enn</a:t>
            </a:r>
            <a:r>
              <a:rPr lang="en-US" sz="2000" b="0" strike="noStrike" spc="-1" dirty="0">
                <a:uFillTx/>
                <a:latin typeface="Arial"/>
              </a:rPr>
              <a:t> </a:t>
            </a:r>
            <a:r>
              <a:rPr lang="en-US" sz="2000" b="0" strike="noStrike" spc="-1" dirty="0" err="1">
                <a:uFillTx/>
                <a:latin typeface="Arial"/>
              </a:rPr>
              <a:t>meiri</a:t>
            </a:r>
            <a:r>
              <a:rPr lang="en-US" sz="2000" b="0" strike="noStrike" spc="-1" dirty="0">
                <a:uFillTx/>
                <a:latin typeface="Arial"/>
              </a:rPr>
              <a:t> </a:t>
            </a:r>
            <a:r>
              <a:rPr lang="en-US" sz="2000" b="0" strike="noStrike" spc="-1" dirty="0" err="1">
                <a:uFillTx/>
                <a:latin typeface="Arial"/>
              </a:rPr>
              <a:t>hagvexti</a:t>
            </a:r>
            <a:endParaRPr lang="en-US" sz="2000" b="0" strike="noStrike" spc="-1" dirty="0">
              <a:uFillTx/>
              <a:latin typeface="Arial"/>
            </a:endParaRPr>
          </a:p>
          <a:p>
            <a:pPr marL="432000" indent="-324000">
              <a:spcAft>
                <a:spcPts val="1414"/>
              </a:spcAft>
              <a:buClr>
                <a:srgbClr val="000000"/>
              </a:buClr>
              <a:buSzPct val="45000"/>
              <a:buFont typeface="Wingdings" charset="2"/>
              <a:buChar char=""/>
            </a:pPr>
            <a:r>
              <a:rPr lang="en-US" sz="2000" b="0" strike="noStrike" spc="-1" dirty="0" err="1">
                <a:uFillTx/>
                <a:latin typeface="Arial"/>
              </a:rPr>
              <a:t>Hagvöxtur</a:t>
            </a:r>
            <a:r>
              <a:rPr lang="en-US" sz="2000" b="0" strike="noStrike" spc="-1" dirty="0">
                <a:uFillTx/>
                <a:latin typeface="Arial"/>
              </a:rPr>
              <a:t> </a:t>
            </a:r>
            <a:r>
              <a:rPr lang="en-US" sz="2000" b="0" strike="noStrike" spc="-1" dirty="0" err="1">
                <a:uFillTx/>
                <a:latin typeface="Arial"/>
              </a:rPr>
              <a:t>er</a:t>
            </a:r>
            <a:r>
              <a:rPr lang="en-US" sz="2000" b="0" strike="noStrike" spc="-1" dirty="0">
                <a:uFillTx/>
                <a:latin typeface="Arial"/>
              </a:rPr>
              <a:t> </a:t>
            </a:r>
            <a:r>
              <a:rPr lang="en-US" sz="2000" b="0" strike="noStrike" spc="-1" dirty="0" err="1">
                <a:uFillTx/>
                <a:latin typeface="Arial"/>
              </a:rPr>
              <a:t>aukning</a:t>
            </a:r>
            <a:r>
              <a:rPr lang="en-US" sz="2000" b="0" strike="noStrike" spc="-1" dirty="0">
                <a:uFillTx/>
                <a:latin typeface="Arial"/>
              </a:rPr>
              <a:t> á </a:t>
            </a:r>
            <a:r>
              <a:rPr lang="en-US" sz="2000" b="0" strike="noStrike" spc="-1" dirty="0" err="1">
                <a:uFillTx/>
                <a:latin typeface="Arial"/>
              </a:rPr>
              <a:t>framleiðslugetunni</a:t>
            </a:r>
            <a:r>
              <a:rPr lang="en-US" sz="2000" b="0" strike="noStrike" spc="-1" dirty="0">
                <a:uFillTx/>
                <a:latin typeface="Arial"/>
              </a:rPr>
              <a:t> </a:t>
            </a:r>
            <a:r>
              <a:rPr lang="en-US" sz="2000" b="0" strike="noStrike" spc="-1" dirty="0" err="1">
                <a:uFillTx/>
                <a:latin typeface="Arial"/>
              </a:rPr>
              <a:t>við</a:t>
            </a:r>
            <a:r>
              <a:rPr lang="en-US" sz="2000" b="0" strike="noStrike" spc="-1" dirty="0">
                <a:uFillTx/>
                <a:latin typeface="Arial"/>
              </a:rPr>
              <a:t> </a:t>
            </a:r>
            <a:r>
              <a:rPr lang="en-US" sz="2000" b="0" strike="noStrike" spc="-1" dirty="0" err="1">
                <a:uFillTx/>
                <a:latin typeface="Arial"/>
              </a:rPr>
              <a:t>fulla</a:t>
            </a:r>
            <a:r>
              <a:rPr lang="en-US" sz="2000" b="0" strike="noStrike" spc="-1" dirty="0">
                <a:uFillTx/>
                <a:latin typeface="Arial"/>
              </a:rPr>
              <a:t> </a:t>
            </a:r>
            <a:r>
              <a:rPr lang="en-US" sz="2000" b="0" strike="noStrike" spc="-1" dirty="0" err="1">
                <a:uFillTx/>
                <a:latin typeface="Arial"/>
              </a:rPr>
              <a:t>atvinnu</a:t>
            </a:r>
            <a:endParaRPr lang="en-US" sz="2000" b="0" strike="noStrike" spc="-1" dirty="0">
              <a:uFillTx/>
              <a:latin typeface="Arial"/>
            </a:endParaRPr>
          </a:p>
        </p:txBody>
      </p:sp>
      <p:pic>
        <p:nvPicPr>
          <p:cNvPr id="4" name="Picture 3"/>
          <p:cNvPicPr/>
          <p:nvPr/>
        </p:nvPicPr>
        <p:blipFill>
          <a:blip r:embed="rId2"/>
          <a:stretch/>
        </p:blipFill>
        <p:spPr>
          <a:xfrm>
            <a:off x="504000" y="1998345"/>
            <a:ext cx="3895725" cy="3678555"/>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434</TotalTime>
  <Words>885</Words>
  <Application>Microsoft Office PowerPoint</Application>
  <PresentationFormat>Custom</PresentationFormat>
  <Paragraphs>79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Symbol</vt:lpstr>
      <vt:lpstr>Times New Roman</vt:lpstr>
      <vt:lpstr>Wingdings</vt:lpstr>
      <vt:lpstr>Office Theme</vt:lpstr>
      <vt:lpstr>PowerPoint Presentation</vt:lpstr>
      <vt:lpstr>PowerPoint Presentation</vt:lpstr>
      <vt:lpstr>PowerPoint Presentation</vt:lpstr>
      <vt:lpstr>Skattar – Tekjur hins opinbera</vt:lpstr>
      <vt:lpstr>PowerPoint Presentation</vt:lpstr>
      <vt:lpstr>PowerPoint Presentation</vt:lpstr>
      <vt:lpstr>PowerPoint Presentation</vt:lpstr>
      <vt:lpstr>Framleiðslujaðarinn</vt:lpstr>
      <vt:lpstr>PowerPoint Presentation</vt:lpstr>
      <vt:lpstr>PowerPoint Presentation</vt:lpstr>
      <vt:lpstr>PowerPoint Presentation</vt:lpstr>
      <vt:lpstr>Verkefni úr kafla 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Hilmar Friðjónsson</dc:creator>
  <dc:description/>
  <cp:lastModifiedBy>Hilmar Friðjónsson - VMA</cp:lastModifiedBy>
  <cp:revision>38</cp:revision>
  <cp:lastPrinted>2013-08-26T18:59:36Z</cp:lastPrinted>
  <dcterms:created xsi:type="dcterms:W3CDTF">2013-08-21T21:04:03Z</dcterms:created>
  <dcterms:modified xsi:type="dcterms:W3CDTF">2025-08-25T13:00:31Z</dcterms:modified>
  <dc:language>is-IS</dc:language>
</cp:coreProperties>
</file>