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örn Gunnar Hreinsson - VMA" userId="44b69bdc-076c-47ce-a0a4-2ec1167be43d" providerId="ADAL" clId="{0C1A04F1-935C-4489-9BED-CA974699479A}"/>
    <pc:docChg chg="delSld">
      <pc:chgData name="Björn Gunnar Hreinsson - VMA" userId="44b69bdc-076c-47ce-a0a4-2ec1167be43d" providerId="ADAL" clId="{0C1A04F1-935C-4489-9BED-CA974699479A}" dt="2025-08-19T10:35:26.860" v="2" actId="2696"/>
      <pc:docMkLst>
        <pc:docMk/>
      </pc:docMkLst>
      <pc:sldChg chg="del">
        <pc:chgData name="Björn Gunnar Hreinsson - VMA" userId="44b69bdc-076c-47ce-a0a4-2ec1167be43d" providerId="ADAL" clId="{0C1A04F1-935C-4489-9BED-CA974699479A}" dt="2025-08-19T10:35:14.217" v="0" actId="2696"/>
        <pc:sldMkLst>
          <pc:docMk/>
          <pc:sldMk cId="0" sldId="272"/>
        </pc:sldMkLst>
      </pc:sldChg>
      <pc:sldChg chg="del">
        <pc:chgData name="Björn Gunnar Hreinsson - VMA" userId="44b69bdc-076c-47ce-a0a4-2ec1167be43d" providerId="ADAL" clId="{0C1A04F1-935C-4489-9BED-CA974699479A}" dt="2025-08-19T10:35:26.860" v="2" actId="2696"/>
        <pc:sldMkLst>
          <pc:docMk/>
          <pc:sldMk cId="0" sldId="273"/>
        </pc:sldMkLst>
      </pc:sldChg>
      <pc:sldChg chg="del">
        <pc:chgData name="Björn Gunnar Hreinsson - VMA" userId="44b69bdc-076c-47ce-a0a4-2ec1167be43d" providerId="ADAL" clId="{0C1A04F1-935C-4489-9BED-CA974699479A}" dt="2025-08-19T10:35:23.595" v="1" actId="2696"/>
        <pc:sldMkLst>
          <pc:docMk/>
          <pc:sldMk cId="0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1b60e28b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1b60e28b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1b60e28b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1b60e28b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1b60e28b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1b60e28b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1b60e28b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1b60e28b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1b60e28b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1b60e28b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3918666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3918666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39186668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39186668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147ceb7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147ceb7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147ceb77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147ceb77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147ceb77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147ceb77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147ceb77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147ceb77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147ceb7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147ceb7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147ceb77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147ceb77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147ceb77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147ceb77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b60e28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1b60e28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0E0E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Tákn og númerakerfi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s"/>
              <a:t>Með réttum númerum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70" y="1611070"/>
            <a:ext cx="2287875" cy="29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5850" y="1611075"/>
            <a:ext cx="2179880" cy="289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1166600" y="3040575"/>
            <a:ext cx="2442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000"/>
              <a:t>4</a:t>
            </a:r>
            <a:endParaRPr sz="700"/>
          </a:p>
        </p:txBody>
      </p:sp>
      <p:sp>
        <p:nvSpPr>
          <p:cNvPr id="131" name="Google Shape;131;p22"/>
          <p:cNvSpPr txBox="1"/>
          <p:nvPr/>
        </p:nvSpPr>
        <p:spPr>
          <a:xfrm>
            <a:off x="1166600" y="2567750"/>
            <a:ext cx="244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000"/>
              <a:t>3</a:t>
            </a:r>
            <a:endParaRPr sz="800"/>
          </a:p>
        </p:txBody>
      </p:sp>
      <p:sp>
        <p:nvSpPr>
          <p:cNvPr id="132" name="Google Shape;132;p22"/>
          <p:cNvSpPr txBox="1"/>
          <p:nvPr/>
        </p:nvSpPr>
        <p:spPr>
          <a:xfrm>
            <a:off x="3921450" y="2708575"/>
            <a:ext cx="4248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568875"/>
            <a:ext cx="2499125" cy="30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4975" y="1568875"/>
            <a:ext cx="2426098" cy="30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1173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s"/>
              <a:t>Hver er munurinn á stýringunni…….Hvað er til ráða ?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46400"/>
            <a:ext cx="2442076" cy="29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3900" y="1646400"/>
            <a:ext cx="2468625" cy="27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3680250" y="2595388"/>
            <a:ext cx="1783500" cy="9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Við kynnum til leiks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“sjálfheldu”</a:t>
            </a:r>
            <a:endParaRPr/>
          </a:p>
        </p:txBody>
      </p:sp>
      <p:cxnSp>
        <p:nvCxnSpPr>
          <p:cNvPr id="150" name="Google Shape;150;p24"/>
          <p:cNvCxnSpPr/>
          <p:nvPr/>
        </p:nvCxnSpPr>
        <p:spPr>
          <a:xfrm flipH="1">
            <a:off x="1732600" y="2957900"/>
            <a:ext cx="1967400" cy="7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24"/>
          <p:cNvCxnSpPr/>
          <p:nvPr/>
        </p:nvCxnSpPr>
        <p:spPr>
          <a:xfrm rot="10800000" flipH="1">
            <a:off x="4776425" y="3021225"/>
            <a:ext cx="27042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9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s"/>
              <a:t>Við kynnum til leiks -S1, Stopprofa</a:t>
            </a: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925" y="576450"/>
            <a:ext cx="2802625" cy="39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Hér áttum við okkur á því að með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/>
              <a:t>því að </a:t>
            </a:r>
            <a:r>
              <a:rPr lang="is" u="sng">
                <a:solidFill>
                  <a:srgbClr val="FF0000"/>
                </a:solidFill>
              </a:rPr>
              <a:t>raðtengja stopprofa</a:t>
            </a:r>
            <a:r>
              <a:rPr lang="is"/>
              <a:t> við rásina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/>
              <a:t>getum við rofið hana á mörgum stöðum og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/>
              <a:t>með því að </a:t>
            </a:r>
            <a:r>
              <a:rPr lang="is" u="sng">
                <a:solidFill>
                  <a:srgbClr val="FF0000"/>
                </a:solidFill>
              </a:rPr>
              <a:t>hliðtengja startrofa</a:t>
            </a:r>
            <a:r>
              <a:rPr lang="is"/>
              <a:t> við hana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s"/>
              <a:t>getum við startað á mörgum mismunandi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s"/>
              <a:t>stöðum einnig</a:t>
            </a:r>
            <a:endParaRPr/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528" y="1152475"/>
            <a:ext cx="2883121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Að setja upp teikningu: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s" i="1"/>
              <a:t>Dagsetning, nafn nemanda, verkefni, kennari, áfangi, númer blaðsíðu</a:t>
            </a:r>
            <a:endParaRPr i="1"/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63" y="2946750"/>
            <a:ext cx="86201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Að setja upp teikningu: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050" y="191363"/>
            <a:ext cx="4244250" cy="47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s"/>
              <a:t>Snertur og númer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50" y="1663375"/>
            <a:ext cx="934275" cy="10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9748" y="1720213"/>
            <a:ext cx="934275" cy="1039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2498" y="1704785"/>
            <a:ext cx="1086407" cy="10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1000" y="1568962"/>
            <a:ext cx="2976350" cy="13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4560" y="2760123"/>
            <a:ext cx="7285490" cy="150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s" sz="2000"/>
              <a:t>A1 og A2 eru tengipunktar spólunnar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is" sz="2000" u="sng">
                <a:solidFill>
                  <a:srgbClr val="000000"/>
                </a:solidFill>
              </a:rPr>
              <a:t>Opnar snertur:</a:t>
            </a:r>
            <a:endParaRPr sz="2000" u="sng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s" sz="2000"/>
              <a:t>(NO) hafa snertunúmer sem enda á 3 og 4 t.d. 13 og 14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is" sz="2000" u="sng">
                <a:solidFill>
                  <a:srgbClr val="000000"/>
                </a:solidFill>
              </a:rPr>
              <a:t>Lokaðar snertur:</a:t>
            </a:r>
            <a:endParaRPr sz="2000" u="sng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s" sz="2000"/>
              <a:t>(NC) hafa snertunúmer sem enda á 1 og 2 t.d. 21 og 22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s" sz="2000"/>
              <a:t>Kraftsnerturnar eru númeraðar frá 1 til 6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s" sz="2000" i="1"/>
              <a:t>Liðinn getur líka innihaldið sérstakar snertur t.d. víxlsnertu eða viðsnúanlegar snertur og hafa þær snertur sérstök númer</a:t>
            </a:r>
            <a:endParaRPr sz="2000" i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60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s"/>
              <a:t>Seinn inn tímaliði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75" y="3449242"/>
            <a:ext cx="797242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775" y="1836288"/>
            <a:ext cx="79724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F2356F-8FD2-4050-AA6A-B55E82339AF0}"/>
              </a:ext>
            </a:extLst>
          </p:cNvPr>
          <p:cNvSpPr txBox="1"/>
          <p:nvPr/>
        </p:nvSpPr>
        <p:spPr>
          <a:xfrm>
            <a:off x="3045758" y="3636183"/>
            <a:ext cx="4101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s-IS" dirty="0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63075"/>
            <a:ext cx="8520600" cy="34164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s" sz="1400">
                <a:solidFill>
                  <a:srgbClr val="000000"/>
                </a:solidFill>
              </a:rPr>
              <a:t>Seinn út tímaliði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500" y="3035275"/>
            <a:ext cx="7461000" cy="13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672" y="1554950"/>
            <a:ext cx="7504666" cy="11586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3148875" y="3290625"/>
            <a:ext cx="3849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 sz="1200"/>
              <a:t>17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62313" y="1136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s"/>
              <a:t>Yfirálagsvörn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000" y="3175525"/>
            <a:ext cx="3786000" cy="1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9000" y="1077400"/>
            <a:ext cx="3786000" cy="19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Allir rofar í segulliðastýringum hafa sömu tákn, þeir eru annaðhvort NC eða NO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/>
              <a:t>Við þessi tákn er síðan hengt annað tákn sem segir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/>
              <a:t>hvaða atburður virkjar rofann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225" y="1877550"/>
            <a:ext cx="2796087" cy="269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s"/>
              <a:t>Þessi tákn ætlum við að læra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800" y="599150"/>
            <a:ext cx="4124201" cy="39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Segulliðastýringar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73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s"/>
              <a:t>Hver er munurinn á þessum stýringum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71974"/>
            <a:ext cx="2197196" cy="28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3625" y="1750725"/>
            <a:ext cx="2169431" cy="2839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2588763" y="2091300"/>
            <a:ext cx="16350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s"/>
              <a:t>Þetta er dæmi um handstýringu á segulliða</a:t>
            </a:r>
            <a:endParaRPr/>
          </a:p>
        </p:txBody>
      </p:sp>
      <p:sp>
        <p:nvSpPr>
          <p:cNvPr id="121" name="Google Shape;121;p21"/>
          <p:cNvSpPr txBox="1"/>
          <p:nvPr/>
        </p:nvSpPr>
        <p:spPr>
          <a:xfrm>
            <a:off x="6473050" y="1803800"/>
            <a:ext cx="2818800" cy="2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/>
              <a:t>Þrýstirofar virka þannig að þeir skipta um stöðu þegar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/>
              <a:t>þrýst er á þá en missa stöðuna þegar sleppt 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/>
              <a:t>Þetta skapar ákveðið vandamál þ.e. um leið og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/>
              <a:t>rofanum er sleppt þá dettur segulliðinn út og það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s"/>
              <a:t>slokknar á ljósinu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On-screen Show (16:9)</PresentationFormat>
  <Paragraphs>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Segulliðastýringar</vt:lpstr>
      <vt:lpstr>Segulliðastýringar</vt:lpstr>
      <vt:lpstr>Segulliðastýringar</vt:lpstr>
      <vt:lpstr>Segulliðastýringar</vt:lpstr>
      <vt:lpstr>PowerPoint Presentation</vt:lpstr>
      <vt:lpstr>Segulliðastýringar</vt:lpstr>
      <vt:lpstr>PowerPoint Presentation</vt:lpstr>
      <vt:lpstr>Segulliðastýringar</vt:lpstr>
      <vt:lpstr>Segulliðastýringar</vt:lpstr>
      <vt:lpstr>Segulliðastýringar</vt:lpstr>
      <vt:lpstr>Segulliðastýringar</vt:lpstr>
      <vt:lpstr>Segulliðastýringar</vt:lpstr>
      <vt:lpstr>Segulliðastýringar</vt:lpstr>
      <vt:lpstr>Segulliðastýringar</vt:lpstr>
      <vt:lpstr>Segulliðastýringar</vt:lpstr>
      <vt:lpstr>Segulliðastýringar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Segulliðastýringar</dc:title>
  <dc:creator>Björn Hreinsson</dc:creator>
  <cp:lastModifiedBy>Björn Gunnar Hreinsson - VMA</cp:lastModifiedBy>
  <cp:revision>1</cp:revision>
  <dcterms:modified xsi:type="dcterms:W3CDTF">2025-08-19T10:35:33Z</dcterms:modified>
</cp:coreProperties>
</file>