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J. de Vink - VMA" userId="9024a582-fba7-436e-b4ae-0ab14dcee786" providerId="ADAL" clId="{223E30F3-3F28-4BBD-9FC1-867AB6C85E1E}"/>
    <pc:docChg chg="undo custSel addSld delSld modSld">
      <pc:chgData name="Annette J. de Vink - VMA" userId="9024a582-fba7-436e-b4ae-0ab14dcee786" providerId="ADAL" clId="{223E30F3-3F28-4BBD-9FC1-867AB6C85E1E}" dt="2025-02-04T13:55:18.824" v="288" actId="20577"/>
      <pc:docMkLst>
        <pc:docMk/>
      </pc:docMkLst>
      <pc:sldChg chg="addSp delSp modSp mod setBg addAnim">
        <pc:chgData name="Annette J. de Vink - VMA" userId="9024a582-fba7-436e-b4ae-0ab14dcee786" providerId="ADAL" clId="{223E30F3-3F28-4BBD-9FC1-867AB6C85E1E}" dt="2025-02-04T13:53:19.708" v="267" actId="26606"/>
        <pc:sldMkLst>
          <pc:docMk/>
          <pc:sldMk cId="808658638" sldId="256"/>
        </pc:sldMkLst>
        <pc:spChg chg="mod">
          <ac:chgData name="Annette J. de Vink - VMA" userId="9024a582-fba7-436e-b4ae-0ab14dcee786" providerId="ADAL" clId="{223E30F3-3F28-4BBD-9FC1-867AB6C85E1E}" dt="2025-02-04T13:53:19.708" v="267" actId="26606"/>
          <ac:spMkLst>
            <pc:docMk/>
            <pc:sldMk cId="808658638" sldId="256"/>
            <ac:spMk id="2" creationId="{A879E39C-414B-EB0C-5CCC-B4F9C70C8475}"/>
          </ac:spMkLst>
        </pc:spChg>
        <pc:spChg chg="mod">
          <ac:chgData name="Annette J. de Vink - VMA" userId="9024a582-fba7-436e-b4ae-0ab14dcee786" providerId="ADAL" clId="{223E30F3-3F28-4BBD-9FC1-867AB6C85E1E}" dt="2025-02-04T13:53:19.708" v="267" actId="26606"/>
          <ac:spMkLst>
            <pc:docMk/>
            <pc:sldMk cId="808658638" sldId="256"/>
            <ac:spMk id="3" creationId="{1D787EDD-07AB-46D3-18CB-0842842383CA}"/>
          </ac:spMkLst>
        </pc:spChg>
        <pc:spChg chg="add del">
          <ac:chgData name="Annette J. de Vink - VMA" userId="9024a582-fba7-436e-b4ae-0ab14dcee786" providerId="ADAL" clId="{223E30F3-3F28-4BBD-9FC1-867AB6C85E1E}" dt="2025-02-04T13:37:06.428" v="169" actId="26606"/>
          <ac:spMkLst>
            <pc:docMk/>
            <pc:sldMk cId="808658638" sldId="256"/>
            <ac:spMk id="10" creationId="{9B7AD9F6-8CE7-4299-8FC6-328F4DCD3FF9}"/>
          </ac:spMkLst>
        </pc:spChg>
        <pc:spChg chg="add del">
          <ac:chgData name="Annette J. de Vink - VMA" userId="9024a582-fba7-436e-b4ae-0ab14dcee786" providerId="ADAL" clId="{223E30F3-3F28-4BBD-9FC1-867AB6C85E1E}" dt="2025-02-04T13:37:06.428" v="169" actId="26606"/>
          <ac:spMkLst>
            <pc:docMk/>
            <pc:sldMk cId="808658638" sldId="256"/>
            <ac:spMk id="12" creationId="{3F9B0603-37C5-4312-AE4D-A3D015475403}"/>
          </ac:spMkLst>
        </pc:spChg>
        <pc:spChg chg="add del">
          <ac:chgData name="Annette J. de Vink - VMA" userId="9024a582-fba7-436e-b4ae-0ab14dcee786" providerId="ADAL" clId="{223E30F3-3F28-4BBD-9FC1-867AB6C85E1E}" dt="2025-02-04T13:37:34.806" v="174" actId="26606"/>
          <ac:spMkLst>
            <pc:docMk/>
            <pc:sldMk cId="808658638" sldId="256"/>
            <ac:spMk id="14" creationId="{EF36B2BE-65F4-46E3-AFDD-A9AE9E885071}"/>
          </ac:spMkLst>
        </pc:spChg>
        <pc:spChg chg="add del">
          <ac:chgData name="Annette J. de Vink - VMA" userId="9024a582-fba7-436e-b4ae-0ab14dcee786" providerId="ADAL" clId="{223E30F3-3F28-4BBD-9FC1-867AB6C85E1E}" dt="2025-02-04T13:37:34.806" v="174" actId="26606"/>
          <ac:spMkLst>
            <pc:docMk/>
            <pc:sldMk cId="808658638" sldId="256"/>
            <ac:spMk id="15" creationId="{FB5B0058-AF13-4859-B429-4EDDE2A26F7F}"/>
          </ac:spMkLst>
        </pc:spChg>
        <pc:spChg chg="add del">
          <ac:chgData name="Annette J. de Vink - VMA" userId="9024a582-fba7-436e-b4ae-0ab14dcee786" providerId="ADAL" clId="{223E30F3-3F28-4BBD-9FC1-867AB6C85E1E}" dt="2025-02-04T13:37:34.806" v="174" actId="26606"/>
          <ac:spMkLst>
            <pc:docMk/>
            <pc:sldMk cId="808658638" sldId="256"/>
            <ac:spMk id="16" creationId="{D84C2E9E-0B5D-4B5F-9A1F-70EBDCE39034}"/>
          </ac:spMkLst>
        </pc:spChg>
        <pc:spChg chg="add del">
          <ac:chgData name="Annette J. de Vink - VMA" userId="9024a582-fba7-436e-b4ae-0ab14dcee786" providerId="ADAL" clId="{223E30F3-3F28-4BBD-9FC1-867AB6C85E1E}" dt="2025-02-04T13:39:06.290" v="219" actId="26606"/>
          <ac:spMkLst>
            <pc:docMk/>
            <pc:sldMk cId="808658638" sldId="256"/>
            <ac:spMk id="21" creationId="{FB5B0058-AF13-4859-B429-4EDDE2A26F7F}"/>
          </ac:spMkLst>
        </pc:spChg>
        <pc:spChg chg="add del">
          <ac:chgData name="Annette J. de Vink - VMA" userId="9024a582-fba7-436e-b4ae-0ab14dcee786" providerId="ADAL" clId="{223E30F3-3F28-4BBD-9FC1-867AB6C85E1E}" dt="2025-02-04T13:39:06.290" v="219" actId="26606"/>
          <ac:spMkLst>
            <pc:docMk/>
            <pc:sldMk cId="808658638" sldId="256"/>
            <ac:spMk id="23" creationId="{D84C2E9E-0B5D-4B5F-9A1F-70EBDCE39034}"/>
          </ac:spMkLst>
        </pc:spChg>
        <pc:spChg chg="add del">
          <ac:chgData name="Annette J. de Vink - VMA" userId="9024a582-fba7-436e-b4ae-0ab14dcee786" providerId="ADAL" clId="{223E30F3-3F28-4BBD-9FC1-867AB6C85E1E}" dt="2025-02-04T13:39:06.290" v="219" actId="26606"/>
          <ac:spMkLst>
            <pc:docMk/>
            <pc:sldMk cId="808658638" sldId="256"/>
            <ac:spMk id="25" creationId="{EF36B2BE-65F4-46E3-AFDD-A9AE9E885071}"/>
          </ac:spMkLst>
        </pc:spChg>
        <pc:spChg chg="add del">
          <ac:chgData name="Annette J. de Vink - VMA" userId="9024a582-fba7-436e-b4ae-0ab14dcee786" providerId="ADAL" clId="{223E30F3-3F28-4BBD-9FC1-867AB6C85E1E}" dt="2025-02-04T13:40:24.032" v="222" actId="26606"/>
          <ac:spMkLst>
            <pc:docMk/>
            <pc:sldMk cId="808658638" sldId="256"/>
            <ac:spMk id="30" creationId="{27427488-068E-4B55-AC8D-CD070B8CD46D}"/>
          </ac:spMkLst>
        </pc:spChg>
        <pc:spChg chg="add del">
          <ac:chgData name="Annette J. de Vink - VMA" userId="9024a582-fba7-436e-b4ae-0ab14dcee786" providerId="ADAL" clId="{223E30F3-3F28-4BBD-9FC1-867AB6C85E1E}" dt="2025-02-04T13:40:24.032" v="222" actId="26606"/>
          <ac:spMkLst>
            <pc:docMk/>
            <pc:sldMk cId="808658638" sldId="256"/>
            <ac:spMk id="36" creationId="{7E13C525-8EE3-4288-848F-C9B2A174F22B}"/>
          </ac:spMkLst>
        </pc:spChg>
        <pc:spChg chg="add del">
          <ac:chgData name="Annette J. de Vink - VMA" userId="9024a582-fba7-436e-b4ae-0ab14dcee786" providerId="ADAL" clId="{223E30F3-3F28-4BBD-9FC1-867AB6C85E1E}" dt="2025-02-04T13:40:24.032" v="222" actId="26606"/>
          <ac:spMkLst>
            <pc:docMk/>
            <pc:sldMk cId="808658638" sldId="256"/>
            <ac:spMk id="38" creationId="{A20AF199-99C2-4569-9CAF-24514AE5E82A}"/>
          </ac:spMkLst>
        </pc:spChg>
        <pc:spChg chg="add del">
          <ac:chgData name="Annette J. de Vink - VMA" userId="9024a582-fba7-436e-b4ae-0ab14dcee786" providerId="ADAL" clId="{223E30F3-3F28-4BBD-9FC1-867AB6C85E1E}" dt="2025-02-04T13:53:19.708" v="267" actId="26606"/>
          <ac:spMkLst>
            <pc:docMk/>
            <pc:sldMk cId="808658638" sldId="256"/>
            <ac:spMk id="43" creationId="{27427488-068E-4B55-AC8D-CD070B8CD46D}"/>
          </ac:spMkLst>
        </pc:spChg>
        <pc:spChg chg="add del">
          <ac:chgData name="Annette J. de Vink - VMA" userId="9024a582-fba7-436e-b4ae-0ab14dcee786" providerId="ADAL" clId="{223E30F3-3F28-4BBD-9FC1-867AB6C85E1E}" dt="2025-02-04T13:53:19.708" v="267" actId="26606"/>
          <ac:spMkLst>
            <pc:docMk/>
            <pc:sldMk cId="808658638" sldId="256"/>
            <ac:spMk id="49" creationId="{7E13C525-8EE3-4288-848F-C9B2A174F22B}"/>
          </ac:spMkLst>
        </pc:spChg>
        <pc:spChg chg="add del">
          <ac:chgData name="Annette J. de Vink - VMA" userId="9024a582-fba7-436e-b4ae-0ab14dcee786" providerId="ADAL" clId="{223E30F3-3F28-4BBD-9FC1-867AB6C85E1E}" dt="2025-02-04T13:53:19.708" v="267" actId="26606"/>
          <ac:spMkLst>
            <pc:docMk/>
            <pc:sldMk cId="808658638" sldId="256"/>
            <ac:spMk id="51" creationId="{A20AF199-99C2-4569-9CAF-24514AE5E82A}"/>
          </ac:spMkLst>
        </pc:spChg>
        <pc:spChg chg="add">
          <ac:chgData name="Annette J. de Vink - VMA" userId="9024a582-fba7-436e-b4ae-0ab14dcee786" providerId="ADAL" clId="{223E30F3-3F28-4BBD-9FC1-867AB6C85E1E}" dt="2025-02-04T13:53:19.708" v="267" actId="26606"/>
          <ac:spMkLst>
            <pc:docMk/>
            <pc:sldMk cId="808658638" sldId="256"/>
            <ac:spMk id="56" creationId="{E91DC736-0EF8-4F87-9146-EBF1D2EE4D3D}"/>
          </ac:spMkLst>
        </pc:spChg>
        <pc:spChg chg="add">
          <ac:chgData name="Annette J. de Vink - VMA" userId="9024a582-fba7-436e-b4ae-0ab14dcee786" providerId="ADAL" clId="{223E30F3-3F28-4BBD-9FC1-867AB6C85E1E}" dt="2025-02-04T13:53:19.708" v="267" actId="26606"/>
          <ac:spMkLst>
            <pc:docMk/>
            <pc:sldMk cId="808658638" sldId="256"/>
            <ac:spMk id="58" creationId="{097CD68E-23E3-4007-8847-CD0944C4F7BE}"/>
          </ac:spMkLst>
        </pc:spChg>
        <pc:spChg chg="add">
          <ac:chgData name="Annette J. de Vink - VMA" userId="9024a582-fba7-436e-b4ae-0ab14dcee786" providerId="ADAL" clId="{223E30F3-3F28-4BBD-9FC1-867AB6C85E1E}" dt="2025-02-04T13:53:19.708" v="267" actId="26606"/>
          <ac:spMkLst>
            <pc:docMk/>
            <pc:sldMk cId="808658638" sldId="256"/>
            <ac:spMk id="60" creationId="{AF2F604E-43BE-4DC3-B983-E071523364F8}"/>
          </ac:spMkLst>
        </pc:spChg>
        <pc:spChg chg="add">
          <ac:chgData name="Annette J. de Vink - VMA" userId="9024a582-fba7-436e-b4ae-0ab14dcee786" providerId="ADAL" clId="{223E30F3-3F28-4BBD-9FC1-867AB6C85E1E}" dt="2025-02-04T13:53:19.708" v="267" actId="26606"/>
          <ac:spMkLst>
            <pc:docMk/>
            <pc:sldMk cId="808658638" sldId="256"/>
            <ac:spMk id="62" creationId="{08C9B587-E65E-4B52-B37C-ABEBB6E87928}"/>
          </ac:spMkLst>
        </pc:spChg>
        <pc:grpChg chg="add del">
          <ac:chgData name="Annette J. de Vink - VMA" userId="9024a582-fba7-436e-b4ae-0ab14dcee786" providerId="ADAL" clId="{223E30F3-3F28-4BBD-9FC1-867AB6C85E1E}" dt="2025-02-04T13:40:24.032" v="222" actId="26606"/>
          <ac:grpSpMkLst>
            <pc:docMk/>
            <pc:sldMk cId="808658638" sldId="256"/>
            <ac:grpSpMk id="32" creationId="{D77C2DC4-03FC-4BF3-9F66-E9A3066EE468}"/>
          </ac:grpSpMkLst>
        </pc:grpChg>
        <pc:grpChg chg="add">
          <ac:chgData name="Annette J. de Vink - VMA" userId="9024a582-fba7-436e-b4ae-0ab14dcee786" providerId="ADAL" clId="{223E30F3-3F28-4BBD-9FC1-867AB6C85E1E}" dt="2025-02-04T13:40:24.032" v="222" actId="26606"/>
          <ac:grpSpMkLst>
            <pc:docMk/>
            <pc:sldMk cId="808658638" sldId="256"/>
            <ac:grpSpMk id="45" creationId="{D77C2DC4-03FC-4BF3-9F66-E9A3066EE468}"/>
          </ac:grpSpMkLst>
        </pc:grpChg>
        <pc:picChg chg="add del mod">
          <ac:chgData name="Annette J. de Vink - VMA" userId="9024a582-fba7-436e-b4ae-0ab14dcee786" providerId="ADAL" clId="{223E30F3-3F28-4BBD-9FC1-867AB6C85E1E}" dt="2025-02-04T13:37:30.431" v="172" actId="478"/>
          <ac:picMkLst>
            <pc:docMk/>
            <pc:sldMk cId="808658638" sldId="256"/>
            <ac:picMk id="5" creationId="{BAF82382-B13D-6B36-D91C-7CBD57466311}"/>
          </ac:picMkLst>
        </pc:picChg>
        <pc:picChg chg="add del mod">
          <ac:chgData name="Annette J. de Vink - VMA" userId="9024a582-fba7-436e-b4ae-0ab14dcee786" providerId="ADAL" clId="{223E30F3-3F28-4BBD-9FC1-867AB6C85E1E}" dt="2025-02-04T13:39:18.625" v="220" actId="478"/>
          <ac:picMkLst>
            <pc:docMk/>
            <pc:sldMk cId="808658638" sldId="256"/>
            <ac:picMk id="7" creationId="{2638ACB7-88E4-AE19-93A8-25EB1CCE634D}"/>
          </ac:picMkLst>
        </pc:picChg>
        <pc:picChg chg="add mod ord">
          <ac:chgData name="Annette J. de Vink - VMA" userId="9024a582-fba7-436e-b4ae-0ab14dcee786" providerId="ADAL" clId="{223E30F3-3F28-4BBD-9FC1-867AB6C85E1E}" dt="2025-02-04T13:53:19.708" v="267" actId="26606"/>
          <ac:picMkLst>
            <pc:docMk/>
            <pc:sldMk cId="808658638" sldId="256"/>
            <ac:picMk id="9" creationId="{C70CEB14-05A1-21D8-FE6F-D4061FE8C045}"/>
          </ac:picMkLst>
        </pc:picChg>
      </pc:sldChg>
      <pc:sldChg chg="addSp delSp modSp new mod setBg">
        <pc:chgData name="Annette J. de Vink - VMA" userId="9024a582-fba7-436e-b4ae-0ab14dcee786" providerId="ADAL" clId="{223E30F3-3F28-4BBD-9FC1-867AB6C85E1E}" dt="2025-02-04T13:53:55.772" v="273" actId="20577"/>
        <pc:sldMkLst>
          <pc:docMk/>
          <pc:sldMk cId="1226284488" sldId="257"/>
        </pc:sldMkLst>
        <pc:spChg chg="mod ord">
          <ac:chgData name="Annette J. de Vink - VMA" userId="9024a582-fba7-436e-b4ae-0ab14dcee786" providerId="ADAL" clId="{223E30F3-3F28-4BBD-9FC1-867AB6C85E1E}" dt="2025-02-04T13:53:28.239" v="268" actId="26606"/>
          <ac:spMkLst>
            <pc:docMk/>
            <pc:sldMk cId="1226284488" sldId="257"/>
            <ac:spMk id="2" creationId="{A62510EB-F6B1-84B8-CD6E-10FC8BA7676C}"/>
          </ac:spMkLst>
        </pc:spChg>
        <pc:spChg chg="mod ord">
          <ac:chgData name="Annette J. de Vink - VMA" userId="9024a582-fba7-436e-b4ae-0ab14dcee786" providerId="ADAL" clId="{223E30F3-3F28-4BBD-9FC1-867AB6C85E1E}" dt="2025-02-04T13:53:55.772" v="273" actId="20577"/>
          <ac:spMkLst>
            <pc:docMk/>
            <pc:sldMk cId="1226284488" sldId="257"/>
            <ac:spMk id="3" creationId="{E4B2E9F0-4254-F3CD-5AED-D9180BD11EA0}"/>
          </ac:spMkLst>
        </pc:spChg>
        <pc:spChg chg="add del">
          <ac:chgData name="Annette J. de Vink - VMA" userId="9024a582-fba7-436e-b4ae-0ab14dcee786" providerId="ADAL" clId="{223E30F3-3F28-4BBD-9FC1-867AB6C85E1E}" dt="2025-02-04T13:53:28.239" v="268" actId="26606"/>
          <ac:spMkLst>
            <pc:docMk/>
            <pc:sldMk cId="1226284488" sldId="257"/>
            <ac:spMk id="10" creationId="{0D7B6173-1D58-48E2-83CF-37350F315F75}"/>
          </ac:spMkLst>
        </pc:spChg>
        <pc:spChg chg="add del">
          <ac:chgData name="Annette J. de Vink - VMA" userId="9024a582-fba7-436e-b4ae-0ab14dcee786" providerId="ADAL" clId="{223E30F3-3F28-4BBD-9FC1-867AB6C85E1E}" dt="2025-02-04T13:53:28.239" v="268" actId="26606"/>
          <ac:spMkLst>
            <pc:docMk/>
            <pc:sldMk cId="1226284488" sldId="257"/>
            <ac:spMk id="12" creationId="{02EBFA83-D4DB-4CA0-B229-9E44634D7FE9}"/>
          </ac:spMkLst>
        </pc:spChg>
        <pc:spChg chg="add del">
          <ac:chgData name="Annette J. de Vink - VMA" userId="9024a582-fba7-436e-b4ae-0ab14dcee786" providerId="ADAL" clId="{223E30F3-3F28-4BBD-9FC1-867AB6C85E1E}" dt="2025-02-04T13:53:28.239" v="268" actId="26606"/>
          <ac:spMkLst>
            <pc:docMk/>
            <pc:sldMk cId="1226284488" sldId="257"/>
            <ac:spMk id="16" creationId="{21BDEC81-16A7-4451-B893-C15000083B77}"/>
          </ac:spMkLst>
        </pc:spChg>
        <pc:spChg chg="add del">
          <ac:chgData name="Annette J. de Vink - VMA" userId="9024a582-fba7-436e-b4ae-0ab14dcee786" providerId="ADAL" clId="{223E30F3-3F28-4BBD-9FC1-867AB6C85E1E}" dt="2025-02-04T13:53:28.239" v="268" actId="26606"/>
          <ac:spMkLst>
            <pc:docMk/>
            <pc:sldMk cId="1226284488" sldId="257"/>
            <ac:spMk id="18" creationId="{26A515A1-4D80-430E-BE0A-71A290516A82}"/>
          </ac:spMkLst>
        </pc:spChg>
        <pc:spChg chg="add">
          <ac:chgData name="Annette J. de Vink - VMA" userId="9024a582-fba7-436e-b4ae-0ab14dcee786" providerId="ADAL" clId="{223E30F3-3F28-4BBD-9FC1-867AB6C85E1E}" dt="2025-02-04T13:53:28.239" v="268" actId="26606"/>
          <ac:spMkLst>
            <pc:docMk/>
            <pc:sldMk cId="1226284488" sldId="257"/>
            <ac:spMk id="23" creationId="{04812C46-200A-4DEB-A05E-3ED6C68C2387}"/>
          </ac:spMkLst>
        </pc:spChg>
        <pc:spChg chg="add">
          <ac:chgData name="Annette J. de Vink - VMA" userId="9024a582-fba7-436e-b4ae-0ab14dcee786" providerId="ADAL" clId="{223E30F3-3F28-4BBD-9FC1-867AB6C85E1E}" dt="2025-02-04T13:53:28.239" v="268" actId="26606"/>
          <ac:spMkLst>
            <pc:docMk/>
            <pc:sldMk cId="1226284488" sldId="257"/>
            <ac:spMk id="25" creationId="{D1EA859B-E555-4109-94F3-6700E046E008}"/>
          </ac:spMkLst>
        </pc:spChg>
        <pc:picChg chg="add mod">
          <ac:chgData name="Annette J. de Vink - VMA" userId="9024a582-fba7-436e-b4ae-0ab14dcee786" providerId="ADAL" clId="{223E30F3-3F28-4BBD-9FC1-867AB6C85E1E}" dt="2025-02-04T13:53:28.239" v="268" actId="26606"/>
          <ac:picMkLst>
            <pc:docMk/>
            <pc:sldMk cId="1226284488" sldId="257"/>
            <ac:picMk id="5" creationId="{EA728ADC-93C6-755B-35D8-EE460993C303}"/>
          </ac:picMkLst>
        </pc:picChg>
        <pc:picChg chg="add del">
          <ac:chgData name="Annette J. de Vink - VMA" userId="9024a582-fba7-436e-b4ae-0ab14dcee786" providerId="ADAL" clId="{223E30F3-3F28-4BBD-9FC1-867AB6C85E1E}" dt="2025-02-04T13:53:28.239" v="268" actId="26606"/>
          <ac:picMkLst>
            <pc:docMk/>
            <pc:sldMk cId="1226284488" sldId="257"/>
            <ac:picMk id="14" creationId="{B0DAC8FB-A162-44E3-A606-C855A03A5B09}"/>
          </ac:picMkLst>
        </pc:picChg>
      </pc:sldChg>
      <pc:sldChg chg="addSp modSp new mod setBg">
        <pc:chgData name="Annette J. de Vink - VMA" userId="9024a582-fba7-436e-b4ae-0ab14dcee786" providerId="ADAL" clId="{223E30F3-3F28-4BBD-9FC1-867AB6C85E1E}" dt="2025-02-04T13:54:09.740" v="276" actId="20577"/>
        <pc:sldMkLst>
          <pc:docMk/>
          <pc:sldMk cId="3202191809" sldId="258"/>
        </pc:sldMkLst>
        <pc:spChg chg="mod">
          <ac:chgData name="Annette J. de Vink - VMA" userId="9024a582-fba7-436e-b4ae-0ab14dcee786" providerId="ADAL" clId="{223E30F3-3F28-4BBD-9FC1-867AB6C85E1E}" dt="2025-02-04T13:41:26.966" v="225" actId="26606"/>
          <ac:spMkLst>
            <pc:docMk/>
            <pc:sldMk cId="3202191809" sldId="258"/>
            <ac:spMk id="2" creationId="{80F9D914-7F12-67A6-4135-612B03B76964}"/>
          </ac:spMkLst>
        </pc:spChg>
        <pc:spChg chg="mod">
          <ac:chgData name="Annette J. de Vink - VMA" userId="9024a582-fba7-436e-b4ae-0ab14dcee786" providerId="ADAL" clId="{223E30F3-3F28-4BBD-9FC1-867AB6C85E1E}" dt="2025-02-04T13:54:09.740" v="276" actId="20577"/>
          <ac:spMkLst>
            <pc:docMk/>
            <pc:sldMk cId="3202191809" sldId="258"/>
            <ac:spMk id="3" creationId="{EAA48A18-17A7-5057-1800-F5B14CB74381}"/>
          </ac:spMkLst>
        </pc:spChg>
        <pc:spChg chg="add">
          <ac:chgData name="Annette J. de Vink - VMA" userId="9024a582-fba7-436e-b4ae-0ab14dcee786" providerId="ADAL" clId="{223E30F3-3F28-4BBD-9FC1-867AB6C85E1E}" dt="2025-02-04T13:41:26.966" v="225" actId="26606"/>
          <ac:spMkLst>
            <pc:docMk/>
            <pc:sldMk cId="3202191809" sldId="258"/>
            <ac:spMk id="10" creationId="{04812C46-200A-4DEB-A05E-3ED6C68C2387}"/>
          </ac:spMkLst>
        </pc:spChg>
        <pc:spChg chg="add">
          <ac:chgData name="Annette J. de Vink - VMA" userId="9024a582-fba7-436e-b4ae-0ab14dcee786" providerId="ADAL" clId="{223E30F3-3F28-4BBD-9FC1-867AB6C85E1E}" dt="2025-02-04T13:41:26.966" v="225" actId="26606"/>
          <ac:spMkLst>
            <pc:docMk/>
            <pc:sldMk cId="3202191809" sldId="258"/>
            <ac:spMk id="12" creationId="{D1EA859B-E555-4109-94F3-6700E046E008}"/>
          </ac:spMkLst>
        </pc:spChg>
        <pc:picChg chg="add mod ord">
          <ac:chgData name="Annette J. de Vink - VMA" userId="9024a582-fba7-436e-b4ae-0ab14dcee786" providerId="ADAL" clId="{223E30F3-3F28-4BBD-9FC1-867AB6C85E1E}" dt="2025-02-04T13:41:26.966" v="225" actId="26606"/>
          <ac:picMkLst>
            <pc:docMk/>
            <pc:sldMk cId="3202191809" sldId="258"/>
            <ac:picMk id="5" creationId="{93CACC8A-2090-E4DE-55B4-825AF74ACDC6}"/>
          </ac:picMkLst>
        </pc:picChg>
      </pc:sldChg>
      <pc:sldChg chg="addSp delSp modSp new mod setBg">
        <pc:chgData name="Annette J. de Vink - VMA" userId="9024a582-fba7-436e-b4ae-0ab14dcee786" providerId="ADAL" clId="{223E30F3-3F28-4BBD-9FC1-867AB6C85E1E}" dt="2025-02-04T13:53:51.127" v="272" actId="20577"/>
        <pc:sldMkLst>
          <pc:docMk/>
          <pc:sldMk cId="395067466" sldId="259"/>
        </pc:sldMkLst>
        <pc:spChg chg="mod ord">
          <ac:chgData name="Annette J. de Vink - VMA" userId="9024a582-fba7-436e-b4ae-0ab14dcee786" providerId="ADAL" clId="{223E30F3-3F28-4BBD-9FC1-867AB6C85E1E}" dt="2025-02-04T13:44:43.230" v="235" actId="26606"/>
          <ac:spMkLst>
            <pc:docMk/>
            <pc:sldMk cId="395067466" sldId="259"/>
            <ac:spMk id="2" creationId="{008AA36A-1779-FED6-7A13-B8FC9FC72FBE}"/>
          </ac:spMkLst>
        </pc:spChg>
        <pc:spChg chg="mod ord">
          <ac:chgData name="Annette J. de Vink - VMA" userId="9024a582-fba7-436e-b4ae-0ab14dcee786" providerId="ADAL" clId="{223E30F3-3F28-4BBD-9FC1-867AB6C85E1E}" dt="2025-02-04T13:53:51.127" v="272" actId="20577"/>
          <ac:spMkLst>
            <pc:docMk/>
            <pc:sldMk cId="395067466" sldId="259"/>
            <ac:spMk id="3" creationId="{EBC55E08-EA45-92A6-CF7A-5D7C2028AEB4}"/>
          </ac:spMkLst>
        </pc:spChg>
        <pc:spChg chg="add">
          <ac:chgData name="Annette J. de Vink - VMA" userId="9024a582-fba7-436e-b4ae-0ab14dcee786" providerId="ADAL" clId="{223E30F3-3F28-4BBD-9FC1-867AB6C85E1E}" dt="2025-02-04T13:44:43.230" v="235" actId="26606"/>
          <ac:spMkLst>
            <pc:docMk/>
            <pc:sldMk cId="395067466" sldId="259"/>
            <ac:spMk id="16" creationId="{33F94DB1-BC5D-454D-845C-7BA3A1F46999}"/>
          </ac:spMkLst>
        </pc:spChg>
        <pc:spChg chg="add">
          <ac:chgData name="Annette J. de Vink - VMA" userId="9024a582-fba7-436e-b4ae-0ab14dcee786" providerId="ADAL" clId="{223E30F3-3F28-4BBD-9FC1-867AB6C85E1E}" dt="2025-02-04T13:44:43.230" v="235" actId="26606"/>
          <ac:spMkLst>
            <pc:docMk/>
            <pc:sldMk cId="395067466" sldId="259"/>
            <ac:spMk id="17" creationId="{B43B9CA2-4B31-4ACD-9A9F-B8E6C6420386}"/>
          </ac:spMkLst>
        </pc:spChg>
        <pc:spChg chg="add">
          <ac:chgData name="Annette J. de Vink - VMA" userId="9024a582-fba7-436e-b4ae-0ab14dcee786" providerId="ADAL" clId="{223E30F3-3F28-4BBD-9FC1-867AB6C85E1E}" dt="2025-02-04T13:44:43.230" v="235" actId="26606"/>
          <ac:spMkLst>
            <pc:docMk/>
            <pc:sldMk cId="395067466" sldId="259"/>
            <ac:spMk id="18" creationId="{5676B86F-860B-4586-BCAA-C0650C09B7B9}"/>
          </ac:spMkLst>
        </pc:spChg>
        <pc:spChg chg="add">
          <ac:chgData name="Annette J. de Vink - VMA" userId="9024a582-fba7-436e-b4ae-0ab14dcee786" providerId="ADAL" clId="{223E30F3-3F28-4BBD-9FC1-867AB6C85E1E}" dt="2025-02-04T13:44:43.230" v="235" actId="26606"/>
          <ac:spMkLst>
            <pc:docMk/>
            <pc:sldMk cId="395067466" sldId="259"/>
            <ac:spMk id="20" creationId="{8C818ED5-2F56-4171-9445-3AA4F4462396}"/>
          </ac:spMkLst>
        </pc:spChg>
        <pc:spChg chg="add">
          <ac:chgData name="Annette J. de Vink - VMA" userId="9024a582-fba7-436e-b4ae-0ab14dcee786" providerId="ADAL" clId="{223E30F3-3F28-4BBD-9FC1-867AB6C85E1E}" dt="2025-02-04T13:44:43.230" v="235" actId="26606"/>
          <ac:spMkLst>
            <pc:docMk/>
            <pc:sldMk cId="395067466" sldId="259"/>
            <ac:spMk id="22" creationId="{DE74FCE8-866C-4AFA-B45C-FACE2A6094E4}"/>
          </ac:spMkLst>
        </pc:spChg>
        <pc:picChg chg="add mod ord">
          <ac:chgData name="Annette J. de Vink - VMA" userId="9024a582-fba7-436e-b4ae-0ab14dcee786" providerId="ADAL" clId="{223E30F3-3F28-4BBD-9FC1-867AB6C85E1E}" dt="2025-02-04T13:44:43.230" v="235" actId="26606"/>
          <ac:picMkLst>
            <pc:docMk/>
            <pc:sldMk cId="395067466" sldId="259"/>
            <ac:picMk id="5" creationId="{94F76794-1D7D-542B-68BF-9A34738875B0}"/>
          </ac:picMkLst>
        </pc:picChg>
        <pc:picChg chg="add mod">
          <ac:chgData name="Annette J. de Vink - VMA" userId="9024a582-fba7-436e-b4ae-0ab14dcee786" providerId="ADAL" clId="{223E30F3-3F28-4BBD-9FC1-867AB6C85E1E}" dt="2025-02-04T13:44:43.230" v="235" actId="26606"/>
          <ac:picMkLst>
            <pc:docMk/>
            <pc:sldMk cId="395067466" sldId="259"/>
            <ac:picMk id="7" creationId="{FD1D3B50-4881-2A19-3EA5-0BCA93C3BBBB}"/>
          </ac:picMkLst>
        </pc:picChg>
        <pc:picChg chg="add mod">
          <ac:chgData name="Annette J. de Vink - VMA" userId="9024a582-fba7-436e-b4ae-0ab14dcee786" providerId="ADAL" clId="{223E30F3-3F28-4BBD-9FC1-867AB6C85E1E}" dt="2025-02-04T13:44:43.230" v="235" actId="26606"/>
          <ac:picMkLst>
            <pc:docMk/>
            <pc:sldMk cId="395067466" sldId="259"/>
            <ac:picMk id="9" creationId="{4D3FFAE2-30BE-689F-9004-1E95C959277E}"/>
          </ac:picMkLst>
        </pc:picChg>
        <pc:cxnChg chg="add del">
          <ac:chgData name="Annette J. de Vink - VMA" userId="9024a582-fba7-436e-b4ae-0ab14dcee786" providerId="ADAL" clId="{223E30F3-3F28-4BBD-9FC1-867AB6C85E1E}" dt="2025-02-04T13:44:43.218" v="234" actId="26606"/>
          <ac:cxnSpMkLst>
            <pc:docMk/>
            <pc:sldMk cId="395067466" sldId="259"/>
            <ac:cxnSpMk id="14" creationId="{1503BFE4-729B-D9D0-C17B-501E6AF1127A}"/>
          </ac:cxnSpMkLst>
        </pc:cxnChg>
      </pc:sldChg>
      <pc:sldChg chg="addSp modSp new mod setBg">
        <pc:chgData name="Annette J. de Vink - VMA" userId="9024a582-fba7-436e-b4ae-0ab14dcee786" providerId="ADAL" clId="{223E30F3-3F28-4BBD-9FC1-867AB6C85E1E}" dt="2025-02-04T13:46:17.565" v="241" actId="26606"/>
        <pc:sldMkLst>
          <pc:docMk/>
          <pc:sldMk cId="451086951" sldId="260"/>
        </pc:sldMkLst>
        <pc:spChg chg="mod">
          <ac:chgData name="Annette J. de Vink - VMA" userId="9024a582-fba7-436e-b4ae-0ab14dcee786" providerId="ADAL" clId="{223E30F3-3F28-4BBD-9FC1-867AB6C85E1E}" dt="2025-02-04T13:46:17.565" v="241" actId="26606"/>
          <ac:spMkLst>
            <pc:docMk/>
            <pc:sldMk cId="451086951" sldId="260"/>
            <ac:spMk id="2" creationId="{D3B092E8-E353-90A0-9BB4-CAC9BD485423}"/>
          </ac:spMkLst>
        </pc:spChg>
        <pc:spChg chg="mod">
          <ac:chgData name="Annette J. de Vink - VMA" userId="9024a582-fba7-436e-b4ae-0ab14dcee786" providerId="ADAL" clId="{223E30F3-3F28-4BBD-9FC1-867AB6C85E1E}" dt="2025-02-04T13:46:17.565" v="241" actId="26606"/>
          <ac:spMkLst>
            <pc:docMk/>
            <pc:sldMk cId="451086951" sldId="260"/>
            <ac:spMk id="3" creationId="{7735E24E-51AF-C3CB-DF52-2AF6AD9C46D3}"/>
          </ac:spMkLst>
        </pc:spChg>
        <pc:spChg chg="add">
          <ac:chgData name="Annette J. de Vink - VMA" userId="9024a582-fba7-436e-b4ae-0ab14dcee786" providerId="ADAL" clId="{223E30F3-3F28-4BBD-9FC1-867AB6C85E1E}" dt="2025-02-04T13:46:17.565" v="241" actId="26606"/>
          <ac:spMkLst>
            <pc:docMk/>
            <pc:sldMk cId="451086951" sldId="260"/>
            <ac:spMk id="12" creationId="{FA69AAE0-49D5-4C8B-8BA2-55898C00E05E}"/>
          </ac:spMkLst>
        </pc:spChg>
        <pc:picChg chg="add mod ord">
          <ac:chgData name="Annette J. de Vink - VMA" userId="9024a582-fba7-436e-b4ae-0ab14dcee786" providerId="ADAL" clId="{223E30F3-3F28-4BBD-9FC1-867AB6C85E1E}" dt="2025-02-04T13:46:17.565" v="241" actId="26606"/>
          <ac:picMkLst>
            <pc:docMk/>
            <pc:sldMk cId="451086951" sldId="260"/>
            <ac:picMk id="5" creationId="{AD6AA317-BE85-4D75-F61D-11F1AF15B226}"/>
          </ac:picMkLst>
        </pc:picChg>
        <pc:picChg chg="add mod">
          <ac:chgData name="Annette J. de Vink - VMA" userId="9024a582-fba7-436e-b4ae-0ab14dcee786" providerId="ADAL" clId="{223E30F3-3F28-4BBD-9FC1-867AB6C85E1E}" dt="2025-02-04T13:46:17.565" v="241" actId="26606"/>
          <ac:picMkLst>
            <pc:docMk/>
            <pc:sldMk cId="451086951" sldId="260"/>
            <ac:picMk id="7" creationId="{F447F280-220E-108A-D01C-F67D06D00EE5}"/>
          </ac:picMkLst>
        </pc:picChg>
      </pc:sldChg>
      <pc:sldChg chg="addSp modSp new mod setBg">
        <pc:chgData name="Annette J. de Vink - VMA" userId="9024a582-fba7-436e-b4ae-0ab14dcee786" providerId="ADAL" clId="{223E30F3-3F28-4BBD-9FC1-867AB6C85E1E}" dt="2025-02-04T13:54:40.308" v="278" actId="20577"/>
        <pc:sldMkLst>
          <pc:docMk/>
          <pc:sldMk cId="753015533" sldId="261"/>
        </pc:sldMkLst>
        <pc:spChg chg="mod">
          <ac:chgData name="Annette J. de Vink - VMA" userId="9024a582-fba7-436e-b4ae-0ab14dcee786" providerId="ADAL" clId="{223E30F3-3F28-4BBD-9FC1-867AB6C85E1E}" dt="2025-02-04T13:47:06.646" v="246" actId="26606"/>
          <ac:spMkLst>
            <pc:docMk/>
            <pc:sldMk cId="753015533" sldId="261"/>
            <ac:spMk id="2" creationId="{D1C2C31F-BC8F-535C-6EFF-974B971B3322}"/>
          </ac:spMkLst>
        </pc:spChg>
        <pc:spChg chg="mod">
          <ac:chgData name="Annette J. de Vink - VMA" userId="9024a582-fba7-436e-b4ae-0ab14dcee786" providerId="ADAL" clId="{223E30F3-3F28-4BBD-9FC1-867AB6C85E1E}" dt="2025-02-04T13:54:40.308" v="278" actId="20577"/>
          <ac:spMkLst>
            <pc:docMk/>
            <pc:sldMk cId="753015533" sldId="261"/>
            <ac:spMk id="3" creationId="{6D9912D4-4E42-0E22-D031-425036B26620}"/>
          </ac:spMkLst>
        </pc:spChg>
        <pc:spChg chg="add">
          <ac:chgData name="Annette J. de Vink - VMA" userId="9024a582-fba7-436e-b4ae-0ab14dcee786" providerId="ADAL" clId="{223E30F3-3F28-4BBD-9FC1-867AB6C85E1E}" dt="2025-02-04T13:47:06.646" v="246" actId="26606"/>
          <ac:spMkLst>
            <pc:docMk/>
            <pc:sldMk cId="753015533" sldId="261"/>
            <ac:spMk id="10" creationId="{8FC9BE17-9A7B-462D-AE50-3D8777387304}"/>
          </ac:spMkLst>
        </pc:spChg>
        <pc:spChg chg="add">
          <ac:chgData name="Annette J. de Vink - VMA" userId="9024a582-fba7-436e-b4ae-0ab14dcee786" providerId="ADAL" clId="{223E30F3-3F28-4BBD-9FC1-867AB6C85E1E}" dt="2025-02-04T13:47:06.646" v="246" actId="26606"/>
          <ac:spMkLst>
            <pc:docMk/>
            <pc:sldMk cId="753015533" sldId="261"/>
            <ac:spMk id="12" creationId="{3EBE8569-6AEC-4B8C-8D53-2DE337CDBA65}"/>
          </ac:spMkLst>
        </pc:spChg>
        <pc:spChg chg="add">
          <ac:chgData name="Annette J. de Vink - VMA" userId="9024a582-fba7-436e-b4ae-0ab14dcee786" providerId="ADAL" clId="{223E30F3-3F28-4BBD-9FC1-867AB6C85E1E}" dt="2025-02-04T13:47:06.646" v="246" actId="26606"/>
          <ac:spMkLst>
            <pc:docMk/>
            <pc:sldMk cId="753015533" sldId="261"/>
            <ac:spMk id="14" creationId="{55D4142C-5077-457F-A6AD-3FECFDB39685}"/>
          </ac:spMkLst>
        </pc:spChg>
        <pc:spChg chg="add">
          <ac:chgData name="Annette J. de Vink - VMA" userId="9024a582-fba7-436e-b4ae-0ab14dcee786" providerId="ADAL" clId="{223E30F3-3F28-4BBD-9FC1-867AB6C85E1E}" dt="2025-02-04T13:47:06.646" v="246" actId="26606"/>
          <ac:spMkLst>
            <pc:docMk/>
            <pc:sldMk cId="753015533" sldId="261"/>
            <ac:spMk id="16" creationId="{7A5F0580-5EE9-419F-96EE-B6529EF6E7D0}"/>
          </ac:spMkLst>
        </pc:spChg>
        <pc:picChg chg="add mod ord">
          <ac:chgData name="Annette J. de Vink - VMA" userId="9024a582-fba7-436e-b4ae-0ab14dcee786" providerId="ADAL" clId="{223E30F3-3F28-4BBD-9FC1-867AB6C85E1E}" dt="2025-02-04T13:47:06.646" v="246" actId="26606"/>
          <ac:picMkLst>
            <pc:docMk/>
            <pc:sldMk cId="753015533" sldId="261"/>
            <ac:picMk id="5" creationId="{95A8D66C-DFB8-4120-64FA-E095A6F9DD96}"/>
          </ac:picMkLst>
        </pc:picChg>
      </pc:sldChg>
      <pc:sldChg chg="addSp modSp new mod setBg">
        <pc:chgData name="Annette J. de Vink - VMA" userId="9024a582-fba7-436e-b4ae-0ab14dcee786" providerId="ADAL" clId="{223E30F3-3F28-4BBD-9FC1-867AB6C85E1E}" dt="2025-02-04T13:54:44.470" v="279" actId="20577"/>
        <pc:sldMkLst>
          <pc:docMk/>
          <pc:sldMk cId="3037219325" sldId="262"/>
        </pc:sldMkLst>
        <pc:spChg chg="mod">
          <ac:chgData name="Annette J. de Vink - VMA" userId="9024a582-fba7-436e-b4ae-0ab14dcee786" providerId="ADAL" clId="{223E30F3-3F28-4BBD-9FC1-867AB6C85E1E}" dt="2025-02-04T13:47:36.560" v="249" actId="26606"/>
          <ac:spMkLst>
            <pc:docMk/>
            <pc:sldMk cId="3037219325" sldId="262"/>
            <ac:spMk id="2" creationId="{F4BF5D25-BF22-010A-CF4C-32749E6E4BC4}"/>
          </ac:spMkLst>
        </pc:spChg>
        <pc:spChg chg="mod">
          <ac:chgData name="Annette J. de Vink - VMA" userId="9024a582-fba7-436e-b4ae-0ab14dcee786" providerId="ADAL" clId="{223E30F3-3F28-4BBD-9FC1-867AB6C85E1E}" dt="2025-02-04T13:54:44.470" v="279" actId="20577"/>
          <ac:spMkLst>
            <pc:docMk/>
            <pc:sldMk cId="3037219325" sldId="262"/>
            <ac:spMk id="3" creationId="{81B2377C-AC22-8C6D-1A2A-3D61F352FE08}"/>
          </ac:spMkLst>
        </pc:spChg>
        <pc:spChg chg="add">
          <ac:chgData name="Annette J. de Vink - VMA" userId="9024a582-fba7-436e-b4ae-0ab14dcee786" providerId="ADAL" clId="{223E30F3-3F28-4BBD-9FC1-867AB6C85E1E}" dt="2025-02-04T13:47:36.560" v="249" actId="26606"/>
          <ac:spMkLst>
            <pc:docMk/>
            <pc:sldMk cId="3037219325" sldId="262"/>
            <ac:spMk id="10" creationId="{8FC9BE17-9A7B-462D-AE50-3D8777387304}"/>
          </ac:spMkLst>
        </pc:spChg>
        <pc:spChg chg="add">
          <ac:chgData name="Annette J. de Vink - VMA" userId="9024a582-fba7-436e-b4ae-0ab14dcee786" providerId="ADAL" clId="{223E30F3-3F28-4BBD-9FC1-867AB6C85E1E}" dt="2025-02-04T13:47:36.560" v="249" actId="26606"/>
          <ac:spMkLst>
            <pc:docMk/>
            <pc:sldMk cId="3037219325" sldId="262"/>
            <ac:spMk id="12" creationId="{3EBE8569-6AEC-4B8C-8D53-2DE337CDBA65}"/>
          </ac:spMkLst>
        </pc:spChg>
        <pc:spChg chg="add">
          <ac:chgData name="Annette J. de Vink - VMA" userId="9024a582-fba7-436e-b4ae-0ab14dcee786" providerId="ADAL" clId="{223E30F3-3F28-4BBD-9FC1-867AB6C85E1E}" dt="2025-02-04T13:47:36.560" v="249" actId="26606"/>
          <ac:spMkLst>
            <pc:docMk/>
            <pc:sldMk cId="3037219325" sldId="262"/>
            <ac:spMk id="14" creationId="{55D4142C-5077-457F-A6AD-3FECFDB39685}"/>
          </ac:spMkLst>
        </pc:spChg>
        <pc:spChg chg="add">
          <ac:chgData name="Annette J. de Vink - VMA" userId="9024a582-fba7-436e-b4ae-0ab14dcee786" providerId="ADAL" clId="{223E30F3-3F28-4BBD-9FC1-867AB6C85E1E}" dt="2025-02-04T13:47:36.560" v="249" actId="26606"/>
          <ac:spMkLst>
            <pc:docMk/>
            <pc:sldMk cId="3037219325" sldId="262"/>
            <ac:spMk id="16" creationId="{7A5F0580-5EE9-419F-96EE-B6529EF6E7D0}"/>
          </ac:spMkLst>
        </pc:spChg>
        <pc:picChg chg="add mod ord">
          <ac:chgData name="Annette J. de Vink - VMA" userId="9024a582-fba7-436e-b4ae-0ab14dcee786" providerId="ADAL" clId="{223E30F3-3F28-4BBD-9FC1-867AB6C85E1E}" dt="2025-02-04T13:47:42.443" v="250" actId="27614"/>
          <ac:picMkLst>
            <pc:docMk/>
            <pc:sldMk cId="3037219325" sldId="262"/>
            <ac:picMk id="5" creationId="{5FE6B131-FDB9-0607-AA63-6F56C952E6D1}"/>
          </ac:picMkLst>
        </pc:picChg>
      </pc:sldChg>
      <pc:sldChg chg="addSp modSp new mod setBg">
        <pc:chgData name="Annette J. de Vink - VMA" userId="9024a582-fba7-436e-b4ae-0ab14dcee786" providerId="ADAL" clId="{223E30F3-3F28-4BBD-9FC1-867AB6C85E1E}" dt="2025-02-04T13:54:50.196" v="280" actId="20577"/>
        <pc:sldMkLst>
          <pc:docMk/>
          <pc:sldMk cId="819235355" sldId="263"/>
        </pc:sldMkLst>
        <pc:spChg chg="mod">
          <ac:chgData name="Annette J. de Vink - VMA" userId="9024a582-fba7-436e-b4ae-0ab14dcee786" providerId="ADAL" clId="{223E30F3-3F28-4BBD-9FC1-867AB6C85E1E}" dt="2025-02-04T13:48:23.441" v="253" actId="26606"/>
          <ac:spMkLst>
            <pc:docMk/>
            <pc:sldMk cId="819235355" sldId="263"/>
            <ac:spMk id="2" creationId="{D75A56D9-6EC4-F2F0-389C-3F205F6E7B26}"/>
          </ac:spMkLst>
        </pc:spChg>
        <pc:spChg chg="mod">
          <ac:chgData name="Annette J. de Vink - VMA" userId="9024a582-fba7-436e-b4ae-0ab14dcee786" providerId="ADAL" clId="{223E30F3-3F28-4BBD-9FC1-867AB6C85E1E}" dt="2025-02-04T13:54:50.196" v="280" actId="20577"/>
          <ac:spMkLst>
            <pc:docMk/>
            <pc:sldMk cId="819235355" sldId="263"/>
            <ac:spMk id="3" creationId="{55161624-EFFE-EF5F-C135-C47DC1469FAA}"/>
          </ac:spMkLst>
        </pc:spChg>
        <pc:spChg chg="add">
          <ac:chgData name="Annette J. de Vink - VMA" userId="9024a582-fba7-436e-b4ae-0ab14dcee786" providerId="ADAL" clId="{223E30F3-3F28-4BBD-9FC1-867AB6C85E1E}" dt="2025-02-04T13:48:23.441" v="253" actId="26606"/>
          <ac:spMkLst>
            <pc:docMk/>
            <pc:sldMk cId="819235355" sldId="263"/>
            <ac:spMk id="10" creationId="{04812C46-200A-4DEB-A05E-3ED6C68C2387}"/>
          </ac:spMkLst>
        </pc:spChg>
        <pc:spChg chg="add">
          <ac:chgData name="Annette J. de Vink - VMA" userId="9024a582-fba7-436e-b4ae-0ab14dcee786" providerId="ADAL" clId="{223E30F3-3F28-4BBD-9FC1-867AB6C85E1E}" dt="2025-02-04T13:48:23.441" v="253" actId="26606"/>
          <ac:spMkLst>
            <pc:docMk/>
            <pc:sldMk cId="819235355" sldId="263"/>
            <ac:spMk id="12" creationId="{D1EA859B-E555-4109-94F3-6700E046E008}"/>
          </ac:spMkLst>
        </pc:spChg>
        <pc:picChg chg="add mod ord">
          <ac:chgData name="Annette J. de Vink - VMA" userId="9024a582-fba7-436e-b4ae-0ab14dcee786" providerId="ADAL" clId="{223E30F3-3F28-4BBD-9FC1-867AB6C85E1E}" dt="2025-02-04T13:48:23.441" v="253" actId="26606"/>
          <ac:picMkLst>
            <pc:docMk/>
            <pc:sldMk cId="819235355" sldId="263"/>
            <ac:picMk id="5" creationId="{2BD218B1-8C41-7505-51D0-C197D32F543B}"/>
          </ac:picMkLst>
        </pc:picChg>
      </pc:sldChg>
      <pc:sldChg chg="addSp modSp new mod setBg">
        <pc:chgData name="Annette J. de Vink - VMA" userId="9024a582-fba7-436e-b4ae-0ab14dcee786" providerId="ADAL" clId="{223E30F3-3F28-4BBD-9FC1-867AB6C85E1E}" dt="2025-02-04T13:55:02.859" v="283" actId="20577"/>
        <pc:sldMkLst>
          <pc:docMk/>
          <pc:sldMk cId="3763774267" sldId="264"/>
        </pc:sldMkLst>
        <pc:spChg chg="mod">
          <ac:chgData name="Annette J. de Vink - VMA" userId="9024a582-fba7-436e-b4ae-0ab14dcee786" providerId="ADAL" clId="{223E30F3-3F28-4BBD-9FC1-867AB6C85E1E}" dt="2025-02-04T13:49:40.406" v="257" actId="26606"/>
          <ac:spMkLst>
            <pc:docMk/>
            <pc:sldMk cId="3763774267" sldId="264"/>
            <ac:spMk id="2" creationId="{856200DE-C272-F864-DF8F-04EEAC17CD2F}"/>
          </ac:spMkLst>
        </pc:spChg>
        <pc:spChg chg="mod">
          <ac:chgData name="Annette J. de Vink - VMA" userId="9024a582-fba7-436e-b4ae-0ab14dcee786" providerId="ADAL" clId="{223E30F3-3F28-4BBD-9FC1-867AB6C85E1E}" dt="2025-02-04T13:55:02.859" v="283" actId="20577"/>
          <ac:spMkLst>
            <pc:docMk/>
            <pc:sldMk cId="3763774267" sldId="264"/>
            <ac:spMk id="3" creationId="{339E522A-CC65-73F0-C496-AF525AFF509C}"/>
          </ac:spMkLst>
        </pc:spChg>
        <pc:spChg chg="add">
          <ac:chgData name="Annette J. de Vink - VMA" userId="9024a582-fba7-436e-b4ae-0ab14dcee786" providerId="ADAL" clId="{223E30F3-3F28-4BBD-9FC1-867AB6C85E1E}" dt="2025-02-04T13:49:40.406" v="257" actId="26606"/>
          <ac:spMkLst>
            <pc:docMk/>
            <pc:sldMk cId="3763774267" sldId="264"/>
            <ac:spMk id="12" creationId="{D2B783EE-0239-4717-BBEA-8C9EAC61C824}"/>
          </ac:spMkLst>
        </pc:spChg>
        <pc:spChg chg="add">
          <ac:chgData name="Annette J. de Vink - VMA" userId="9024a582-fba7-436e-b4ae-0ab14dcee786" providerId="ADAL" clId="{223E30F3-3F28-4BBD-9FC1-867AB6C85E1E}" dt="2025-02-04T13:49:40.406" v="257" actId="26606"/>
          <ac:spMkLst>
            <pc:docMk/>
            <pc:sldMk cId="3763774267" sldId="264"/>
            <ac:spMk id="14" creationId="{A7B99495-F43F-4D80-A44F-2CB4764EB90B}"/>
          </ac:spMkLst>
        </pc:spChg>
        <pc:spChg chg="add">
          <ac:chgData name="Annette J. de Vink - VMA" userId="9024a582-fba7-436e-b4ae-0ab14dcee786" providerId="ADAL" clId="{223E30F3-3F28-4BBD-9FC1-867AB6C85E1E}" dt="2025-02-04T13:49:40.406" v="257" actId="26606"/>
          <ac:spMkLst>
            <pc:docMk/>
            <pc:sldMk cId="3763774267" sldId="264"/>
            <ac:spMk id="16" creationId="{70BEB1E7-2F88-40BC-B73D-42E5B6F80BFC}"/>
          </ac:spMkLst>
        </pc:spChg>
        <pc:picChg chg="add mod ord">
          <ac:chgData name="Annette J. de Vink - VMA" userId="9024a582-fba7-436e-b4ae-0ab14dcee786" providerId="ADAL" clId="{223E30F3-3F28-4BBD-9FC1-867AB6C85E1E}" dt="2025-02-04T13:49:40.406" v="257" actId="26606"/>
          <ac:picMkLst>
            <pc:docMk/>
            <pc:sldMk cId="3763774267" sldId="264"/>
            <ac:picMk id="5" creationId="{852673A0-0B5B-EC0B-C37D-00FEF97F2A99}"/>
          </ac:picMkLst>
        </pc:picChg>
        <pc:picChg chg="add mod">
          <ac:chgData name="Annette J. de Vink - VMA" userId="9024a582-fba7-436e-b4ae-0ab14dcee786" providerId="ADAL" clId="{223E30F3-3F28-4BBD-9FC1-867AB6C85E1E}" dt="2025-02-04T13:49:40.406" v="257" actId="26606"/>
          <ac:picMkLst>
            <pc:docMk/>
            <pc:sldMk cId="3763774267" sldId="264"/>
            <ac:picMk id="7" creationId="{0E71B97E-66BE-4EB2-F6B2-243A03DD48C2}"/>
          </ac:picMkLst>
        </pc:picChg>
      </pc:sldChg>
      <pc:sldChg chg="addSp modSp new mod setBg">
        <pc:chgData name="Annette J. de Vink - VMA" userId="9024a582-fba7-436e-b4ae-0ab14dcee786" providerId="ADAL" clId="{223E30F3-3F28-4BBD-9FC1-867AB6C85E1E}" dt="2025-02-04T13:55:11.652" v="286" actId="20577"/>
        <pc:sldMkLst>
          <pc:docMk/>
          <pc:sldMk cId="402278225" sldId="265"/>
        </pc:sldMkLst>
        <pc:spChg chg="mod">
          <ac:chgData name="Annette J. de Vink - VMA" userId="9024a582-fba7-436e-b4ae-0ab14dcee786" providerId="ADAL" clId="{223E30F3-3F28-4BBD-9FC1-867AB6C85E1E}" dt="2025-02-04T13:51:03.560" v="260" actId="26606"/>
          <ac:spMkLst>
            <pc:docMk/>
            <pc:sldMk cId="402278225" sldId="265"/>
            <ac:spMk id="2" creationId="{6F0277C3-9569-9B87-9DAE-43A0A634E08A}"/>
          </ac:spMkLst>
        </pc:spChg>
        <pc:spChg chg="mod">
          <ac:chgData name="Annette J. de Vink - VMA" userId="9024a582-fba7-436e-b4ae-0ab14dcee786" providerId="ADAL" clId="{223E30F3-3F28-4BBD-9FC1-867AB6C85E1E}" dt="2025-02-04T13:55:11.652" v="286" actId="20577"/>
          <ac:spMkLst>
            <pc:docMk/>
            <pc:sldMk cId="402278225" sldId="265"/>
            <ac:spMk id="3" creationId="{2FDCCB21-D9E4-6634-3A66-1E5503B8ABE4}"/>
          </ac:spMkLst>
        </pc:spChg>
        <pc:spChg chg="add">
          <ac:chgData name="Annette J. de Vink - VMA" userId="9024a582-fba7-436e-b4ae-0ab14dcee786" providerId="ADAL" clId="{223E30F3-3F28-4BBD-9FC1-867AB6C85E1E}" dt="2025-02-04T13:51:03.560" v="260" actId="26606"/>
          <ac:spMkLst>
            <pc:docMk/>
            <pc:sldMk cId="402278225" sldId="265"/>
            <ac:spMk id="10" creationId="{04812C46-200A-4DEB-A05E-3ED6C68C2387}"/>
          </ac:spMkLst>
        </pc:spChg>
        <pc:spChg chg="add">
          <ac:chgData name="Annette J. de Vink - VMA" userId="9024a582-fba7-436e-b4ae-0ab14dcee786" providerId="ADAL" clId="{223E30F3-3F28-4BBD-9FC1-867AB6C85E1E}" dt="2025-02-04T13:51:03.560" v="260" actId="26606"/>
          <ac:spMkLst>
            <pc:docMk/>
            <pc:sldMk cId="402278225" sldId="265"/>
            <ac:spMk id="12" creationId="{D1EA859B-E555-4109-94F3-6700E046E008}"/>
          </ac:spMkLst>
        </pc:spChg>
        <pc:picChg chg="add mod ord">
          <ac:chgData name="Annette J. de Vink - VMA" userId="9024a582-fba7-436e-b4ae-0ab14dcee786" providerId="ADAL" clId="{223E30F3-3F28-4BBD-9FC1-867AB6C85E1E}" dt="2025-02-04T13:51:03.560" v="260" actId="26606"/>
          <ac:picMkLst>
            <pc:docMk/>
            <pc:sldMk cId="402278225" sldId="265"/>
            <ac:picMk id="5" creationId="{DFDDC87C-0C80-3B6F-8BD8-3DDDB13711D7}"/>
          </ac:picMkLst>
        </pc:picChg>
      </pc:sldChg>
      <pc:sldChg chg="addSp modSp new mod setBg addAnim">
        <pc:chgData name="Annette J. de Vink - VMA" userId="9024a582-fba7-436e-b4ae-0ab14dcee786" providerId="ADAL" clId="{223E30F3-3F28-4BBD-9FC1-867AB6C85E1E}" dt="2025-02-04T13:55:18.824" v="288" actId="20577"/>
        <pc:sldMkLst>
          <pc:docMk/>
          <pc:sldMk cId="2793713375" sldId="266"/>
        </pc:sldMkLst>
        <pc:spChg chg="mod">
          <ac:chgData name="Annette J. de Vink - VMA" userId="9024a582-fba7-436e-b4ae-0ab14dcee786" providerId="ADAL" clId="{223E30F3-3F28-4BBD-9FC1-867AB6C85E1E}" dt="2025-02-04T13:53:05.777" v="265" actId="26606"/>
          <ac:spMkLst>
            <pc:docMk/>
            <pc:sldMk cId="2793713375" sldId="266"/>
            <ac:spMk id="2" creationId="{2FB18437-6E43-4A3C-18FC-954586235A15}"/>
          </ac:spMkLst>
        </pc:spChg>
        <pc:spChg chg="mod">
          <ac:chgData name="Annette J. de Vink - VMA" userId="9024a582-fba7-436e-b4ae-0ab14dcee786" providerId="ADAL" clId="{223E30F3-3F28-4BBD-9FC1-867AB6C85E1E}" dt="2025-02-04T13:55:18.824" v="288" actId="20577"/>
          <ac:spMkLst>
            <pc:docMk/>
            <pc:sldMk cId="2793713375" sldId="266"/>
            <ac:spMk id="3" creationId="{8BF36890-6B9A-E990-321C-52A8A4FD26CF}"/>
          </ac:spMkLst>
        </pc:spChg>
        <pc:spChg chg="add">
          <ac:chgData name="Annette J. de Vink - VMA" userId="9024a582-fba7-436e-b4ae-0ab14dcee786" providerId="ADAL" clId="{223E30F3-3F28-4BBD-9FC1-867AB6C85E1E}" dt="2025-02-04T13:53:05.777" v="265" actId="26606"/>
          <ac:spMkLst>
            <pc:docMk/>
            <pc:sldMk cId="2793713375" sldId="266"/>
            <ac:spMk id="16" creationId="{8B4CCFEE-78C3-492E-93EB-649F7548F38A}"/>
          </ac:spMkLst>
        </pc:spChg>
        <pc:picChg chg="add mod">
          <ac:chgData name="Annette J. de Vink - VMA" userId="9024a582-fba7-436e-b4ae-0ab14dcee786" providerId="ADAL" clId="{223E30F3-3F28-4BBD-9FC1-867AB6C85E1E}" dt="2025-02-04T13:53:05.777" v="265" actId="26606"/>
          <ac:picMkLst>
            <pc:docMk/>
            <pc:sldMk cId="2793713375" sldId="266"/>
            <ac:picMk id="5" creationId="{6992093D-DB61-2276-10E8-2005FAFB68C7}"/>
          </ac:picMkLst>
        </pc:picChg>
        <pc:picChg chg="add mod ord">
          <ac:chgData name="Annette J. de Vink - VMA" userId="9024a582-fba7-436e-b4ae-0ab14dcee786" providerId="ADAL" clId="{223E30F3-3F28-4BBD-9FC1-867AB6C85E1E}" dt="2025-02-04T13:53:05.777" v="265" actId="26606"/>
          <ac:picMkLst>
            <pc:docMk/>
            <pc:sldMk cId="2793713375" sldId="266"/>
            <ac:picMk id="7" creationId="{EDE12061-9503-A91A-FBF4-0C914DB228BB}"/>
          </ac:picMkLst>
        </pc:picChg>
        <pc:picChg chg="add mod">
          <ac:chgData name="Annette J. de Vink - VMA" userId="9024a582-fba7-436e-b4ae-0ab14dcee786" providerId="ADAL" clId="{223E30F3-3F28-4BBD-9FC1-867AB6C85E1E}" dt="2025-02-04T13:53:05.777" v="265" actId="26606"/>
          <ac:picMkLst>
            <pc:docMk/>
            <pc:sldMk cId="2793713375" sldId="266"/>
            <ac:picMk id="9" creationId="{027A6E85-D36A-3B90-2CFD-8F0BCC9AC1EE}"/>
          </ac:picMkLst>
        </pc:picChg>
        <pc:picChg chg="add mod">
          <ac:chgData name="Annette J. de Vink - VMA" userId="9024a582-fba7-436e-b4ae-0ab14dcee786" providerId="ADAL" clId="{223E30F3-3F28-4BBD-9FC1-867AB6C85E1E}" dt="2025-02-04T13:53:05.777" v="265" actId="26606"/>
          <ac:picMkLst>
            <pc:docMk/>
            <pc:sldMk cId="2793713375" sldId="266"/>
            <ac:picMk id="11" creationId="{5E8E0582-51A7-670B-C132-650847AD87EB}"/>
          </ac:picMkLst>
        </pc:picChg>
      </pc:sldChg>
      <pc:sldChg chg="addSp delSp new del mod">
        <pc:chgData name="Annette J. de Vink - VMA" userId="9024a582-fba7-436e-b4ae-0ab14dcee786" providerId="ADAL" clId="{223E30F3-3F28-4BBD-9FC1-867AB6C85E1E}" dt="2025-02-04T13:46:33.158" v="243" actId="2696"/>
        <pc:sldMkLst>
          <pc:docMk/>
          <pc:sldMk cId="1107082559" sldId="267"/>
        </pc:sldMkLst>
        <pc:picChg chg="add del">
          <ac:chgData name="Annette J. de Vink - VMA" userId="9024a582-fba7-436e-b4ae-0ab14dcee786" providerId="ADAL" clId="{223E30F3-3F28-4BBD-9FC1-867AB6C85E1E}" dt="2025-02-04T13:46:28.565" v="242" actId="478"/>
          <ac:picMkLst>
            <pc:docMk/>
            <pc:sldMk cId="1107082559" sldId="267"/>
            <ac:picMk id="5" creationId="{2B7C5D0A-1526-C394-54D9-85C74951E9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FDEB-3964-FB4F-78CB-1479F0F95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38DBA-A33D-C32D-29AB-229FF17B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A8BEC-7131-C4B1-C6F9-D7D4FAFA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FFB22-0A19-7427-56DA-EEB02490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FFA0D-94E0-4363-6733-8360491C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7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4555-1363-10FD-539F-B21A7F16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71C16-A6B1-3829-FAE9-4A33E4BBF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F8B89-688D-D623-E52C-519DCCEF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46FAA-3D91-BB7E-4C5A-9ED9275E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DE0C5-73A8-72DF-414D-8C70E977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AEC0D-4E0A-12CC-4859-10FFA0E44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97440-187E-AC62-48CB-BBA627C88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579AF-5B6D-55F1-FFDF-F86F3892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647C6-43D0-AC5D-A527-9B7A74A0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68C3-E7C8-E8AB-4AC1-8DACBC32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7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20B6-AC7C-F0BC-E263-A1C16541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6751-B788-A56C-2EB9-857A02704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A0DE-6077-29BF-BAAC-EBEB549E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4A5B2-9C86-A10E-DB74-5B647D27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023FB-1009-C11B-249F-191242FA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1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7ABA-4EED-166F-BAF5-20CBC5B6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6231A-9470-2A84-AEAD-6004D1A2D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4D9D9-7CDE-9BD4-77D3-D83DC6EB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F03C9-6AC2-3B0E-0E2A-E2A217F7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807BE-9D35-6850-E2E4-4923CC15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6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1CDE-1F62-61CA-440A-08E118E9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3CF6-5B57-BD10-523E-23F342D0A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1F1CC-EAF5-AE56-A9C5-B962F7E18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8D40-C7CA-2D05-280E-D2E105D9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8B7EC-C1E1-6166-422A-C0939F66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D5187-267F-3597-28FB-F273E2DA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9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D5D1-68A3-1940-7137-467E03A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3613-5B1E-DFDC-FCDD-2B034501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64E86-E85A-6BC5-15E2-D8CDC7A56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CAB35-C157-B6C4-005A-BB004FD5F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975D6-5A1C-DB6F-C8EA-757471FFC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8A574-9758-F119-EA38-5402A2CE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3B3E7B-D9FB-C505-C9E4-42A6C60C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6FABF-FC71-7B79-34DB-16892D1B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7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8082-5DC9-E71A-38DA-2DB52542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DB2F3-86F9-7FCB-36A4-FBD8A4B4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89978-C33C-5D91-74D7-D1710116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CD029-9321-F2CF-65D0-A23FF7F9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2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741CB-1B12-7736-4ABB-BAAFDD97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27FA8-FB6E-8A49-997E-5886B49D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C480D-A124-C9A6-F932-6CC3B5A8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2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D861-E41F-415E-AA2F-ABC17FA5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BEA4F-0E14-FB3E-11AA-A08644A5A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ACE04-B49C-E262-7EE3-5882B29B3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1A1BE-813A-5D6B-A6B0-75FB7C67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244BE-C68E-9F04-A685-CC52CFC3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FA514-E0C9-DB95-651F-7DAA62BB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2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22FC-1465-0616-AC09-61927484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887C9-5785-8845-042F-FD599E096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BC754-BC59-376D-4B2E-0EBBB7C91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119C0-53B9-79A8-BE3C-FF401AC3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E2683-CA32-FF5C-843B-0FC89BD3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0084D-BA62-8244-2F54-B520E484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8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80B020-B01E-584B-B9F9-1A1F472D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80DCD-451A-7348-2F93-8F4485F72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F1B4-3F08-FCBB-10E3-EC76A75B7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58E1D-AEFD-476A-9C70-14E22D364A28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6FCF7-45DB-A8E6-0BC2-450248D12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392E1-E50C-4B79-C7F6-C7C2DB1E7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54997-5B16-49E9-B215-E2A4576F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4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0CEB14-05A1-21D8-FE6F-D4061FE8C0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08" t="6484" r="12260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9E39C-414B-EB0C-5CCC-B4F9C70C8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s-IS" sz="4800"/>
              <a:t>Reykjavík og nagrenni</a:t>
            </a:r>
            <a:endParaRPr lang="en-GB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87EDD-07AB-46D3-18CB-084284238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is-IS" sz="2000"/>
              <a:t>Menningarferð </a:t>
            </a:r>
            <a:r>
              <a:rPr lang="is-IS" sz="2000">
                <a:sym typeface="Wingdings" panose="05000000000000000000" pitchFamily="2" charset="2"/>
              </a:rPr>
              <a:t></a:t>
            </a:r>
            <a:endParaRPr lang="en-GB" sz="20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6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DC87C-0C80-3B6F-8BD8-3DDDB13711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1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277C3-9569-9B87-9DAE-43A0A634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is-IS" sz="4000"/>
              <a:t>Sky Lagoon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CB21-D9E4-6634-3A66-1E5503B8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 b="0" i="0" dirty="0" err="1">
                <a:effectLst/>
                <a:latin typeface="Segoe UI" panose="020B0502040204020203" pitchFamily="34" charset="0"/>
              </a:rPr>
              <a:t>Ný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heilsu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-lind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við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sjóinn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í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Kópavogi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með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einstöku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útsýni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og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jarð-hita-vatni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227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4CCFEE-78C3-492E-93EB-649F7548F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18437-6E43-4A3C-18FC-95458623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2103436"/>
          </a:xfrm>
        </p:spPr>
        <p:txBody>
          <a:bodyPr>
            <a:normAutofit/>
          </a:bodyPr>
          <a:lstStyle/>
          <a:p>
            <a:r>
              <a:rPr lang="is-IS" dirty="0"/>
              <a:t>Gullni Hringurinn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36890-6B9A-E990-321C-52A8A4FD2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47949"/>
            <a:ext cx="3816096" cy="3529013"/>
          </a:xfrm>
        </p:spPr>
        <p:txBody>
          <a:bodyPr>
            <a:normAutofit/>
          </a:bodyPr>
          <a:lstStyle/>
          <a:p>
            <a:r>
              <a:rPr lang="en-GB" sz="2000" b="0" i="0" dirty="0" err="1">
                <a:effectLst/>
                <a:latin typeface="Segoe UI" panose="020B0502040204020203" pitchFamily="34" charset="0"/>
              </a:rPr>
              <a:t>Vinsæl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ferða</a:t>
            </a:r>
            <a:r>
              <a:rPr lang="en-GB" sz="2000" b="0" i="0">
                <a:effectLst/>
                <a:latin typeface="Segoe UI" panose="020B0502040204020203" pitchFamily="34" charset="0"/>
              </a:rPr>
              <a:t>-manna-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leið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sem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inniheldur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Þingvelli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Gullfoss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og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Geysi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.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2093D-DB61-2276-10E8-2005FAFB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63" r="4" b="4"/>
          <a:stretch/>
        </p:blipFill>
        <p:spPr>
          <a:xfrm>
            <a:off x="4726375" y="-3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7A6E85-D36A-3B90-2CFD-8F0BCC9A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84" r="16201" b="-1"/>
          <a:stretch/>
        </p:blipFill>
        <p:spPr>
          <a:xfrm>
            <a:off x="9082588" y="-3"/>
            <a:ext cx="3109415" cy="3694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E12061-9503-A91A-FBF4-0C914DB228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335" r="-3" b="-3"/>
          <a:stretch/>
        </p:blipFill>
        <p:spPr>
          <a:xfrm>
            <a:off x="4726725" y="3802960"/>
            <a:ext cx="4228282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E0582-51A7-670B-C132-650847AD87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223" r="3" b="3"/>
          <a:stretch/>
        </p:blipFill>
        <p:spPr>
          <a:xfrm>
            <a:off x="9082585" y="3802960"/>
            <a:ext cx="3109415" cy="3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28ADC-93C6-755B-35D8-EE460993C3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71" r="10757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510EB-F6B1-84B8-CD6E-10FC8BA7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is-IS" sz="3700"/>
              <a:t>Keflavíkurflugvöllur</a:t>
            </a:r>
            <a:endParaRPr lang="en-GB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2E9F0-4254-F3CD-5AED-D9180BD1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 b="0" i="0" dirty="0">
                <a:effectLst/>
                <a:latin typeface="Segoe UI" panose="020B0502040204020203" pitchFamily="34" charset="0"/>
              </a:rPr>
              <a:t> 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Stærsti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alþjóða-flugvöllur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Íslands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staðsettur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á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Reykjanesi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, um 50 km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frá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Reykjavík.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2628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ACC8A-2090-E4DE-55B4-825AF74A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69" r="3298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9D914-7F12-67A6-4135-612B03B7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s-IS" sz="4000"/>
              <a:t>Bláa Lónið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8A18-17A7-5057-1800-F5B14CB7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 b="0" i="0" dirty="0" err="1">
                <a:effectLst/>
                <a:latin typeface="Segoe UI" panose="020B0502040204020203" pitchFamily="34" charset="0"/>
              </a:rPr>
              <a:t>Heilsu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-lind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með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jarð-hita-vatni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fræg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fyrir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endurnærandi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áhrif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og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einstakt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umhverfi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0219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D3B50-4881-2A19-3EA5-0BCA93C3BB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61" r="5231" b="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FFAE2-30BE-689F-9004-1E95C95927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77" r="-3" b="-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76794-1D7D-542B-68BF-9A3473887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" b="12376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A36A-1779-FED6-7A13-B8FC9FC7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is-IS" sz="3400"/>
              <a:t>Perlan</a:t>
            </a:r>
            <a:endParaRPr lang="en-GB" sz="3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55E08-EA45-92A6-CF7A-5D7C2028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en-GB" sz="2000" b="0" i="0" dirty="0" err="1">
                <a:effectLst/>
                <a:latin typeface="Segoe UI" panose="020B0502040204020203" pitchFamily="34" charset="0"/>
              </a:rPr>
              <a:t>Náttúru-minja-safn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og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útsýnis-staður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í Reykjavík,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með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íshelli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og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norðurljósa-sýningu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506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AA317-BE85-4D75-F61D-11F1AF15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3939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B092E8-E353-90A0-9BB4-CAC9BD48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Bessastaðir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5E24E-51AF-C3CB-DF52-2AF6AD9C4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5709565"/>
            <a:ext cx="5395975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Opinber bústaður forseta Íslands, staðsettur á Álftanesi, með langa sögu.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7F280-220E-108A-D01C-F67D06D00E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41" r="20884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108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8D66C-DFB8-4120-64FA-E095A6F9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46" r="10353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2C31F-BC8F-535C-6EFF-974B971B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is-IS" sz="2800"/>
              <a:t>Kringlan</a:t>
            </a:r>
            <a:endParaRPr lang="en-GB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912D4-4E42-0E22-D031-425036B26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 b="0" i="0" dirty="0" err="1">
                <a:effectLst/>
                <a:latin typeface="Segoe UI" panose="020B0502040204020203" pitchFamily="34" charset="0"/>
              </a:rPr>
              <a:t>Stærsta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verslunar-miðstöð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Reykjavíkur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með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yfir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150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verslanir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og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veitinga-staði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75301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building with a glass roof&#10;&#10;Description automatically generated with medium confidence">
            <a:extLst>
              <a:ext uri="{FF2B5EF4-FFF2-40B4-BE49-F238E27FC236}">
                <a16:creationId xmlns:a16="http://schemas.microsoft.com/office/drawing/2014/main" id="{5FE6B131-FDB9-0607-AA63-6F56C952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68" t="9091" r="3814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F5D25-BF22-010A-CF4C-32749E6E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is-IS" sz="2800"/>
              <a:t>Smáralind</a:t>
            </a:r>
            <a:endParaRPr lang="en-GB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2377C-AC22-8C6D-1A2A-3D61F352F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 b="0" i="0" dirty="0" err="1">
                <a:effectLst/>
                <a:latin typeface="Segoe UI" panose="020B0502040204020203" pitchFamily="34" charset="0"/>
              </a:rPr>
              <a:t>Stærsta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verslunar-miðstöð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Íslands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staðsett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í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Kópavogi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með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fjölbreytt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úrval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1700" b="0" i="0" dirty="0" err="1">
                <a:effectLst/>
                <a:latin typeface="Segoe UI" panose="020B0502040204020203" pitchFamily="34" charset="0"/>
              </a:rPr>
              <a:t>verslana</a:t>
            </a:r>
            <a:r>
              <a:rPr lang="en-GB" sz="1700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03721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218B1-8C41-7505-51D0-C197D32F54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01" r="13526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A56D9-6EC4-F2F0-389C-3F205F6E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is-IS" sz="4000"/>
              <a:t>Kolaportið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61624-EFFE-EF5F-C135-C47DC1469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 b="0" i="0" dirty="0" err="1">
                <a:effectLst/>
                <a:latin typeface="Segoe UI" panose="020B0502040204020203" pitchFamily="34" charset="0"/>
              </a:rPr>
              <a:t>Stærsti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flóa-markaður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Reykjavíkur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staðsettur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við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gamla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höfnina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opinn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 um </a:t>
            </a:r>
            <a:r>
              <a:rPr lang="en-GB" sz="2000" b="0" i="0" dirty="0" err="1">
                <a:effectLst/>
                <a:latin typeface="Segoe UI" panose="020B0502040204020203" pitchFamily="34" charset="0"/>
              </a:rPr>
              <a:t>helgar</a:t>
            </a:r>
            <a:r>
              <a:rPr lang="en-GB" sz="2000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923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200DE-C272-F864-DF8F-04EEAC17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is-IS" dirty="0"/>
              <a:t>Laugavegur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E522A-CC65-73F0-C496-AF525AFF5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GB" b="0" i="0" dirty="0" err="1">
                <a:effectLst/>
                <a:latin typeface="Segoe UI" panose="020B0502040204020203" pitchFamily="34" charset="0"/>
              </a:rPr>
              <a:t>Helsta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verslunar-gata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Reykjavíkur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með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fjölbreytt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úrval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verslana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veitinga-staða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og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kaffi-húsa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71B97E-66BE-4EB2-F6B2-243A03DD4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2" r="3043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673A0-0B5B-EC0B-C37D-00FEF97F2A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728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377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Segoe UI</vt:lpstr>
      <vt:lpstr>Wingdings</vt:lpstr>
      <vt:lpstr>Office Theme</vt:lpstr>
      <vt:lpstr>Reykjavík og nagrenni</vt:lpstr>
      <vt:lpstr>Keflavíkurflugvöllur</vt:lpstr>
      <vt:lpstr>Bláa Lónið</vt:lpstr>
      <vt:lpstr>Perlan</vt:lpstr>
      <vt:lpstr>Bessastaðir</vt:lpstr>
      <vt:lpstr>Kringlan</vt:lpstr>
      <vt:lpstr>Smáralind</vt:lpstr>
      <vt:lpstr>Kolaportið</vt:lpstr>
      <vt:lpstr>Laugavegur</vt:lpstr>
      <vt:lpstr>Sky Lagoon</vt:lpstr>
      <vt:lpstr>Gullni Hringurinn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Annette J. de Vink - VMA</dc:creator>
  <cp:lastModifiedBy>Annette J. de Vink - VMA</cp:lastModifiedBy>
  <cp:revision>1</cp:revision>
  <dcterms:created xsi:type="dcterms:W3CDTF">2025-02-04T13:32:01Z</dcterms:created>
  <dcterms:modified xsi:type="dcterms:W3CDTF">2025-02-04T13:55:21Z</dcterms:modified>
</cp:coreProperties>
</file>