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>
        <p:scale>
          <a:sx n="75" d="100"/>
          <a:sy n="75" d="100"/>
        </p:scale>
        <p:origin x="690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19F6-C1B3-5347-8DD9-5D62ACA5B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D5869-0A6E-2096-93D0-9FC76499F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5F3B9-2D78-821C-0DCC-8D4B1663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DAAA-A4D4-4D73-BD05-219E022EDFB1}" type="datetimeFigureOut">
              <a:rPr lang="uk-UA" smtClean="0"/>
              <a:t>20.01.2025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9B7BF-3EB4-EFF4-CE66-52DDF687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4220E-DAB4-F8C2-B7F3-559C831FB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1426-8B0E-4E7B-B89A-6D0840A98F6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178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4AB3-48F0-0630-2DE0-10BCB763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52B23-74D3-B93F-EF83-BC8D0F76F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65665-AB67-91F5-76D5-D2AB2F32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DAAA-A4D4-4D73-BD05-219E022EDFB1}" type="datetimeFigureOut">
              <a:rPr lang="uk-UA" smtClean="0"/>
              <a:t>20.01.2025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73E3B-136E-4B92-9026-DABC6191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F5E08-CF24-AFEF-1682-E24BA938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1426-8B0E-4E7B-B89A-6D0840A98F6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71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8B0DB2-3012-44A0-F931-7E8E289A9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CADB2-F309-BA9D-2AE2-B76FEC05A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EB16B-5FE9-C62B-6824-84B7A6509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DAAA-A4D4-4D73-BD05-219E022EDFB1}" type="datetimeFigureOut">
              <a:rPr lang="uk-UA" smtClean="0"/>
              <a:t>20.01.2025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6B96D-E6B5-84D9-D56C-E21A5751F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EDB60-8AE7-12A2-A62A-5B375AD21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1426-8B0E-4E7B-B89A-6D0840A98F6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180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14E-598D-63A9-A9EB-EBDBFC56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C7268-0F59-BB36-E90B-DFB7ED676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FA504-67A5-1778-98EA-D47748EE6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DAAA-A4D4-4D73-BD05-219E022EDFB1}" type="datetimeFigureOut">
              <a:rPr lang="uk-UA" smtClean="0"/>
              <a:t>20.01.2025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F5E74-C565-264C-2C5F-726ED1A4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76E46-93FA-165B-B183-8746A1CC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1426-8B0E-4E7B-B89A-6D0840A98F6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746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4C75-4B69-0375-413D-560F5CB40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E7D86-2D68-101E-A1F1-B71C15D10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5A5AE-52F2-2394-EB1E-7C2787920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DAAA-A4D4-4D73-BD05-219E022EDFB1}" type="datetimeFigureOut">
              <a:rPr lang="uk-UA" smtClean="0"/>
              <a:t>20.01.2025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BDC5D-8CF2-98E2-A985-3AE9214F5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F8145-B9F8-E26B-ACC8-95871F44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1426-8B0E-4E7B-B89A-6D0840A98F6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32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FCF3-3214-3815-E462-4048B54C9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F15D8-6E9F-A3E3-E11E-ACC046AE9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3BA73-CDFB-AF5A-FED6-69DBDCE4F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5B865-6FC8-F95B-C844-9B47FA92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DAAA-A4D4-4D73-BD05-219E022EDFB1}" type="datetimeFigureOut">
              <a:rPr lang="uk-UA" smtClean="0"/>
              <a:t>20.01.2025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BE4A7-8816-49E9-5393-ABA33203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CFF36-04CB-347F-48F9-AAB42413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1426-8B0E-4E7B-B89A-6D0840A98F6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975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33DC-9304-79FE-3CF3-C3B4DC5C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1B0E8-B480-4133-853C-3D4D0D188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A1631-704C-B031-D076-C047B26DB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0FB762-C21F-5712-FE8B-57B9F2BC2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3C4D3A-DD25-B511-E7B0-C6C663E0B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08787F-A010-7B35-B4D9-AE397536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DAAA-A4D4-4D73-BD05-219E022EDFB1}" type="datetimeFigureOut">
              <a:rPr lang="uk-UA" smtClean="0"/>
              <a:t>20.01.2025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98ACD7-9ACB-1149-4F7C-C32B26BDA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E3D932-C318-6E6F-56F4-DE5C55AE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1426-8B0E-4E7B-B89A-6D0840A98F6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853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7B624-CCCF-78D9-5480-9B166387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375920-A5E4-94AF-6358-43A59F62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DAAA-A4D4-4D73-BD05-219E022EDFB1}" type="datetimeFigureOut">
              <a:rPr lang="uk-UA" smtClean="0"/>
              <a:t>20.01.2025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8AF11-8D8E-87F7-0C92-C3C827FF8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2A3A0-10D1-D14D-14BA-63EA1144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1426-8B0E-4E7B-B89A-6D0840A98F6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724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73A098-D891-5F77-C542-0947F0D4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DAAA-A4D4-4D73-BD05-219E022EDFB1}" type="datetimeFigureOut">
              <a:rPr lang="uk-UA" smtClean="0"/>
              <a:t>20.01.2025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7A38AF-AE22-9711-8618-8E75BA731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24623-3607-12C4-65BD-CF5DE0FF5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1426-8B0E-4E7B-B89A-6D0840A98F6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49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BF45-832C-0D55-463F-E8C8183C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0A9F3-158C-9D05-1313-4435E9F43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FB395-7AC3-487B-9879-A9D81AC82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1BE76-E266-F302-6EA8-681D770FF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DAAA-A4D4-4D73-BD05-219E022EDFB1}" type="datetimeFigureOut">
              <a:rPr lang="uk-UA" smtClean="0"/>
              <a:t>20.01.2025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F235D-06FD-8E39-97E1-AEEF199A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968F3-0938-3EC1-BDCF-3EB513367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1426-8B0E-4E7B-B89A-6D0840A98F6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366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99BC1-870A-2B53-53EA-69FCDB5EF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3D81DF-B96B-72B7-AACE-4A7B0A81D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D74D7-8D3C-B1D5-1EAB-7C1584478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10B4D-170D-34E2-8DC4-C97C3DEE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DAAA-A4D4-4D73-BD05-219E022EDFB1}" type="datetimeFigureOut">
              <a:rPr lang="uk-UA" smtClean="0"/>
              <a:t>20.01.2025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8440E-9734-0D7F-CF0D-923992308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C87A0-B678-4B97-697E-824CBEE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1426-8B0E-4E7B-B89A-6D0840A98F6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34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00A7FC-1FB6-E7EB-5D13-A6A01F29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0BD3C-5D72-1D04-5D48-8F6D94C80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A7170-67A6-F2ED-2924-698677588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03DAAA-A4D4-4D73-BD05-219E022EDFB1}" type="datetimeFigureOut">
              <a:rPr lang="uk-UA" smtClean="0"/>
              <a:t>20.01.2025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3C963-5E8B-001A-CEB2-D54866199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2B803-39D2-5344-F74E-9CAE09C82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F81426-8B0E-4E7B-B89A-6D0840A98F6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98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F703E-D475-087B-AB31-9BDF7F5C7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048" y="1742034"/>
            <a:ext cx="3445766" cy="841135"/>
          </a:xfrm>
          <a:noFill/>
        </p:spPr>
        <p:txBody>
          <a:bodyPr>
            <a:noAutofit/>
          </a:bodyPr>
          <a:lstStyle/>
          <a:p>
            <a:pPr algn="l"/>
            <a:r>
              <a:rPr lang="is-IS" sz="5400" dirty="0"/>
              <a:t>Vesturland</a:t>
            </a:r>
            <a:endParaRPr lang="uk-UA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D4BAB-5234-F618-BA1A-88D346DAF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2530" y="6450546"/>
            <a:ext cx="2796421" cy="407030"/>
          </a:xfrm>
          <a:noFill/>
        </p:spPr>
        <p:txBody>
          <a:bodyPr>
            <a:noAutofit/>
          </a:bodyPr>
          <a:lstStyle/>
          <a:p>
            <a:pPr algn="l"/>
            <a:r>
              <a:rPr lang="is-IS" sz="2700" dirty="0"/>
              <a:t>Skala og Yulianna</a:t>
            </a:r>
            <a:endParaRPr lang="uk-UA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B19F9-95EC-8BDC-78B0-570E6D93A70A}"/>
              </a:ext>
            </a:extLst>
          </p:cNvPr>
          <p:cNvSpPr txBox="1"/>
          <p:nvPr/>
        </p:nvSpPr>
        <p:spPr>
          <a:xfrm>
            <a:off x="8567048" y="2583169"/>
            <a:ext cx="35501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Vesturland er landsvæði á Íslandi. Vesturland er eitt af 8 héruðum Íslands og er staðsett á Vesturlandi.</a:t>
            </a:r>
            <a:r>
              <a:rPr lang="is-IS" sz="2400" dirty="0"/>
              <a:t> Flatarmál svæðisins er 9.554 km².</a:t>
            </a:r>
            <a:endParaRPr lang="uk-UA" sz="2400" dirty="0"/>
          </a:p>
        </p:txBody>
      </p:sp>
      <p:pic>
        <p:nvPicPr>
          <p:cNvPr id="6" name="Picture 2" descr="Vesturland - Wikipedia, frjálsa alfræðiritið">
            <a:extLst>
              <a:ext uri="{FF2B5EF4-FFF2-40B4-BE49-F238E27FC236}">
                <a16:creationId xmlns:a16="http://schemas.microsoft.com/office/drawing/2014/main" id="{E9307C6F-1F65-8A1D-FFC0-30A2135AD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" y="0"/>
            <a:ext cx="4921001" cy="348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Cave | Upplifðu Vesturland">
            <a:extLst>
              <a:ext uri="{FF2B5EF4-FFF2-40B4-BE49-F238E27FC236}">
                <a16:creationId xmlns:a16="http://schemas.microsoft.com/office/drawing/2014/main" id="{A44C2F6D-9034-A907-9B8D-74BB076AA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879" y="3482797"/>
            <a:ext cx="5062169" cy="33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5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5" name="Rectangle 310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6436C-2047-8D36-9888-D06FE4A8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s-IS" sz="5400" dirty="0"/>
              <a:t>Víðgelmir</a:t>
            </a:r>
            <a:endParaRPr lang="uk-UA" sz="5400" dirty="0"/>
          </a:p>
        </p:txBody>
      </p:sp>
      <p:sp>
        <p:nvSpPr>
          <p:cNvPr id="310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0" name="Content Placeholder 2">
            <a:extLst>
              <a:ext uri="{FF2B5EF4-FFF2-40B4-BE49-F238E27FC236}">
                <a16:creationId xmlns:a16="http://schemas.microsoft.com/office/drawing/2014/main" id="{BE09C88A-6CE3-9D0D-2C61-DBBE37829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is-IS" sz="2400" b="0" i="0" dirty="0">
                <a:effectLst/>
                <a:latin typeface="+mj-lt"/>
              </a:rPr>
              <a:t>Víðgelmir er stærsti hraunhellir landsins. 1.600 metra langur</a:t>
            </a:r>
          </a:p>
          <a:p>
            <a:r>
              <a:rPr lang="is-IS" sz="2400" dirty="0">
                <a:latin typeface="+mj-lt"/>
              </a:rPr>
              <a:t>það eru oft ferðir þangað, og jafnvel fjölskylduferðir</a:t>
            </a:r>
          </a:p>
        </p:txBody>
      </p:sp>
      <p:pic>
        <p:nvPicPr>
          <p:cNvPr id="3074" name="Picture 2" descr="Hellaskoðun | Upplifðu Suðurland">
            <a:extLst>
              <a:ext uri="{FF2B5EF4-FFF2-40B4-BE49-F238E27FC236}">
                <a16:creationId xmlns:a16="http://schemas.microsoft.com/office/drawing/2014/main" id="{9C7BDB1A-CBF7-50FE-BC44-D13FE21E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31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09D7FB1-A9F8-1B02-091A-4CA550C93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" r="18693" b="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Rectangle 206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18E52-B597-44E5-F7E7-E803B8B26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795" y="207034"/>
            <a:ext cx="2946896" cy="1313316"/>
          </a:xfrm>
        </p:spPr>
        <p:txBody>
          <a:bodyPr>
            <a:normAutofit/>
          </a:bodyPr>
          <a:lstStyle/>
          <a:p>
            <a:r>
              <a:rPr lang="is-IS" sz="4000" dirty="0"/>
              <a:t>Hraunfossar í Borgarfirði</a:t>
            </a:r>
            <a:endParaRPr lang="uk-U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5529D-14F0-B5E1-6A09-217845C32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148" y="1727374"/>
            <a:ext cx="3822189" cy="3742762"/>
          </a:xfrm>
        </p:spPr>
        <p:txBody>
          <a:bodyPr>
            <a:normAutofit/>
          </a:bodyPr>
          <a:lstStyle/>
          <a:p>
            <a:r>
              <a:rPr lang="is-IS" sz="2400" dirty="0"/>
              <a:t>Hraunfossar í Borgarfirði eru sérstakt náttúrufyrirbæri og þykja með fegurstu náttúruperlum landsins.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0651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44" name="Rectangle 414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10364-0369-DD99-30FF-73A1A3CB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Fossá</a:t>
            </a:r>
            <a:endParaRPr lang="en-US" sz="5400" dirty="0"/>
          </a:p>
        </p:txBody>
      </p:sp>
      <p:sp>
        <p:nvSpPr>
          <p:cNvPr id="414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1" name="Content Placeholder 4140">
            <a:extLst>
              <a:ext uri="{FF2B5EF4-FFF2-40B4-BE49-F238E27FC236}">
                <a16:creationId xmlns:a16="http://schemas.microsoft.com/office/drawing/2014/main" id="{1B0A3348-BD55-C609-6795-B03790281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400" dirty="0" err="1"/>
              <a:t>Fossá</a:t>
            </a:r>
            <a:r>
              <a:rPr lang="en-US" sz="2400" dirty="0"/>
              <a:t> er </a:t>
            </a:r>
            <a:r>
              <a:rPr lang="en-US" sz="2400" dirty="0" err="1"/>
              <a:t>skógræktasvæði</a:t>
            </a:r>
            <a:r>
              <a:rPr lang="en-US" sz="2400" dirty="0"/>
              <a:t> í </a:t>
            </a:r>
            <a:r>
              <a:rPr lang="en-US" sz="2400" dirty="0" err="1"/>
              <a:t>Hvalfirði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fjögur</a:t>
            </a:r>
            <a:r>
              <a:rPr lang="en-US" sz="2400" dirty="0"/>
              <a:t> </a:t>
            </a:r>
            <a:r>
              <a:rPr lang="en-US" sz="2400" dirty="0" err="1"/>
              <a:t>skógræktarfélög</a:t>
            </a:r>
            <a:r>
              <a:rPr lang="en-US" sz="2400" dirty="0"/>
              <a:t> </a:t>
            </a:r>
            <a:r>
              <a:rPr lang="en-US" sz="2400" dirty="0" err="1"/>
              <a:t>halda</a:t>
            </a:r>
            <a:r>
              <a:rPr lang="en-US" sz="2400" dirty="0"/>
              <a:t> </a:t>
            </a:r>
            <a:r>
              <a:rPr lang="en-US" sz="2400" dirty="0" err="1"/>
              <a:t>utan</a:t>
            </a:r>
            <a:r>
              <a:rPr lang="en-US" sz="2400" dirty="0"/>
              <a:t> um</a:t>
            </a:r>
            <a:r>
              <a:rPr lang="uk-UA" sz="2400" dirty="0"/>
              <a:t>.</a:t>
            </a:r>
          </a:p>
          <a:p>
            <a:r>
              <a:rPr lang="en-US" sz="2400" dirty="0" err="1"/>
              <a:t>Jörðin</a:t>
            </a:r>
            <a:r>
              <a:rPr lang="en-US" sz="2400" dirty="0"/>
              <a:t> er </a:t>
            </a:r>
            <a:r>
              <a:rPr lang="en-US" sz="2400" dirty="0" err="1"/>
              <a:t>alls</a:t>
            </a:r>
            <a:r>
              <a:rPr lang="en-US" sz="2400" dirty="0"/>
              <a:t> 1.100 </a:t>
            </a:r>
            <a:r>
              <a:rPr lang="en-US" sz="2400" dirty="0" err="1"/>
              <a:t>hektarar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er </a:t>
            </a:r>
            <a:r>
              <a:rPr lang="en-US" sz="2400" dirty="0" err="1"/>
              <a:t>búið</a:t>
            </a:r>
            <a:r>
              <a:rPr lang="en-US" sz="2400" dirty="0"/>
              <a:t> </a:t>
            </a:r>
            <a:r>
              <a:rPr lang="en-US" sz="2400" dirty="0" err="1"/>
              <a:t>að</a:t>
            </a:r>
            <a:r>
              <a:rPr lang="en-US" sz="2400" dirty="0"/>
              <a:t> planta </a:t>
            </a:r>
            <a:r>
              <a:rPr lang="en-US" sz="2400" dirty="0" err="1"/>
              <a:t>yfir</a:t>
            </a:r>
            <a:r>
              <a:rPr lang="en-US" sz="2400" dirty="0"/>
              <a:t> </a:t>
            </a:r>
            <a:r>
              <a:rPr lang="en-US" sz="2400" dirty="0" err="1"/>
              <a:t>milljón</a:t>
            </a:r>
            <a:r>
              <a:rPr lang="en-US" sz="2400" dirty="0"/>
              <a:t> </a:t>
            </a:r>
            <a:r>
              <a:rPr lang="en-US" sz="2400" dirty="0" err="1"/>
              <a:t>plöntun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aðallega</a:t>
            </a:r>
            <a:r>
              <a:rPr lang="en-US" sz="2400" dirty="0"/>
              <a:t> </a:t>
            </a:r>
            <a:r>
              <a:rPr lang="en-US" sz="2400" dirty="0" err="1"/>
              <a:t>hefur</a:t>
            </a:r>
            <a:r>
              <a:rPr lang="en-US" sz="2400" dirty="0"/>
              <a:t> </a:t>
            </a:r>
            <a:r>
              <a:rPr lang="en-US" sz="2400" dirty="0" err="1"/>
              <a:t>verið</a:t>
            </a:r>
            <a:r>
              <a:rPr lang="en-US" sz="2400" dirty="0"/>
              <a:t> </a:t>
            </a:r>
            <a:r>
              <a:rPr lang="en-US" sz="2400" dirty="0" err="1"/>
              <a:t>gróðursett</a:t>
            </a:r>
            <a:r>
              <a:rPr lang="en-US" sz="2400" dirty="0"/>
              <a:t> </a:t>
            </a:r>
            <a:r>
              <a:rPr lang="en-US" sz="2400" dirty="0" err="1"/>
              <a:t>greni</a:t>
            </a:r>
            <a:r>
              <a:rPr lang="en-US" sz="2400" dirty="0"/>
              <a:t>, </a:t>
            </a:r>
            <a:r>
              <a:rPr lang="en-US" sz="2400" dirty="0" err="1"/>
              <a:t>birki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fura</a:t>
            </a:r>
            <a:r>
              <a:rPr lang="en-US" sz="2400" dirty="0"/>
              <a:t>.</a:t>
            </a:r>
            <a:endParaRPr lang="uk-UA" sz="2400" dirty="0"/>
          </a:p>
          <a:p>
            <a:endParaRPr lang="en-US" sz="2200" dirty="0"/>
          </a:p>
        </p:txBody>
      </p:sp>
      <p:pic>
        <p:nvPicPr>
          <p:cNvPr id="4098" name="Picture 2" descr="A waterfall in a rocky area&#10;&#10;Description automatically generated">
            <a:extLst>
              <a:ext uri="{FF2B5EF4-FFF2-40B4-BE49-F238E27FC236}">
                <a16:creationId xmlns:a16="http://schemas.microsoft.com/office/drawing/2014/main" id="{011EEBF1-D674-5545-DD9C-010A8DB19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22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5" name="Rectangle 514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01EE106-A03F-6C6E-946A-203540E5C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6" name="Rectangle 514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39978-81CA-6248-1E22-4405F319A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521" y="540327"/>
            <a:ext cx="3171026" cy="621356"/>
          </a:xfrm>
        </p:spPr>
        <p:txBody>
          <a:bodyPr>
            <a:normAutofit fontScale="90000"/>
          </a:bodyPr>
          <a:lstStyle/>
          <a:p>
            <a:r>
              <a:rPr lang="is-IS" sz="4000" dirty="0"/>
              <a:t>Snæfellsjökull</a:t>
            </a:r>
            <a:endParaRPr lang="uk-UA" sz="4000" dirty="0"/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B1ECC0A6-2B21-3664-B8EA-0EED361A7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521" y="1328467"/>
            <a:ext cx="3350219" cy="3730561"/>
          </a:xfrm>
        </p:spPr>
        <p:txBody>
          <a:bodyPr>
            <a:noAutofit/>
          </a:bodyPr>
          <a:lstStyle/>
          <a:p>
            <a:r>
              <a:rPr lang="en-US" sz="2400" dirty="0" err="1"/>
              <a:t>Snæfellsjökull</a:t>
            </a:r>
            <a:r>
              <a:rPr lang="en-US" sz="2400" dirty="0"/>
              <a:t> á </a:t>
            </a:r>
            <a:r>
              <a:rPr lang="en-US" sz="2400" dirty="0" err="1"/>
              <a:t>Snæfellsnesi</a:t>
            </a:r>
            <a:r>
              <a:rPr lang="en-US" sz="2400" dirty="0"/>
              <a:t> er </a:t>
            </a:r>
            <a:r>
              <a:rPr lang="en-US" sz="2400" dirty="0" err="1"/>
              <a:t>með</a:t>
            </a:r>
            <a:r>
              <a:rPr lang="en-US" sz="2400" dirty="0"/>
              <a:t> </a:t>
            </a:r>
            <a:r>
              <a:rPr lang="en-US" sz="2400" dirty="0" err="1"/>
              <a:t>frægustu</a:t>
            </a:r>
            <a:r>
              <a:rPr lang="en-US" sz="2400" dirty="0"/>
              <a:t> </a:t>
            </a:r>
            <a:r>
              <a:rPr lang="en-US" sz="2400" dirty="0" err="1"/>
              <a:t>jöklum</a:t>
            </a:r>
            <a:r>
              <a:rPr lang="en-US" sz="2400" dirty="0"/>
              <a:t> á </a:t>
            </a:r>
            <a:r>
              <a:rPr lang="en-US" sz="2400" dirty="0" err="1"/>
              <a:t>Ísland</a:t>
            </a:r>
            <a:r>
              <a:rPr lang="en-US" sz="2400"/>
              <a:t>.  </a:t>
            </a:r>
          </a:p>
          <a:p>
            <a:r>
              <a:rPr lang="en-US" sz="2400"/>
              <a:t>Hann </a:t>
            </a:r>
            <a:r>
              <a:rPr lang="en-US" sz="2400" dirty="0" err="1"/>
              <a:t>hefur</a:t>
            </a:r>
            <a:r>
              <a:rPr lang="en-US" sz="2400" dirty="0"/>
              <a:t> oft </a:t>
            </a:r>
            <a:r>
              <a:rPr lang="en-US" sz="2400" dirty="0" err="1"/>
              <a:t>verið</a:t>
            </a:r>
            <a:r>
              <a:rPr lang="en-US" sz="2400" dirty="0"/>
              <a:t> </a:t>
            </a:r>
            <a:r>
              <a:rPr lang="en-US" sz="2400" dirty="0" err="1"/>
              <a:t>kallaður</a:t>
            </a:r>
            <a:r>
              <a:rPr lang="en-US" sz="2400" dirty="0"/>
              <a:t> </a:t>
            </a:r>
            <a:r>
              <a:rPr lang="en-US" sz="2400" dirty="0" err="1"/>
              <a:t>konungur</a:t>
            </a:r>
            <a:r>
              <a:rPr lang="en-US" sz="2400" dirty="0"/>
              <a:t> </a:t>
            </a:r>
            <a:r>
              <a:rPr lang="en-US" sz="2400" dirty="0" err="1"/>
              <a:t>íslenskra</a:t>
            </a:r>
            <a:r>
              <a:rPr lang="en-US" sz="2400" dirty="0"/>
              <a:t> </a:t>
            </a:r>
            <a:r>
              <a:rPr lang="en-US" sz="2400" dirty="0" err="1"/>
              <a:t>fjalla</a:t>
            </a:r>
            <a:r>
              <a:rPr lang="en-US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0895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B204F-81F8-EA7B-4CD5-EB42A8F3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022" y="4777688"/>
            <a:ext cx="5507228" cy="12333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500" dirty="0" err="1">
                <a:solidFill>
                  <a:schemeClr val="tx2"/>
                </a:solidFill>
              </a:rPr>
              <a:t>Takk</a:t>
            </a:r>
            <a:r>
              <a:rPr lang="en-US" sz="4500" dirty="0">
                <a:solidFill>
                  <a:schemeClr val="tx2"/>
                </a:solidFill>
              </a:rPr>
              <a:t> </a:t>
            </a:r>
            <a:r>
              <a:rPr lang="en-US" sz="4500" dirty="0" err="1">
                <a:solidFill>
                  <a:schemeClr val="tx2"/>
                </a:solidFill>
              </a:rPr>
              <a:t>fyrir</a:t>
            </a:r>
            <a:r>
              <a:rPr lang="en-US" sz="4500" dirty="0">
                <a:solidFill>
                  <a:schemeClr val="tx2"/>
                </a:solidFill>
              </a:rPr>
              <a:t>!</a:t>
            </a:r>
          </a:p>
        </p:txBody>
      </p:sp>
      <p:pic>
        <p:nvPicPr>
          <p:cNvPr id="2050" name="Picture 2" descr="Vesturland | Matarauður Íslands">
            <a:extLst>
              <a:ext uri="{FF2B5EF4-FFF2-40B4-BE49-F238E27FC236}">
                <a16:creationId xmlns:a16="http://schemas.microsoft.com/office/drawing/2014/main" id="{42BEC8E3-5E71-7136-3433-5CB06AC6B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0" b="2662"/>
          <a:stretch/>
        </p:blipFill>
        <p:spPr bwMode="auto">
          <a:xfrm>
            <a:off x="-1" y="10"/>
            <a:ext cx="12192001" cy="42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2064" name="Freeform: Shape 2057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5" name="Freeform: Shape 2058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6" name="Freeform: Shape 2059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793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30A4E7F405364E8D6F3D5C563EA79D" ma:contentTypeVersion="5" ma:contentTypeDescription="Create a new document." ma:contentTypeScope="" ma:versionID="073cc1d94707b346c368913bbaf02cb1">
  <xsd:schema xmlns:xsd="http://www.w3.org/2001/XMLSchema" xmlns:xs="http://www.w3.org/2001/XMLSchema" xmlns:p="http://schemas.microsoft.com/office/2006/metadata/properties" xmlns:ns3="d039cee4-346a-4dbe-8c4c-c5c793dc075c" targetNamespace="http://schemas.microsoft.com/office/2006/metadata/properties" ma:root="true" ma:fieldsID="a59f3903b7562e77a34d5847fc48ef11" ns3:_="">
    <xsd:import namespace="d039cee4-346a-4dbe-8c4c-c5c793dc075c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9cee4-346a-4dbe-8c4c-c5c793dc075c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E7A602-DC7C-489A-AAF5-B95C0B6B9F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22714D-2E60-4414-AC0F-BA4A9A3EBC13}">
  <ds:schemaRefs>
    <ds:schemaRef ds:uri="http://schemas.openxmlformats.org/package/2006/metadata/core-properties"/>
    <ds:schemaRef ds:uri="http://www.w3.org/XML/1998/namespace"/>
    <ds:schemaRef ds:uri="http://purl.org/dc/elements/1.1/"/>
    <ds:schemaRef ds:uri="d039cee4-346a-4dbe-8c4c-c5c793dc075c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4E3163A-4CA1-496E-987D-B96E181FE8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39cee4-346a-4dbe-8c4c-c5c793dc07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124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Vesturland</vt:lpstr>
      <vt:lpstr>Víðgelmir</vt:lpstr>
      <vt:lpstr>Hraunfossar í Borgarfirði</vt:lpstr>
      <vt:lpstr>Fossá</vt:lpstr>
      <vt:lpstr>Snæfellsjökull</vt:lpstr>
      <vt:lpstr>Takk fyrir!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Yulianna Chaus - VMA</dc:creator>
  <cp:lastModifiedBy>Yulianna Chaus - VMA</cp:lastModifiedBy>
  <cp:revision>2</cp:revision>
  <dcterms:created xsi:type="dcterms:W3CDTF">2025-01-15T11:56:17Z</dcterms:created>
  <dcterms:modified xsi:type="dcterms:W3CDTF">2025-01-20T09:27:11Z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0x0101000D30A4E7F405364E8D6F3D5C563EA79D</vt:lpwstr>
  </property>
</Properties>
</file>