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25E1-434A-70E4-FF8D-3D9508A46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D3495-90AA-4154-E403-93A98A2A2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6A7F-3C2D-E2B2-6365-EBA68532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5F54-F31E-4EC0-B58C-3F96C2CA35C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CD44E-7062-DBEE-9C55-7D992B54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07B3-3EEB-F00F-8FB1-3981386E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EC28-17A5-40ED-919A-1A7622F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58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C162-8742-737F-4A70-CD215416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70B42-C4D1-FB71-01F2-616ECD833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5FF19-6962-2DCB-86B1-32DD7376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5F54-F31E-4EC0-B58C-3F96C2CA35C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8C13F-E9AE-C2A7-A09E-B0F32968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DA2F7-D6B2-238D-DBDC-B8D6DEED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EC28-17A5-40ED-919A-1A7622F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7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1772A-BEF5-AD9B-B3E0-9D5866B1C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55FDA-1B75-4169-6F9B-90A3368F0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F36DF-04C0-861B-2CEE-F7227662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5F54-F31E-4EC0-B58C-3F96C2CA35C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785A-C7F8-81EE-5A76-6A8ABF17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6549A-C190-5971-3D0F-CEA07879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EC28-17A5-40ED-919A-1A7622F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A4E0-CDB4-716F-C66B-8857FE12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D4DF-CE33-91A2-254A-64FA733E6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BC3F8-01F1-85B7-5BA7-2090E097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5F54-F31E-4EC0-B58C-3F96C2CA35C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93F52-A905-9A54-6B28-AD23B3D0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A2E9B-6EEA-2F45-C783-814684A2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EC28-17A5-40ED-919A-1A7622F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1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1514-404B-4598-F97D-16825F13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A3432-B6A2-4A09-5589-321BE7F0F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8F256-DBC8-803A-35CA-0A066712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5F54-F31E-4EC0-B58C-3F96C2CA35C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C6D46-B140-2F40-E1F9-BC27850D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2F570-8316-CFAE-0028-C8B69ECD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EC28-17A5-40ED-919A-1A7622F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2480-BAF2-1B88-C2A4-7BD1FD43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FEF66-C6B5-B1AF-1FB4-71E31E7CD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906FD-70B5-EF9F-B580-393A0ACCA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96681-6D89-016C-6213-8241AD26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5F54-F31E-4EC0-B58C-3F96C2CA35C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C6969-3708-D316-E038-48041E5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FBEE6-42CC-E502-2B2E-6AC5629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EC28-17A5-40ED-919A-1A7622F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79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193A-FC42-6749-BA76-51D26F28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BDB6-4722-189E-2B50-2753AF778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23D96-B692-4AF5-D9EF-D952DACDF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023B9-5EA8-36DE-534C-08C56D737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F1A99-393C-FFAB-6836-D95F13390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22B42-0607-E50A-1C27-72717B0A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5F54-F31E-4EC0-B58C-3F96C2CA35C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A74EB-DE54-316E-CAC3-DB89C732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47DAB-4DDE-0163-6C39-9780703B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EC28-17A5-40ED-919A-1A7622F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0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D9C9-6635-393B-21D5-B8FFEA24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9E1A69-87A7-FA70-B1FE-F6B90261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5F54-F31E-4EC0-B58C-3F96C2CA35C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760AD-41D1-AA5F-36AE-CB231B02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0A993-9B1E-4F08-5D5A-87DE87BC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EC28-17A5-40ED-919A-1A7622F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1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7B40D-A3C9-4B89-D2E5-9EAEBF93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5F54-F31E-4EC0-B58C-3F96C2CA35C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EA11B-E3FF-9288-8CF9-7EAC2A59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4B7A8-8057-9A4B-1F0B-17440CDB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EC28-17A5-40ED-919A-1A7622F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3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728B-918D-F850-1E01-3908A474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A18A8-C6E5-9AD1-C3E3-0E88FE4D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58F2-7E25-6413-9E21-DA587DF0A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C09A3-83C8-0732-92F2-AAE71CAB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5F54-F31E-4EC0-B58C-3F96C2CA35C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9456E-D457-2056-F07B-FEF8F67F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0263C-2A9F-9A44-143A-565588E8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EC28-17A5-40ED-919A-1A7622F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7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D409-58AB-9DC5-181F-8E9C4F99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02CB9C-C8BB-C73C-3977-38DAB1E61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21211-D704-3255-CD93-86E3DE5B2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FFD81-2AAB-6C30-78F7-1099D641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5F54-F31E-4EC0-B58C-3F96C2CA35C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BDBF1-9436-9C60-67F1-F1D0144C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90575-7DD2-CE26-24C5-6B53B1B3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EC28-17A5-40ED-919A-1A7622F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6C4F0-0588-DD64-1327-438BB20A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EF5D-F435-8F64-98F7-F6D40FF75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D172E-B0C4-F16F-A301-34B9729C6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25F54-F31E-4EC0-B58C-3F96C2CA35CE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887BD-89CD-8B88-CAC8-5E339BDB5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AF1D4-977A-1DD6-F7DF-B7EDBD1E9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08EC28-17A5-40ED-919A-1A7622F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9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DAD9-6D7C-2007-23BF-686CD08AB7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Nor</a:t>
            </a:r>
            <a:r>
              <a:rPr lang="is-IS" dirty="0"/>
              <a:t>ðurland eystra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32803-4ABB-80F2-A262-5322F0F0C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Ričards Vētra</a:t>
            </a:r>
            <a:r>
              <a:rPr lang="is-IS" dirty="0"/>
              <a:t> og Latrell Catley Kenny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85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42FF1-888C-A325-279D-16899393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GB" sz="3100" dirty="0" err="1"/>
              <a:t>Áhugaverðir</a:t>
            </a:r>
            <a:r>
              <a:rPr lang="en-GB" sz="3100" dirty="0"/>
              <a:t> </a:t>
            </a:r>
            <a:r>
              <a:rPr lang="en-GB" sz="3100" dirty="0" err="1"/>
              <a:t>staðir</a:t>
            </a:r>
            <a:r>
              <a:rPr lang="en-GB" sz="3100" dirty="0"/>
              <a:t> á </a:t>
            </a:r>
            <a:r>
              <a:rPr lang="en-GB" sz="3100" dirty="0" err="1"/>
              <a:t>Norðurlandi</a:t>
            </a:r>
            <a:r>
              <a:rPr lang="en-GB" sz="3100" dirty="0"/>
              <a:t> </a:t>
            </a:r>
            <a:r>
              <a:rPr lang="en-GB" sz="3100" dirty="0" err="1"/>
              <a:t>Eystra</a:t>
            </a:r>
            <a:r>
              <a:rPr lang="en-GB" sz="3100" dirty="0"/>
              <a:t>.</a:t>
            </a:r>
          </a:p>
        </p:txBody>
      </p:sp>
      <p:pic>
        <p:nvPicPr>
          <p:cNvPr id="6146" name="Picture 2" descr="Norðurland eystra - Wikipedia, frjálsa alfræðiritið">
            <a:extLst>
              <a:ext uri="{FF2B5EF4-FFF2-40B4-BE49-F238E27FC236}">
                <a16:creationId xmlns:a16="http://schemas.microsoft.com/office/drawing/2014/main" id="{4EF2DA90-3CE5-457C-C82E-F6EAD4B7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r="1" b="1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8DBB-F23A-6D75-C580-BE1ECE277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is-IS" sz="2000" dirty="0"/>
              <a:t>Norðurland Eystra er mjög fallegt. Það hefur hraunbreiður, upptökustaði frá Game of Thrones sjónvarpsþáttaröð, hvalaskoðun, ekki marga skóga, lengsta gljúf á Íslandi, vatnsmesta foss í Evrópu.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0414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Krafla Crater and Lava Fields">
            <a:extLst>
              <a:ext uri="{FF2B5EF4-FFF2-40B4-BE49-F238E27FC236}">
                <a16:creationId xmlns:a16="http://schemas.microsoft.com/office/drawing/2014/main" id="{E1F2F3A9-28D1-6135-CAD4-BA29E3EF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r="2775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4B5AF-3E5F-BB96-C153-4C14F861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s-IS" sz="4000" dirty="0"/>
              <a:t>Krafla hraunbreiða 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8B67-9116-3DC8-6DF0-8BF536C3D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is-IS" sz="2000" dirty="0"/>
              <a:t>Er í Mývatnssveit. Þessi hraunbreiða er frekar ný. Stöðuvatnið hefur fallegan bláan lít.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617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BC79D-8440-DE51-F261-8BD5033E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s-IS" sz="5400"/>
              <a:t>Mývatn </a:t>
            </a:r>
            <a:endParaRPr lang="en-GB" sz="54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906B6-FD8B-E324-E138-B8058EB9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s-IS" sz="2200" dirty="0"/>
              <a:t>Mývatn er stöðuvatn og var tökustaður</a:t>
            </a:r>
            <a:r>
              <a:rPr lang="en-GB" sz="2200" b="0" i="0" dirty="0">
                <a:effectLst/>
                <a:latin typeface="Roboto" panose="02000000000000000000" pitchFamily="2" charset="0"/>
              </a:rPr>
              <a:t> </a:t>
            </a:r>
            <a:r>
              <a:rPr lang="en-GB" sz="2200" b="0" i="0" dirty="0" err="1">
                <a:effectLst/>
                <a:latin typeface="Roboto" panose="02000000000000000000" pitchFamily="2" charset="0"/>
              </a:rPr>
              <a:t>fyrir</a:t>
            </a:r>
            <a:r>
              <a:rPr lang="en-GB" sz="2200" b="0" i="0" dirty="0">
                <a:effectLst/>
                <a:latin typeface="Roboto" panose="02000000000000000000" pitchFamily="2" charset="0"/>
              </a:rPr>
              <a:t> </a:t>
            </a:r>
            <a:r>
              <a:rPr lang="en-GB" sz="2200" b="0" i="0" dirty="0" err="1">
                <a:effectLst/>
                <a:latin typeface="Roboto" panose="02000000000000000000" pitchFamily="2" charset="0"/>
              </a:rPr>
              <a:t>tökur</a:t>
            </a:r>
            <a:r>
              <a:rPr lang="en-GB" sz="2200" b="0" i="0" dirty="0">
                <a:effectLst/>
                <a:latin typeface="Roboto" panose="02000000000000000000" pitchFamily="2" charset="0"/>
              </a:rPr>
              <a:t> á Game of Thrones </a:t>
            </a:r>
            <a:r>
              <a:rPr lang="en-GB" sz="2200" b="0" i="0" dirty="0" err="1">
                <a:effectLst/>
                <a:latin typeface="Roboto" panose="02000000000000000000" pitchFamily="2" charset="0"/>
              </a:rPr>
              <a:t>og</a:t>
            </a:r>
            <a:r>
              <a:rPr lang="en-GB" sz="2200" b="0" i="0" dirty="0">
                <a:effectLst/>
                <a:latin typeface="Roboto" panose="02000000000000000000" pitchFamily="2" charset="0"/>
              </a:rPr>
              <a:t> </a:t>
            </a:r>
            <a:r>
              <a:rPr lang="en-GB" sz="2200" dirty="0" err="1">
                <a:latin typeface="Roboto" panose="02000000000000000000" pitchFamily="2" charset="0"/>
              </a:rPr>
              <a:t>hefur</a:t>
            </a:r>
            <a:r>
              <a:rPr lang="en-GB" sz="2200" b="0" i="0" dirty="0">
                <a:effectLst/>
                <a:latin typeface="Roboto" panose="02000000000000000000" pitchFamily="2" charset="0"/>
              </a:rPr>
              <a:t> </a:t>
            </a:r>
            <a:r>
              <a:rPr lang="en-GB" sz="2200" b="0" i="0" dirty="0" err="1">
                <a:effectLst/>
                <a:latin typeface="Roboto" panose="02000000000000000000" pitchFamily="2" charset="0"/>
              </a:rPr>
              <a:t>fallegt</a:t>
            </a:r>
            <a:r>
              <a:rPr lang="en-GB" sz="2200" b="0" i="0" dirty="0">
                <a:effectLst/>
                <a:latin typeface="Roboto" panose="02000000000000000000" pitchFamily="2" charset="0"/>
              </a:rPr>
              <a:t> </a:t>
            </a:r>
            <a:r>
              <a:rPr lang="en-GB" sz="2200" b="0" i="0" dirty="0" err="1">
                <a:effectLst/>
                <a:latin typeface="Roboto" panose="02000000000000000000" pitchFamily="2" charset="0"/>
              </a:rPr>
              <a:t>útsýni</a:t>
            </a:r>
            <a:r>
              <a:rPr lang="en-GB" sz="2200" b="0" i="0" dirty="0">
                <a:effectLst/>
                <a:latin typeface="Roboto" panose="02000000000000000000" pitchFamily="2" charset="0"/>
              </a:rPr>
              <a:t>.</a:t>
            </a: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5A111-DC24-5C0C-9127-425D58DB47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34" r="12414" b="-1"/>
          <a:stretch/>
        </p:blipFill>
        <p:spPr>
          <a:xfrm>
            <a:off x="4883670" y="10"/>
            <a:ext cx="730680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623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A9C61-0036-0C64-B4C0-6E9D5DC6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</p:spPr>
        <p:txBody>
          <a:bodyPr>
            <a:normAutofit/>
          </a:bodyPr>
          <a:lstStyle/>
          <a:p>
            <a:r>
              <a:rPr lang="en-GB" sz="4000"/>
              <a:t>Dettifoss</a:t>
            </a:r>
          </a:p>
        </p:txBody>
      </p:sp>
      <p:pic>
        <p:nvPicPr>
          <p:cNvPr id="5122" name="Picture 2" descr="Dettifoss Waterfall | Visit North Iceland">
            <a:extLst>
              <a:ext uri="{FF2B5EF4-FFF2-40B4-BE49-F238E27FC236}">
                <a16:creationId xmlns:a16="http://schemas.microsoft.com/office/drawing/2014/main" id="{65EBAF36-8E5F-FD59-BCB5-BBA3097C8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7" r="-1" b="-1"/>
          <a:stretch/>
        </p:blipFill>
        <p:spPr bwMode="auto">
          <a:xfrm>
            <a:off x="1" y="10"/>
            <a:ext cx="7537836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D317-318D-6F07-E83B-BF172377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19" y="2630161"/>
            <a:ext cx="4589491" cy="333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000" dirty="0"/>
              <a:t>Þetta er afl-mesti foss í Evrópu, vatn er að falla 44m.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67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Breaching Humpback Whale in Húsavík: Amazing Footage!">
            <a:extLst>
              <a:ext uri="{FF2B5EF4-FFF2-40B4-BE49-F238E27FC236}">
                <a16:creationId xmlns:a16="http://schemas.microsoft.com/office/drawing/2014/main" id="{16017AD2-DA8E-D050-ABA9-351B9E53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308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D740F-CAC8-788B-C2A6-DDF62F0C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is-IS" sz="4000"/>
              <a:t>Húsavik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FB9C-6A44-3977-BC06-0E418F55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is-IS" sz="2000" dirty="0"/>
              <a:t>Húsavik er vinsælasti bær í Evrópu til að skoða á hvalir. Þú getur séð háhyrninga, </a:t>
            </a:r>
            <a:r>
              <a:rPr lang="en-GB" sz="2000" dirty="0" err="1"/>
              <a:t>hnúfubak</a:t>
            </a:r>
            <a:r>
              <a:rPr lang="en-GB" sz="2000" dirty="0"/>
              <a:t>, </a:t>
            </a:r>
            <a:r>
              <a:rPr lang="en-GB" sz="2000" dirty="0" err="1"/>
              <a:t>hrefnu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bláhvali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fleiri</a:t>
            </a:r>
            <a:r>
              <a:rPr lang="en-GB" sz="2000" dirty="0"/>
              <a:t>.</a:t>
            </a:r>
            <a:r>
              <a:rPr lang="is-IS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406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Jökulsárgljúfur Guide, a Hidden National Park in Iceland">
            <a:extLst>
              <a:ext uri="{FF2B5EF4-FFF2-40B4-BE49-F238E27FC236}">
                <a16:creationId xmlns:a16="http://schemas.microsoft.com/office/drawing/2014/main" id="{0A08922C-3FFF-C8A9-F227-8E5264AB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98BD1-BD8B-7E17-B7AB-40779A8B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Jökulsárgljúfur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CD128-FD70-B4DC-4C9E-14334430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is-IS" sz="2000" dirty="0"/>
              <a:t>Þetta er lengsti gljúfur í Íslandi, hann er 25 km langur og 500m breiður.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379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rðurland eystra Flashcards | Quizlet">
            <a:extLst>
              <a:ext uri="{FF2B5EF4-FFF2-40B4-BE49-F238E27FC236}">
                <a16:creationId xmlns:a16="http://schemas.microsoft.com/office/drawing/2014/main" id="{45C3BD1B-7DF2-6AD4-DBC8-93D9F9287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E95B6-1ECF-4416-9EA4-08FE758A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Takk fyrir!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16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Roboto</vt:lpstr>
      <vt:lpstr>Office Theme</vt:lpstr>
      <vt:lpstr>Norðurland eystra</vt:lpstr>
      <vt:lpstr>Áhugaverðir staðir á Norðurlandi Eystra.</vt:lpstr>
      <vt:lpstr>Krafla hraunbreiða </vt:lpstr>
      <vt:lpstr>Mývatn </vt:lpstr>
      <vt:lpstr>Dettifoss</vt:lpstr>
      <vt:lpstr>Húsavik</vt:lpstr>
      <vt:lpstr>Jökulsárgljúfur</vt:lpstr>
      <vt:lpstr>Takk fyrir!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Ricards Vetra - VMA</dc:creator>
  <cp:lastModifiedBy>Annette J. de Vink - VMA</cp:lastModifiedBy>
  <cp:revision>2</cp:revision>
  <dcterms:created xsi:type="dcterms:W3CDTF">2025-01-16T21:01:46Z</dcterms:created>
  <dcterms:modified xsi:type="dcterms:W3CDTF">2025-01-20T09:31:45Z</dcterms:modified>
</cp:coreProperties>
</file>