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7" r:id="rId12"/>
    <p:sldId id="268" r:id="rId13"/>
    <p:sldId id="266" r:id="rId14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3D6B5-6C1B-414E-81EF-00A5DBCF5F43}" v="1" dt="2025-01-13T14:01:24.952"/>
    <p1510:client id="{E8D76EC2-2CE7-AC88-3CE1-3C411DEFA6E4}" v="42" dt="2025-01-14T20:26:17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J. de Vink - VMA" userId="9024a582-fba7-436e-b4ae-0ab14dcee786" providerId="ADAL" clId="{2273D6B5-6C1B-414E-81EF-00A5DBCF5F43}"/>
    <pc:docChg chg="custSel addSld modSld">
      <pc:chgData name="Annette J. de Vink - VMA" userId="9024a582-fba7-436e-b4ae-0ab14dcee786" providerId="ADAL" clId="{2273D6B5-6C1B-414E-81EF-00A5DBCF5F43}" dt="2025-01-13T14:25:37.217" v="542" actId="113"/>
      <pc:docMkLst>
        <pc:docMk/>
      </pc:docMkLst>
      <pc:sldChg chg="addSp delSp modSp mod">
        <pc:chgData name="Annette J. de Vink - VMA" userId="9024a582-fba7-436e-b4ae-0ab14dcee786" providerId="ADAL" clId="{2273D6B5-6C1B-414E-81EF-00A5DBCF5F43}" dt="2025-01-13T14:00:45.560" v="13" actId="20577"/>
        <pc:sldMkLst>
          <pc:docMk/>
          <pc:sldMk cId="1572811664" sldId="266"/>
        </pc:sldMkLst>
        <pc:spChg chg="mod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2" creationId="{6ADD874D-BE44-9F93-D18F-BAC61C758DEC}"/>
          </ac:spMkLst>
        </pc:spChg>
        <pc:spChg chg="mod">
          <ac:chgData name="Annette J. de Vink - VMA" userId="9024a582-fba7-436e-b4ae-0ab14dcee786" providerId="ADAL" clId="{2273D6B5-6C1B-414E-81EF-00A5DBCF5F43}" dt="2025-01-13T14:00:45.560" v="13" actId="20577"/>
          <ac:spMkLst>
            <pc:docMk/>
            <pc:sldMk cId="1572811664" sldId="266"/>
            <ac:spMk id="3" creationId="{047DA973-843F-D215-04A0-70F9F0057DC1}"/>
          </ac:spMkLst>
        </pc:spChg>
        <pc:spChg chg="del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10" creationId="{F13C74B1-5B17-4795-BED0-7140497B445A}"/>
          </ac:spMkLst>
        </pc:spChg>
        <pc:spChg chg="del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12" creationId="{D4974D33-8DC5-464E-8C6D-BE58F0669C17}"/>
          </ac:spMkLst>
        </pc:spChg>
        <pc:spChg chg="add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17" creationId="{04812C46-200A-4DEB-A05E-3ED6C68C2387}"/>
          </ac:spMkLst>
        </pc:spChg>
        <pc:spChg chg="add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19" creationId="{D1EA859B-E555-4109-94F3-6700E046E008}"/>
          </ac:spMkLst>
        </pc:spChg>
        <pc:picChg chg="mod ord">
          <ac:chgData name="Annette J. de Vink - VMA" userId="9024a582-fba7-436e-b4ae-0ab14dcee786" providerId="ADAL" clId="{2273D6B5-6C1B-414E-81EF-00A5DBCF5F43}" dt="2025-01-13T14:00:12.379" v="0" actId="26606"/>
          <ac:picMkLst>
            <pc:docMk/>
            <pc:sldMk cId="1572811664" sldId="266"/>
            <ac:picMk id="5" creationId="{7B9211ED-34DE-1145-7BCE-08774A56D414}"/>
          </ac:picMkLst>
        </pc:picChg>
      </pc:sldChg>
      <pc:sldChg chg="addSp modSp new mod setBg">
        <pc:chgData name="Annette J. de Vink - VMA" userId="9024a582-fba7-436e-b4ae-0ab14dcee786" providerId="ADAL" clId="{2273D6B5-6C1B-414E-81EF-00A5DBCF5F43}" dt="2025-01-13T14:04:11.893" v="175" actId="26606"/>
        <pc:sldMkLst>
          <pc:docMk/>
          <pc:sldMk cId="1441801668" sldId="267"/>
        </pc:sldMkLst>
        <pc:spChg chg="mod">
          <ac:chgData name="Annette J. de Vink - VMA" userId="9024a582-fba7-436e-b4ae-0ab14dcee786" providerId="ADAL" clId="{2273D6B5-6C1B-414E-81EF-00A5DBCF5F43}" dt="2025-01-13T14:04:11.893" v="175" actId="26606"/>
          <ac:spMkLst>
            <pc:docMk/>
            <pc:sldMk cId="1441801668" sldId="267"/>
            <ac:spMk id="2" creationId="{D0280CC5-E563-DA3C-35B5-97FF62921FB0}"/>
          </ac:spMkLst>
        </pc:spChg>
        <pc:spChg chg="mod">
          <ac:chgData name="Annette J. de Vink - VMA" userId="9024a582-fba7-436e-b4ae-0ab14dcee786" providerId="ADAL" clId="{2273D6B5-6C1B-414E-81EF-00A5DBCF5F43}" dt="2025-01-13T14:04:11.893" v="175" actId="26606"/>
          <ac:spMkLst>
            <pc:docMk/>
            <pc:sldMk cId="1441801668" sldId="267"/>
            <ac:spMk id="3" creationId="{1926CCF0-7FD1-10BE-06B8-08EF6E62237B}"/>
          </ac:spMkLst>
        </pc:spChg>
        <pc:spChg chg="add">
          <ac:chgData name="Annette J. de Vink - VMA" userId="9024a582-fba7-436e-b4ae-0ab14dcee786" providerId="ADAL" clId="{2273D6B5-6C1B-414E-81EF-00A5DBCF5F43}" dt="2025-01-13T14:04:11.893" v="175" actId="26606"/>
          <ac:spMkLst>
            <pc:docMk/>
            <pc:sldMk cId="1441801668" sldId="267"/>
            <ac:spMk id="10" creationId="{04812C46-200A-4DEB-A05E-3ED6C68C2387}"/>
          </ac:spMkLst>
        </pc:spChg>
        <pc:spChg chg="add">
          <ac:chgData name="Annette J. de Vink - VMA" userId="9024a582-fba7-436e-b4ae-0ab14dcee786" providerId="ADAL" clId="{2273D6B5-6C1B-414E-81EF-00A5DBCF5F43}" dt="2025-01-13T14:04:11.893" v="175" actId="26606"/>
          <ac:spMkLst>
            <pc:docMk/>
            <pc:sldMk cId="1441801668" sldId="267"/>
            <ac:spMk id="12" creationId="{D1EA859B-E555-4109-94F3-6700E046E008}"/>
          </ac:spMkLst>
        </pc:spChg>
        <pc:picChg chg="add mod ord">
          <ac:chgData name="Annette J. de Vink - VMA" userId="9024a582-fba7-436e-b4ae-0ab14dcee786" providerId="ADAL" clId="{2273D6B5-6C1B-414E-81EF-00A5DBCF5F43}" dt="2025-01-13T14:04:11.893" v="175" actId="26606"/>
          <ac:picMkLst>
            <pc:docMk/>
            <pc:sldMk cId="1441801668" sldId="267"/>
            <ac:picMk id="5" creationId="{88F7CDEE-35D1-BC1D-2587-585DB83E8725}"/>
          </ac:picMkLst>
        </pc:picChg>
      </pc:sldChg>
      <pc:sldChg chg="addSp modSp new mod setBg">
        <pc:chgData name="Annette J. de Vink - VMA" userId="9024a582-fba7-436e-b4ae-0ab14dcee786" providerId="ADAL" clId="{2273D6B5-6C1B-414E-81EF-00A5DBCF5F43}" dt="2025-01-13T14:07:13.113" v="364" actId="26606"/>
        <pc:sldMkLst>
          <pc:docMk/>
          <pc:sldMk cId="2610399363" sldId="268"/>
        </pc:sldMkLst>
        <pc:spChg chg="mod">
          <ac:chgData name="Annette J. de Vink - VMA" userId="9024a582-fba7-436e-b4ae-0ab14dcee786" providerId="ADAL" clId="{2273D6B5-6C1B-414E-81EF-00A5DBCF5F43}" dt="2025-01-13T14:07:13.113" v="364" actId="26606"/>
          <ac:spMkLst>
            <pc:docMk/>
            <pc:sldMk cId="2610399363" sldId="268"/>
            <ac:spMk id="2" creationId="{40BB1F39-B50C-3ED5-5DA6-7DD3F304620B}"/>
          </ac:spMkLst>
        </pc:spChg>
        <pc:spChg chg="mod">
          <ac:chgData name="Annette J. de Vink - VMA" userId="9024a582-fba7-436e-b4ae-0ab14dcee786" providerId="ADAL" clId="{2273D6B5-6C1B-414E-81EF-00A5DBCF5F43}" dt="2025-01-13T14:07:13.113" v="364" actId="26606"/>
          <ac:spMkLst>
            <pc:docMk/>
            <pc:sldMk cId="2610399363" sldId="268"/>
            <ac:spMk id="3" creationId="{3C8F71DC-6D0A-A438-9010-835DDB4C6B00}"/>
          </ac:spMkLst>
        </pc:spChg>
        <pc:spChg chg="add">
          <ac:chgData name="Annette J. de Vink - VMA" userId="9024a582-fba7-436e-b4ae-0ab14dcee786" providerId="ADAL" clId="{2273D6B5-6C1B-414E-81EF-00A5DBCF5F43}" dt="2025-01-13T14:07:13.113" v="364" actId="26606"/>
          <ac:spMkLst>
            <pc:docMk/>
            <pc:sldMk cId="2610399363" sldId="268"/>
            <ac:spMk id="10" creationId="{2B97F24A-32CE-4C1C-A50D-3016B394DCFB}"/>
          </ac:spMkLst>
        </pc:spChg>
        <pc:spChg chg="add">
          <ac:chgData name="Annette J. de Vink - VMA" userId="9024a582-fba7-436e-b4ae-0ab14dcee786" providerId="ADAL" clId="{2273D6B5-6C1B-414E-81EF-00A5DBCF5F43}" dt="2025-01-13T14:07:13.113" v="364" actId="26606"/>
          <ac:spMkLst>
            <pc:docMk/>
            <pc:sldMk cId="2610399363" sldId="268"/>
            <ac:spMk id="12" creationId="{CD8B4F24-440B-49E9-B85D-733523DC064B}"/>
          </ac:spMkLst>
        </pc:spChg>
        <pc:picChg chg="add mod">
          <ac:chgData name="Annette J. de Vink - VMA" userId="9024a582-fba7-436e-b4ae-0ab14dcee786" providerId="ADAL" clId="{2273D6B5-6C1B-414E-81EF-00A5DBCF5F43}" dt="2025-01-13T14:07:13.113" v="364" actId="26606"/>
          <ac:picMkLst>
            <pc:docMk/>
            <pc:sldMk cId="2610399363" sldId="268"/>
            <ac:picMk id="5" creationId="{3284B734-5C74-5CB5-5F4A-5E9AAD5B4EBC}"/>
          </ac:picMkLst>
        </pc:picChg>
      </pc:sldChg>
      <pc:sldChg chg="addSp modSp new mod setBg">
        <pc:chgData name="Annette J. de Vink - VMA" userId="9024a582-fba7-436e-b4ae-0ab14dcee786" providerId="ADAL" clId="{2273D6B5-6C1B-414E-81EF-00A5DBCF5F43}" dt="2025-01-13T14:25:37.217" v="542" actId="113"/>
        <pc:sldMkLst>
          <pc:docMk/>
          <pc:sldMk cId="2798327224" sldId="269"/>
        </pc:sldMkLst>
        <pc:spChg chg="mod">
          <ac:chgData name="Annette J. de Vink - VMA" userId="9024a582-fba7-436e-b4ae-0ab14dcee786" providerId="ADAL" clId="{2273D6B5-6C1B-414E-81EF-00A5DBCF5F43}" dt="2025-01-13T14:25:10.111" v="524" actId="26606"/>
          <ac:spMkLst>
            <pc:docMk/>
            <pc:sldMk cId="2798327224" sldId="269"/>
            <ac:spMk id="2" creationId="{8DECCD1B-0F7E-3D42-DB45-E9879F4BB48C}"/>
          </ac:spMkLst>
        </pc:spChg>
        <pc:spChg chg="mod">
          <ac:chgData name="Annette J. de Vink - VMA" userId="9024a582-fba7-436e-b4ae-0ab14dcee786" providerId="ADAL" clId="{2273D6B5-6C1B-414E-81EF-00A5DBCF5F43}" dt="2025-01-13T14:25:37.217" v="542" actId="113"/>
          <ac:spMkLst>
            <pc:docMk/>
            <pc:sldMk cId="2798327224" sldId="269"/>
            <ac:spMk id="3" creationId="{2EE32133-2D93-1A43-48CC-95A0F96D2C70}"/>
          </ac:spMkLst>
        </pc:spChg>
        <pc:spChg chg="add">
          <ac:chgData name="Annette J. de Vink - VMA" userId="9024a582-fba7-436e-b4ae-0ab14dcee786" providerId="ADAL" clId="{2273D6B5-6C1B-414E-81EF-00A5DBCF5F43}" dt="2025-01-13T14:25:10.111" v="524" actId="26606"/>
          <ac:spMkLst>
            <pc:docMk/>
            <pc:sldMk cId="2798327224" sldId="269"/>
            <ac:spMk id="10" creationId="{D009D6D5-DAC2-4A8B-A17A-E206B9012D09}"/>
          </ac:spMkLst>
        </pc:spChg>
        <pc:picChg chg="add mod">
          <ac:chgData name="Annette J. de Vink - VMA" userId="9024a582-fba7-436e-b4ae-0ab14dcee786" providerId="ADAL" clId="{2273D6B5-6C1B-414E-81EF-00A5DBCF5F43}" dt="2025-01-13T14:25:10.111" v="524" actId="26606"/>
          <ac:picMkLst>
            <pc:docMk/>
            <pc:sldMk cId="2798327224" sldId="269"/>
            <ac:picMk id="5" creationId="{B81FC26F-BBE3-3BF2-B763-FE029866358E}"/>
          </ac:picMkLst>
        </pc:picChg>
      </pc:sldChg>
    </pc:docChg>
  </pc:docChgLst>
  <pc:docChgLst>
    <pc:chgData name="Annette J. de Vink - VMA" userId="S::annette.j.vink@vma.is::9024a582-fba7-436e-b4ae-0ab14dcee786" providerId="AD" clId="Web-{E8D76EC2-2CE7-AC88-3CE1-3C411DEFA6E4}"/>
    <pc:docChg chg="modSld">
      <pc:chgData name="Annette J. de Vink - VMA" userId="S::annette.j.vink@vma.is::9024a582-fba7-436e-b4ae-0ab14dcee786" providerId="AD" clId="Web-{E8D76EC2-2CE7-AC88-3CE1-3C411DEFA6E4}" dt="2025-01-14T20:26:17.558" v="40" actId="20577"/>
      <pc:docMkLst>
        <pc:docMk/>
      </pc:docMkLst>
      <pc:sldChg chg="modSp">
        <pc:chgData name="Annette J. de Vink - VMA" userId="S::annette.j.vink@vma.is::9024a582-fba7-436e-b4ae-0ab14dcee786" providerId="AD" clId="Web-{E8D76EC2-2CE7-AC88-3CE1-3C411DEFA6E4}" dt="2025-01-14T20:20:50.624" v="3" actId="20577"/>
        <pc:sldMkLst>
          <pc:docMk/>
          <pc:sldMk cId="2842314624" sldId="261"/>
        </pc:sldMkLst>
        <pc:spChg chg="mod">
          <ac:chgData name="Annette J. de Vink - VMA" userId="S::annette.j.vink@vma.is::9024a582-fba7-436e-b4ae-0ab14dcee786" providerId="AD" clId="Web-{E8D76EC2-2CE7-AC88-3CE1-3C411DEFA6E4}" dt="2025-01-14T20:20:50.624" v="3" actId="20577"/>
          <ac:spMkLst>
            <pc:docMk/>
            <pc:sldMk cId="2842314624" sldId="261"/>
            <ac:spMk id="3" creationId="{30C68BA1-E4A3-B84A-B662-07863A451748}"/>
          </ac:spMkLst>
        </pc:spChg>
      </pc:sldChg>
      <pc:sldChg chg="modSp">
        <pc:chgData name="Annette J. de Vink - VMA" userId="S::annette.j.vink@vma.is::9024a582-fba7-436e-b4ae-0ab14dcee786" providerId="AD" clId="Web-{E8D76EC2-2CE7-AC88-3CE1-3C411DEFA6E4}" dt="2025-01-14T20:21:56.048" v="9" actId="20577"/>
        <pc:sldMkLst>
          <pc:docMk/>
          <pc:sldMk cId="3222620170" sldId="263"/>
        </pc:sldMkLst>
        <pc:spChg chg="mod">
          <ac:chgData name="Annette J. de Vink - VMA" userId="S::annette.j.vink@vma.is::9024a582-fba7-436e-b4ae-0ab14dcee786" providerId="AD" clId="Web-{E8D76EC2-2CE7-AC88-3CE1-3C411DEFA6E4}" dt="2025-01-14T20:21:56.048" v="9" actId="20577"/>
          <ac:spMkLst>
            <pc:docMk/>
            <pc:sldMk cId="3222620170" sldId="263"/>
            <ac:spMk id="3" creationId="{A845C4B8-5905-C6D3-E40E-0117D50D1B62}"/>
          </ac:spMkLst>
        </pc:spChg>
      </pc:sldChg>
      <pc:sldChg chg="modSp">
        <pc:chgData name="Annette J. de Vink - VMA" userId="S::annette.j.vink@vma.is::9024a582-fba7-436e-b4ae-0ab14dcee786" providerId="AD" clId="Web-{E8D76EC2-2CE7-AC88-3CE1-3C411DEFA6E4}" dt="2025-01-14T20:23:58.037" v="17" actId="20577"/>
        <pc:sldMkLst>
          <pc:docMk/>
          <pc:sldMk cId="437085192" sldId="265"/>
        </pc:sldMkLst>
        <pc:spChg chg="mod">
          <ac:chgData name="Annette J. de Vink - VMA" userId="S::annette.j.vink@vma.is::9024a582-fba7-436e-b4ae-0ab14dcee786" providerId="AD" clId="Web-{E8D76EC2-2CE7-AC88-3CE1-3C411DEFA6E4}" dt="2025-01-14T20:23:58.037" v="17" actId="20577"/>
          <ac:spMkLst>
            <pc:docMk/>
            <pc:sldMk cId="437085192" sldId="265"/>
            <ac:spMk id="3" creationId="{C4D67462-3C67-9A7C-032D-B03E0E3C60CD}"/>
          </ac:spMkLst>
        </pc:spChg>
      </pc:sldChg>
      <pc:sldChg chg="modSp">
        <pc:chgData name="Annette J. de Vink - VMA" userId="S::annette.j.vink@vma.is::9024a582-fba7-436e-b4ae-0ab14dcee786" providerId="AD" clId="Web-{E8D76EC2-2CE7-AC88-3CE1-3C411DEFA6E4}" dt="2025-01-14T20:26:17.558" v="40" actId="20577"/>
        <pc:sldMkLst>
          <pc:docMk/>
          <pc:sldMk cId="1572811664" sldId="266"/>
        </pc:sldMkLst>
        <pc:spChg chg="mod">
          <ac:chgData name="Annette J. de Vink - VMA" userId="S::annette.j.vink@vma.is::9024a582-fba7-436e-b4ae-0ab14dcee786" providerId="AD" clId="Web-{E8D76EC2-2CE7-AC88-3CE1-3C411DEFA6E4}" dt="2025-01-14T20:26:17.558" v="40" actId="20577"/>
          <ac:spMkLst>
            <pc:docMk/>
            <pc:sldMk cId="1572811664" sldId="266"/>
            <ac:spMk id="3" creationId="{047DA973-843F-D215-04A0-70F9F0057D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7C62-58EE-A557-C0B5-E9A4CEA0E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FF0A6-F3F8-EBE3-A9C2-48AE5B1F2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011-402B-0835-BEAF-151A83DB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37905-0ABD-05E6-B616-254C376F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384E-B5BE-C8FB-1CBC-C6FFD7B9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D222-43DF-40E5-2349-F500B24F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5828-26C0-4665-3B5B-39DA629D7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74B3-8343-46BB-0C45-C0DC779B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9C4A4-E6D3-112E-01BB-0F5825D0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B2368-FA44-9C2F-54D4-44758B49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6B2AC-190A-F2E1-47AE-CCC53641F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65414-5759-B688-1E87-B2D020D21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E4EAA-59E7-DDFC-BB73-7EA0220E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F2C4-3EA4-18B4-5A4D-DA95D564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BE475-FC80-4010-B665-41DE2EF1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7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924B-7EB9-F64E-AA32-ED8274FA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F1FD-44A9-812F-04FF-E2F91FE89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5AF2-401F-1003-17FD-565BFEB4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4596F-2F26-EDAA-FC5C-2ABDBBB8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6F98-08A3-02A6-D124-85214101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2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1504-C6E1-2517-4476-2A9BD177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1767A-6ECE-365D-338A-954299737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7F45-9590-ADA6-BAB7-D15FD7EC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5705D-B35B-7322-BE87-416622BB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2E9B6-C189-B7D3-0A49-D2A2F63E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2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19AA-864E-0180-16DD-09AF73B7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31BC-A933-64F0-8465-14F04007F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72929-1D06-4F9C-29E6-2FF26199C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3B5C-0E2F-3CE0-9AA2-CDCA4D5E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17936-EF03-78FF-8683-F12D73FF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38FCA-73F1-B66C-5392-3DA1669E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33EF-C78E-5034-792A-1C522E0C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79E16-1E2D-159B-1DFA-A54A5B8D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BFAFC-9D22-FA7E-287C-7F87A8809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81794-2EFA-73A7-4A22-CB6326D2C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2DC6C-CF6F-93AC-BFCD-DF879D44E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72B89-3BDC-9C5E-71EB-8246D252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78D58-D476-A54F-F620-43B41071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52649-ADB6-2056-A4C3-DD770C64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3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A289-D067-DC40-869C-EBA388A9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436EE-650A-BE70-DA69-63BFB58F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05C47-B98F-C91A-9BBE-59E44059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DC714-C059-C278-9BA5-76DA3D06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7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CB8C8-854F-1780-46A7-728151B4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92BE1-6322-4D47-A6E8-69DD7E9A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07122-082E-1E25-B23C-FDEC8891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3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B388-9A7D-F607-DB92-AA86CFE2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7866-22CF-2F0D-2649-52397C26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B0ABA-A726-1879-411B-42503BD4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FF791-957C-9EB4-5EF6-10A4E8A4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E12BF-89A3-B8AF-ECFD-7627B1E5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A6D34-D7E4-A36B-F13D-3947B276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1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6AD0-DC61-D411-2364-5CFC673C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46998-2B53-11C7-73AA-B817412F3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EFE76-4E5A-2859-4CCF-8FDE2951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38BB6-4435-A58B-5D98-335D6867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D2AA-B491-580B-BF90-CDB9D6A0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75E95-D234-667B-3C6C-A63DAD19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3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25DBD-7BA3-8F71-0FCA-1FCF4DB9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A1A2A-7426-0B3C-C725-F84CB883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461B-29BC-D3FA-2C2E-25BB5D343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BDBCA-24F1-453E-B969-79A9BDA202B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17BC-3532-DF40-8B76-7D7019B6C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FE2E2-CC20-C8BA-0BFD-DFDC745F2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B4110-2806-590B-472C-11EA497A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C83BC-55D1-CFB3-3F61-9EE3E7B24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is-IS" sz="5200" dirty="0"/>
              <a:t>Hvar á Íslandi?</a:t>
            </a:r>
            <a:endParaRPr lang="en-GB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70BE4-34E8-0964-A0A4-29D43A7C7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5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A9D92-2908-C924-B0EC-1EEB90E1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is-IS"/>
              <a:t>Bjarg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7462-3C67-9A7C-032D-B03E0E3C6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2000" b="1" dirty="0"/>
              <a:t>Látrabjarg</a:t>
            </a:r>
            <a:r>
              <a:rPr lang="is-IS" sz="2000" dirty="0"/>
              <a:t> (Vestfirðir)</a:t>
            </a:r>
          </a:p>
          <a:p>
            <a:r>
              <a:rPr lang="is-IS" sz="2000" b="1" dirty="0"/>
              <a:t>Ytri-Björg</a:t>
            </a:r>
            <a:r>
              <a:rPr lang="is-IS" sz="2000" dirty="0"/>
              <a:t> (Norðurland Vestra)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0CE4A-80C4-9478-B14F-6986EAE6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28" r="1" b="2055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8E673-D6CF-D7EE-CF54-1846286C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4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708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7CDEE-35D1-BC1D-2587-585DB83E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9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80CC5-E563-DA3C-35B5-97FF6292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(Stöðu)vötn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CCF0-7FD1-10BE-06B8-08EF6E62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s-IS" sz="2000" b="1"/>
              <a:t>Mývatn</a:t>
            </a:r>
            <a:r>
              <a:rPr lang="is-IS" sz="2000"/>
              <a:t> (Norðurland)</a:t>
            </a:r>
          </a:p>
          <a:p>
            <a:r>
              <a:rPr lang="is-IS" sz="2000"/>
              <a:t>Þingvallavatn (Suðurland)</a:t>
            </a:r>
          </a:p>
          <a:p>
            <a:r>
              <a:rPr lang="is-IS" sz="2000"/>
              <a:t>Öskjuvatn (Hálendið, Norðurland)</a:t>
            </a:r>
          </a:p>
          <a:p>
            <a:r>
              <a:rPr lang="is-IS" sz="2000"/>
              <a:t>Kleifarvatn (Suðurland)</a:t>
            </a:r>
          </a:p>
          <a:p>
            <a:endParaRPr lang="is-IS" sz="2000"/>
          </a:p>
        </p:txBody>
      </p:sp>
    </p:spTree>
    <p:extLst>
      <p:ext uri="{BB962C8B-B14F-4D97-AF65-F5344CB8AC3E}">
        <p14:creationId xmlns:p14="http://schemas.microsoft.com/office/powerpoint/2010/main" val="144180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F39-B50C-3ED5-5DA6-7DD3F304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s-IS" sz="5400"/>
              <a:t>Dalur</a:t>
            </a:r>
            <a:endParaRPr lang="en-GB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71DC-6D0A-A438-9010-835DDB4C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s-IS" sz="2200" b="1" dirty="0"/>
              <a:t>Öxnadalur</a:t>
            </a:r>
            <a:r>
              <a:rPr lang="is-IS" sz="2200" dirty="0"/>
              <a:t> (Norðurland)</a:t>
            </a:r>
          </a:p>
          <a:p>
            <a:r>
              <a:rPr lang="is-IS" sz="2200" dirty="0"/>
              <a:t>Víðidalur (Norðurland Vestra)</a:t>
            </a:r>
          </a:p>
          <a:p>
            <a:r>
              <a:rPr lang="is-IS" sz="2200" dirty="0"/>
              <a:t>Seljalandsdalur (Suðurland)</a:t>
            </a:r>
          </a:p>
          <a:p>
            <a:r>
              <a:rPr lang="is-IS" sz="2200" dirty="0" err="1"/>
              <a:t>Bárðardalur</a:t>
            </a:r>
            <a:r>
              <a:rPr lang="is-IS" sz="2200" dirty="0"/>
              <a:t> (Norðurland)</a:t>
            </a:r>
          </a:p>
          <a:p>
            <a:r>
              <a:rPr lang="is-IS" sz="2200" dirty="0"/>
              <a:t>Flateyjardalur (Norðurland)</a:t>
            </a: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734-5C74-5CB5-5F4A-5E9AAD5B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5338"/>
            <a:ext cx="6903720" cy="38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211ED-34DE-1145-7BCE-08774A56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23" r="2662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D874D-BE44-9F93-D18F-BAC61C75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Náttúru-böð á Íslandi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A973-843F-D215-04A0-70F9F005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2000" b="1" dirty="0"/>
              <a:t>Skógar</a:t>
            </a:r>
            <a:r>
              <a:rPr lang="is-IS" sz="2000" dirty="0"/>
              <a:t>-böð, </a:t>
            </a:r>
            <a:r>
              <a:rPr lang="is-IS" sz="2000" dirty="0" err="1"/>
              <a:t>Geosea</a:t>
            </a:r>
            <a:r>
              <a:rPr lang="is-IS" sz="2000" dirty="0"/>
              <a:t>-</a:t>
            </a:r>
            <a:r>
              <a:rPr lang="is-IS" sz="2000" b="1" dirty="0"/>
              <a:t>sjó</a:t>
            </a:r>
            <a:r>
              <a:rPr lang="is-IS" sz="2000" dirty="0"/>
              <a:t>böð, </a:t>
            </a:r>
            <a:r>
              <a:rPr lang="is-IS" sz="2000" b="1" dirty="0"/>
              <a:t>Jarð</a:t>
            </a:r>
            <a:r>
              <a:rPr lang="is-IS" sz="2000" dirty="0"/>
              <a:t>-böð (Norðurland)</a:t>
            </a:r>
          </a:p>
          <a:p>
            <a:r>
              <a:rPr lang="is-IS" sz="2000" dirty="0"/>
              <a:t>Vök við Urriðavatn (Austurland)</a:t>
            </a:r>
          </a:p>
          <a:p>
            <a:r>
              <a:rPr lang="is-IS" sz="2000" dirty="0"/>
              <a:t>Bláa Lónið (Suðurnes)</a:t>
            </a:r>
          </a:p>
          <a:p>
            <a:r>
              <a:rPr lang="is-IS" sz="2000" dirty="0" err="1"/>
              <a:t>Hvammsvík</a:t>
            </a:r>
            <a:r>
              <a:rPr lang="is-IS" sz="2000" dirty="0"/>
              <a:t> sjóböð (Suðurland)</a:t>
            </a:r>
          </a:p>
          <a:p>
            <a:r>
              <a:rPr lang="is-IS" sz="2000" dirty="0"/>
              <a:t>Krauma í Borgarfirði </a:t>
            </a:r>
            <a:r>
              <a:rPr lang="is-IS" sz="2000"/>
              <a:t>(Vesturland)</a:t>
            </a:r>
            <a:endParaRPr lang="is-IS" sz="2000" dirty="0"/>
          </a:p>
          <a:p>
            <a:r>
              <a:rPr lang="is-IS" sz="2000" b="1" dirty="0"/>
              <a:t>Húsafell Giljaböð (Vesturland)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7281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EC6E2-95B7-61BE-AEF8-0B8DA0438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32" b="953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15DDE-7457-0F87-9ECE-28814563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Hvað heita þessir lands-hlutar?</a:t>
            </a:r>
          </a:p>
        </p:txBody>
      </p:sp>
    </p:spTree>
    <p:extLst>
      <p:ext uri="{BB962C8B-B14F-4D97-AF65-F5344CB8AC3E}">
        <p14:creationId xmlns:p14="http://schemas.microsoft.com/office/powerpoint/2010/main" val="37459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71003-5508-1884-2A84-C4878526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/>
              <a:t>Skógur</a:t>
            </a:r>
            <a:endParaRPr lang="en-GB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06F7-AB4B-74ED-E9A7-5A7479B8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s-IS" sz="2200" b="1"/>
              <a:t>Kjarna-skógur (Norðurland Eystra)</a:t>
            </a:r>
          </a:p>
          <a:p>
            <a:r>
              <a:rPr lang="is-IS" sz="2200"/>
              <a:t>Hallormstaða-skógur (Austurland)</a:t>
            </a:r>
          </a:p>
          <a:p>
            <a:endParaRPr lang="en-GB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1E23A-429D-55F4-E686-FD518C72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53" r="2707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891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88571-5938-1469-06F7-78ABAAAF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s-IS" sz="5400"/>
              <a:t>Jökull</a:t>
            </a:r>
            <a:endParaRPr lang="en-GB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40A7-D760-2813-C69F-43A601D1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s-IS" sz="2200"/>
              <a:t>Vatna-jökull, Langjökull, Hofsjökull, Eyjafjallajökull, Mýrdalsjökull (Suðurland)</a:t>
            </a:r>
          </a:p>
          <a:p>
            <a:r>
              <a:rPr lang="is-IS" sz="2200" b="1"/>
              <a:t>Snæfellsjökull </a:t>
            </a:r>
            <a:r>
              <a:rPr lang="is-IS" sz="2200"/>
              <a:t>(Vesturland)</a:t>
            </a:r>
          </a:p>
          <a:p>
            <a:r>
              <a:rPr lang="is-IS" sz="2200"/>
              <a:t>Drangajökull (Vestfirðir)</a:t>
            </a:r>
          </a:p>
          <a:p>
            <a:endParaRPr lang="is-IS" sz="2200"/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7268A-B2F9-C118-71FE-7D6A65CF3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96786"/>
            <a:ext cx="6903720" cy="32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D4DA-A323-CBE6-F95C-73CB0057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s-IS" sz="3600"/>
              <a:t>Eld-fjall</a:t>
            </a:r>
            <a:endParaRPr lang="en-GB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1F9D4-6418-EEEC-DA78-AE64E03C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58" r="2" b="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8BA1-E4A3-B84A-B662-07863A45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is-IS" sz="1800" dirty="0"/>
              <a:t>Hverfjall, Námafjall (Norðurland Eystra)</a:t>
            </a:r>
          </a:p>
          <a:p>
            <a:r>
              <a:rPr lang="is-IS" sz="1800" dirty="0"/>
              <a:t>Katla, </a:t>
            </a:r>
            <a:r>
              <a:rPr lang="is-IS" sz="1800" b="1" dirty="0"/>
              <a:t>Hekla</a:t>
            </a:r>
            <a:r>
              <a:rPr lang="is-IS" sz="1800" dirty="0"/>
              <a:t>, Laki (Suðurland)</a:t>
            </a:r>
          </a:p>
          <a:p>
            <a:r>
              <a:rPr lang="is-IS" sz="1800" dirty="0"/>
              <a:t>Grábrók (Vesturland)</a:t>
            </a:r>
          </a:p>
          <a:p>
            <a:endParaRPr lang="is-IS" sz="1800"/>
          </a:p>
          <a:p>
            <a:pPr marL="0" indent="0">
              <a:buNone/>
            </a:pPr>
            <a:r>
              <a:rPr lang="is-IS" sz="1800" i="1" dirty="0"/>
              <a:t>Á hálendinu: Askja, Herðubreið, </a:t>
            </a:r>
            <a:br>
              <a:rPr lang="is-IS" sz="1800" i="1" dirty="0"/>
            </a:br>
            <a:r>
              <a:rPr lang="is-IS" sz="1800" i="1" dirty="0"/>
              <a:t>Trölladyngja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4231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F2183-93E1-231A-6ADB-1ECD9AD8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14" r="1" b="9579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303A4-6E28-5DDC-BD97-6356FD1D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is-IS" sz="3600">
                <a:solidFill>
                  <a:schemeClr val="tx2"/>
                </a:solidFill>
              </a:rPr>
              <a:t>Foss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D4EA-C33F-864B-3FC9-CA53B389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is-IS" sz="1500">
                <a:solidFill>
                  <a:schemeClr val="tx2"/>
                </a:solidFill>
              </a:rPr>
              <a:t>Skógafoss, Seljalandsfoss (Suðurland)</a:t>
            </a:r>
          </a:p>
          <a:p>
            <a:r>
              <a:rPr lang="is-IS" sz="1500">
                <a:solidFill>
                  <a:schemeClr val="tx2"/>
                </a:solidFill>
              </a:rPr>
              <a:t>Góðafoss, Dettifoss, </a:t>
            </a:r>
            <a:r>
              <a:rPr lang="is-IS" sz="1500" b="1">
                <a:solidFill>
                  <a:schemeClr val="tx2"/>
                </a:solidFill>
              </a:rPr>
              <a:t>Aldeyjarfoss</a:t>
            </a:r>
            <a:r>
              <a:rPr lang="is-IS" sz="1500">
                <a:solidFill>
                  <a:schemeClr val="tx2"/>
                </a:solidFill>
              </a:rPr>
              <a:t>, Reykjafoss (Skagafjörður) (Norðurland)</a:t>
            </a:r>
          </a:p>
          <a:p>
            <a:r>
              <a:rPr lang="is-IS" sz="1500">
                <a:solidFill>
                  <a:schemeClr val="tx2"/>
                </a:solidFill>
              </a:rPr>
              <a:t>Hengifoss (Austurland)</a:t>
            </a:r>
          </a:p>
          <a:p>
            <a:r>
              <a:rPr lang="is-IS" sz="1500">
                <a:solidFill>
                  <a:schemeClr val="tx2"/>
                </a:solidFill>
              </a:rPr>
              <a:t>Gullfoss (Suðurland)</a:t>
            </a:r>
          </a:p>
          <a:p>
            <a:endParaRPr lang="is-IS" sz="1500">
              <a:solidFill>
                <a:schemeClr val="tx2"/>
              </a:solidFill>
            </a:endParaRPr>
          </a:p>
          <a:p>
            <a:endParaRPr lang="en-GB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4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2831C-C157-11B9-C4AC-F728ED56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/>
              <a:t>Gljúfur</a:t>
            </a:r>
            <a:endParaRPr lang="en-GB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C4B8-5905-C6D3-E40E-0117D50D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2200" dirty="0" err="1"/>
              <a:t>Kolugljúfur</a:t>
            </a:r>
            <a:r>
              <a:rPr lang="is-IS" sz="2200" dirty="0"/>
              <a:t> við </a:t>
            </a:r>
            <a:r>
              <a:rPr lang="is-IS" sz="2200" dirty="0" err="1"/>
              <a:t>Viðidalsá</a:t>
            </a:r>
            <a:r>
              <a:rPr lang="is-IS" sz="2200" dirty="0"/>
              <a:t> (Norðurland)</a:t>
            </a:r>
          </a:p>
          <a:p>
            <a:r>
              <a:rPr lang="is-IS" sz="2200" dirty="0" err="1"/>
              <a:t>Fjaðrársgljúfur</a:t>
            </a:r>
            <a:r>
              <a:rPr lang="is-IS" sz="2200" dirty="0"/>
              <a:t> (Suðurland)</a:t>
            </a:r>
          </a:p>
          <a:p>
            <a:r>
              <a:rPr lang="is-IS" sz="2200" b="1" dirty="0" err="1"/>
              <a:t>Hafrahvammagljúfur</a:t>
            </a:r>
            <a:r>
              <a:rPr lang="is-IS" sz="2200" b="1" dirty="0"/>
              <a:t> (Austurland)</a:t>
            </a:r>
            <a:endParaRPr lang="en-GB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E114A-F66C-2E20-D518-09023C8AD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64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262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CCD1B-0F7E-3D42-DB45-E9879F4B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s-IS" dirty="0"/>
              <a:t>Hellir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2133-2D93-1A43-48CC-95A0F96D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is-IS" sz="2000" dirty="0"/>
              <a:t>Surtshellir,</a:t>
            </a:r>
            <a:r>
              <a:rPr lang="is-IS" sz="2000" b="1" dirty="0"/>
              <a:t> </a:t>
            </a:r>
            <a:r>
              <a:rPr lang="is-IS" sz="2000" b="1" dirty="0" err="1"/>
              <a:t>Viðgelmir</a:t>
            </a:r>
            <a:r>
              <a:rPr lang="is-IS" sz="2000" b="1" dirty="0"/>
              <a:t> </a:t>
            </a:r>
            <a:r>
              <a:rPr lang="is-IS" sz="2000" dirty="0"/>
              <a:t>(Vesturland) </a:t>
            </a:r>
          </a:p>
          <a:p>
            <a:r>
              <a:rPr lang="is-IS" sz="2000" dirty="0" err="1"/>
              <a:t>Grjótagjá</a:t>
            </a:r>
            <a:r>
              <a:rPr lang="is-IS" sz="2000" dirty="0"/>
              <a:t> (Norðurland Eystra)</a:t>
            </a:r>
          </a:p>
          <a:p>
            <a:r>
              <a:rPr lang="is-IS" sz="2000" dirty="0"/>
              <a:t>Kverkfjöll (Hálendið Norðurland)</a:t>
            </a:r>
          </a:p>
          <a:p>
            <a:r>
              <a:rPr lang="is-IS" sz="2000" dirty="0"/>
              <a:t>Þríhnúkahellir (Suðurland)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FC26F-BBE3-3BF2-B763-FE029866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13" r="2" b="108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832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90B06-DBA6-559C-7998-4D867277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is-IS" dirty="0"/>
              <a:t>Strönd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7536-2843-0686-9FCA-9DF67821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is-IS" sz="2000" dirty="0"/>
              <a:t>Skarðsvík á Snæfellsnesi (Vesturland)</a:t>
            </a:r>
          </a:p>
          <a:p>
            <a:r>
              <a:rPr lang="is-IS" sz="2000" dirty="0"/>
              <a:t>Vestrahorn (Austfirðir)</a:t>
            </a:r>
          </a:p>
          <a:p>
            <a:r>
              <a:rPr lang="is-IS" sz="2000" b="1" dirty="0"/>
              <a:t>Reynisfjara</a:t>
            </a:r>
            <a:r>
              <a:rPr lang="is-IS" sz="2000" dirty="0"/>
              <a:t> (Suðurland)</a:t>
            </a:r>
          </a:p>
          <a:p>
            <a:r>
              <a:rPr lang="is-IS" sz="2000" b="1" dirty="0" err="1"/>
              <a:t>Rauðisandur</a:t>
            </a:r>
            <a:r>
              <a:rPr lang="is-IS" sz="2000" dirty="0"/>
              <a:t> (Vestfirðir)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1DAB02-6677-399C-ED44-FB60BAF6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4" r="-1" b="13455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AFE5F-B3FD-46D1-3315-59DF8548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63" b="17797"/>
          <a:stretch/>
        </p:blipFill>
        <p:spPr>
          <a:xfrm>
            <a:off x="4747708" y="369436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646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Hvar á Íslandi?</vt:lpstr>
      <vt:lpstr>Hvað heita þessir lands-hlutar?</vt:lpstr>
      <vt:lpstr>Skógur</vt:lpstr>
      <vt:lpstr>Jökull</vt:lpstr>
      <vt:lpstr>Eld-fjall</vt:lpstr>
      <vt:lpstr>Foss</vt:lpstr>
      <vt:lpstr>Gljúfur</vt:lpstr>
      <vt:lpstr>Hellir</vt:lpstr>
      <vt:lpstr>Strönd</vt:lpstr>
      <vt:lpstr>Bjarg</vt:lpstr>
      <vt:lpstr>(Stöðu)vötn</vt:lpstr>
      <vt:lpstr>Dalur</vt:lpstr>
      <vt:lpstr>Náttúru-böð á Íslandi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J. de Vink - VMA</dc:creator>
  <cp:lastModifiedBy>Annette J. de Vink - VMA</cp:lastModifiedBy>
  <cp:revision>14</cp:revision>
  <cp:lastPrinted>2025-01-13T14:09:41Z</cp:lastPrinted>
  <dcterms:created xsi:type="dcterms:W3CDTF">2025-01-13T13:13:14Z</dcterms:created>
  <dcterms:modified xsi:type="dcterms:W3CDTF">2025-01-14T20:26:18Z</dcterms:modified>
</cp:coreProperties>
</file>