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7C8C-2D0A-E4AB-BAFD-CD80654A6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20CEB-4662-5FDB-C228-11C5C7625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14C7B-019B-B9B6-82FD-6AD3A1CC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78A9-2293-C0DA-AB78-D57E03C9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FA41-70F4-CD60-FA01-C09B248D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7C2C-BB80-E797-CFBD-070B19D2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A5E07-A98B-C01B-82D5-2B922AF44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0C7CE-827A-C5E3-AA5A-C4057537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08F2-7129-6A5D-2E5B-C24B8CD4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3AC2E-DAF6-5EBC-0BE2-F5CCC377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1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A2C72-341D-3517-7FFB-0C76D16E2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AABAA-DC08-689A-BFA0-6973AE950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077F7-0E22-3371-5EA4-9EF1274D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2BE3-ED00-516A-8C54-1D003CC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D949D-BDA5-C962-2A58-449AD71F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C7F8-31E4-99C8-5C26-5E66A91A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D375-C485-B70A-6A74-0619B7CF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1C98F-34D3-7ECB-AFCA-927046C6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5715-D86E-E0EC-ECF1-9106240F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7000-3518-039A-0BAB-1EB44E16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1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66CC-6C60-A6CC-38D2-1A3F8C3E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71572-DAAB-49AE-B671-D3CA60C9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8F63-C0F6-8481-6E3A-DB2B4CAC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003AA-ADEB-61F7-BA13-AB0E6A26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E5CC-8F2D-E6FE-C60B-FA60E3D8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6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5BFC-CC13-717C-1773-58F77BEE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AF5F1-B8BE-8D46-E41A-BB37FE235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86A4F-E0C3-F5E6-36EB-140A0E26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FE542-2BF2-EA2C-84B6-4CE94587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2E7C9-A4E6-9328-493E-06DD046C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8A024-B199-E785-0F43-BA6C966F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3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3756-C00D-04D2-2041-81A64BEE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7660F-ED02-068A-562A-B40B1EFC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0512F-1C6C-E39C-F36D-82F122A09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8919A-BEC3-2F67-1700-7A959F8D2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E0710-4E69-1787-EEA5-766FB2C76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E572A-22E4-939E-8D72-B7CABEDA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03168-1CEC-D91B-C6E9-2DA9621C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C3F29-1438-336E-184C-B3059B26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C2A9-31EB-E081-A1C2-E15B196E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1AABB-DA2B-19C2-A087-A740BF1F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CA327-3C01-CBE5-D260-EE057125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A4272-EC0A-5E59-4D9F-9FB1E7CB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8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6FA9B-4A9A-D1B4-CF58-7A3549D6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37126-985F-FD68-69A6-798BBCE8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46077-6027-AF15-888A-8F01BB28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E32C-B7E6-2147-242C-466F4D22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D4FD-289E-497C-D163-0AE5B5E8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F33A1-D630-F5D3-C1D2-E3E2739C8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DF884-010D-E937-0BC0-B69C492A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CB04-BC15-73FD-379C-14EB94FF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90266-B13D-59C4-3A30-AE9626E9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5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3056-A711-9898-2CF3-00AD9648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F29E5-17C7-B180-C8BE-BD3C84884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ACB08-56F3-6743-3AAF-60270A2DE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E8547-021A-EDCB-8CB3-45411843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11CCB-7E55-C26F-308E-19F9E3F5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F4B6F-E761-5353-8885-3B40A6C5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2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1908A-8032-3ECD-29D6-DFA30489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009AB-8C81-DD7D-3DF9-968DAF91B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74FC2-E815-51F8-5C7A-2824734A2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C012E-F94E-4D99-A205-9304D6DBA505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AF15-F3D4-C97D-D4FA-0CB32A48E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2C4BF-1045-E8B9-1931-E77D2BE6B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B60797-0AA6-4B84-8DB9-E1EAD1870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6BAD-D4CE-DC2A-7E37-6646E6998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ÍSLAND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0BEAC-42F9-0288-CEAF-E3E660A20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LANDAFRÆÐI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592F6-839A-2185-CFB9-B45CA210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39" y="3602038"/>
            <a:ext cx="3734321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5C38-25C9-D8D2-F19E-996C364D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Náttúrufyrirbæri á Íslandi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F71BF-9673-B4E7-F005-79B67FDA3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Jökull, eyja, hellir, eldfjall, foss, eyðimerkur, (stöðu)vatn, bjarg, skógur, brekka, gljúfur, sjór, haf, strönd, fjall, dalur, á, </a:t>
            </a:r>
            <a:r>
              <a:rPr lang="is-IS" b="1" dirty="0"/>
              <a:t>hver</a:t>
            </a:r>
            <a:r>
              <a:rPr lang="is-IS" dirty="0"/>
              <a:t> (Geysir), </a:t>
            </a:r>
            <a:r>
              <a:rPr lang="is-IS" b="1" dirty="0"/>
              <a:t>hraun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E8E66-AF8E-7EFC-4906-A21FD1FA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91" y="3243028"/>
            <a:ext cx="3715268" cy="3362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A675A-D894-21EE-3CCE-1C127B2E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28" y="3281133"/>
            <a:ext cx="4610743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6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89D0-CDA6-39C3-75AE-13639BA4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Um Ísland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401EA6-4C7E-2EAB-8414-D34D329B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9582"/>
            <a:ext cx="10515600" cy="4063424"/>
          </a:xfrm>
        </p:spPr>
      </p:pic>
    </p:spTree>
    <p:extLst>
      <p:ext uri="{BB962C8B-B14F-4D97-AF65-F5344CB8AC3E}">
        <p14:creationId xmlns:p14="http://schemas.microsoft.com/office/powerpoint/2010/main" val="401998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3C78-3BF7-282B-EF19-E47824E1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Jöklar, ár og fossar á Íslandi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509C7-68FB-D88A-137D-D1E28A012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8717"/>
            <a:ext cx="10515600" cy="4025153"/>
          </a:xfrm>
        </p:spPr>
      </p:pic>
    </p:spTree>
    <p:extLst>
      <p:ext uri="{BB962C8B-B14F-4D97-AF65-F5344CB8AC3E}">
        <p14:creationId xmlns:p14="http://schemas.microsoft.com/office/powerpoint/2010/main" val="254777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ÍSLAND</vt:lpstr>
      <vt:lpstr>Náttúrufyrirbæri á Íslandi</vt:lpstr>
      <vt:lpstr>Um Ísland</vt:lpstr>
      <vt:lpstr>Jöklar, ár og fossar á Íslandi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J. de Vink - VMA</dc:creator>
  <cp:lastModifiedBy>Annette J. de Vink - VMA</cp:lastModifiedBy>
  <cp:revision>1</cp:revision>
  <dcterms:created xsi:type="dcterms:W3CDTF">2025-01-13T10:38:52Z</dcterms:created>
  <dcterms:modified xsi:type="dcterms:W3CDTF">2025-01-13T10:48:36Z</dcterms:modified>
</cp:coreProperties>
</file>