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0" r:id="rId2"/>
    <p:sldId id="265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órhallur Tómas Buchholz - VMA" userId="bef28065-9db5-4f38-92af-a3a244161a6f" providerId="ADAL" clId="{74CF629D-6169-418B-9652-64EE4C65B85D}"/>
    <pc:docChg chg="custSel modSld">
      <pc:chgData name="Þórhallur Tómas Buchholz - VMA" userId="bef28065-9db5-4f38-92af-a3a244161a6f" providerId="ADAL" clId="{74CF629D-6169-418B-9652-64EE4C65B85D}" dt="2025-01-07T20:02:43.848" v="38" actId="1076"/>
      <pc:docMkLst>
        <pc:docMk/>
      </pc:docMkLst>
      <pc:sldChg chg="delSp modSp mod">
        <pc:chgData name="Þórhallur Tómas Buchholz - VMA" userId="bef28065-9db5-4f38-92af-a3a244161a6f" providerId="ADAL" clId="{74CF629D-6169-418B-9652-64EE4C65B85D}" dt="2025-01-07T20:02:43.848" v="38" actId="1076"/>
        <pc:sldMkLst>
          <pc:docMk/>
          <pc:sldMk cId="1531347611" sldId="260"/>
        </pc:sldMkLst>
        <pc:spChg chg="del mod">
          <ac:chgData name="Þórhallur Tómas Buchholz - VMA" userId="bef28065-9db5-4f38-92af-a3a244161a6f" providerId="ADAL" clId="{74CF629D-6169-418B-9652-64EE4C65B85D}" dt="2025-01-07T20:02:39.026" v="37" actId="478"/>
          <ac:spMkLst>
            <pc:docMk/>
            <pc:sldMk cId="1531347611" sldId="260"/>
            <ac:spMk id="2" creationId="{C5BED897-E45B-55AD-6C34-03F0EA3D31F7}"/>
          </ac:spMkLst>
        </pc:spChg>
        <pc:spChg chg="mod">
          <ac:chgData name="Þórhallur Tómas Buchholz - VMA" userId="bef28065-9db5-4f38-92af-a3a244161a6f" providerId="ADAL" clId="{74CF629D-6169-418B-9652-64EE4C65B85D}" dt="2025-01-07T20:02:43.848" v="38" actId="1076"/>
          <ac:spMkLst>
            <pc:docMk/>
            <pc:sldMk cId="1531347611" sldId="260"/>
            <ac:spMk id="3" creationId="{8CA480DB-E995-6AC7-1804-137F49014A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5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2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5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2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2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2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86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7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An abstract genetic concept">
            <a:extLst>
              <a:ext uri="{FF2B5EF4-FFF2-40B4-BE49-F238E27FC236}">
                <a16:creationId xmlns:a16="http://schemas.microsoft.com/office/drawing/2014/main" id="{6D849DE7-FA5E-2924-216B-FD2A93BE06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t="28738" b="21262"/>
          <a:stretch/>
        </p:blipFill>
        <p:spPr>
          <a:xfrm>
            <a:off x="20" y="0"/>
            <a:ext cx="12191980" cy="6029131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6" name="Group 10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CA480DB-E995-6AC7-1804-137F49014A05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134865" y="2517302"/>
                <a:ext cx="8382000" cy="1338471"/>
              </a:xfrm>
            </p:spPr>
            <p:txBody>
              <a:bodyPr vert="horz" lIns="91440" tIns="45720" rIns="91440" bIns="45720" rtlCol="0" anchor="t">
                <a:normAutofit/>
              </a:bodyPr>
              <a:lstStyle/>
              <a:p>
                <a:pPr algn="l"/>
                <a:r>
                  <a:rPr lang="en-US" dirty="0">
                    <a:solidFill>
                      <a:srgbClr val="FFFFFF"/>
                    </a:solidFill>
                  </a:rPr>
                  <a:t>Breyting á milli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Hexadecimal</m:t>
                        </m:r>
                      </m:e>
                      <m:sub>
                        <m:r>
                          <a:rPr lang="en-GB" b="0" i="0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FF"/>
                    </a:solidFill>
                  </a:rPr>
                  <a:t> 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𝐷𝑒𝑐𝑖𝑚𝑎𝑙</m:t>
                        </m:r>
                      </m:e>
                      <m:sub>
                        <m:r>
                          <a:rPr lang="en-GB" b="0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endParaRPr lang="en-US" dirty="0">
                  <a:solidFill>
                    <a:srgbClr val="FFFFFF"/>
                  </a:solidFill>
                </a:endParaRPr>
              </a:p>
              <a:p>
                <a:pPr algn="l"/>
                <a:endParaRPr lang="en-US" dirty="0">
                  <a:solidFill>
                    <a:srgbClr val="FFFFFF"/>
                  </a:solidFill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CA480DB-E995-6AC7-1804-137F49014A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134865" y="2517302"/>
                <a:ext cx="8382000" cy="1338471"/>
              </a:xfrm>
              <a:blipFill>
                <a:blip r:embed="rId4"/>
                <a:stretch>
                  <a:fillRect l="-1091" t="-6818"/>
                </a:stretch>
              </a:blipFill>
            </p:spPr>
            <p:txBody>
              <a:bodyPr/>
              <a:lstStyle/>
              <a:p>
                <a:r>
                  <a:rPr lang="is-I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34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B70A-6DD6-DC9B-9F7A-41C7F169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11817"/>
            <a:ext cx="9144000" cy="1263649"/>
          </a:xfrm>
        </p:spPr>
        <p:txBody>
          <a:bodyPr/>
          <a:lstStyle/>
          <a:p>
            <a:r>
              <a:rPr lang="en-US" dirty="0"/>
              <a:t>Deca </a:t>
            </a:r>
            <a:r>
              <a:rPr lang="en-US" dirty="0" err="1"/>
              <a:t>Hexa</a:t>
            </a:r>
            <a:r>
              <a:rPr lang="en-US" dirty="0"/>
              <a:t> </a:t>
            </a:r>
            <a:r>
              <a:rPr lang="en-US" dirty="0" err="1"/>
              <a:t>hvað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DC4B7-792B-6EA7-C5FE-55C60788F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129" y="2323454"/>
            <a:ext cx="4572000" cy="1582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Decimal = </a:t>
            </a:r>
            <a:r>
              <a:rPr lang="en-US" dirty="0" err="1"/>
              <a:t>Tugakerfið</a:t>
            </a:r>
            <a:endParaRPr lang="en-US" dirty="0"/>
          </a:p>
          <a:p>
            <a:r>
              <a:rPr lang="en-US" dirty="0"/>
              <a:t>10 </a:t>
            </a:r>
            <a:r>
              <a:rPr lang="en-US" dirty="0" err="1"/>
              <a:t>tölur</a:t>
            </a:r>
            <a:endParaRPr lang="en-US" dirty="0"/>
          </a:p>
          <a:p>
            <a:r>
              <a:rPr lang="en-US" dirty="0" err="1"/>
              <a:t>Frá</a:t>
            </a:r>
            <a:r>
              <a:rPr lang="en-US" dirty="0"/>
              <a:t> 0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uppí</a:t>
            </a:r>
            <a:r>
              <a:rPr lang="en-US" dirty="0"/>
              <a:t> 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08160-A093-4328-9C74-2C529278A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0" y="2323454"/>
            <a:ext cx="5869983" cy="1508502"/>
          </a:xfrm>
        </p:spPr>
        <p:txBody>
          <a:bodyPr/>
          <a:lstStyle/>
          <a:p>
            <a:r>
              <a:rPr lang="en-US" dirty="0"/>
              <a:t>Hexadecimal = </a:t>
            </a:r>
            <a:r>
              <a:rPr lang="en-US" dirty="0" err="1"/>
              <a:t>Sextándakerfi</a:t>
            </a:r>
            <a:endParaRPr lang="en-US" dirty="0"/>
          </a:p>
          <a:p>
            <a:r>
              <a:rPr lang="en-US" dirty="0"/>
              <a:t>16 </a:t>
            </a:r>
            <a:r>
              <a:rPr lang="en-US" dirty="0" err="1"/>
              <a:t>tölur</a:t>
            </a:r>
            <a:endParaRPr lang="en-US" dirty="0"/>
          </a:p>
          <a:p>
            <a:r>
              <a:rPr lang="en-US" dirty="0" err="1"/>
              <a:t>Frá</a:t>
            </a:r>
            <a:r>
              <a:rPr lang="en-US" dirty="0"/>
              <a:t> 0 </a:t>
            </a:r>
            <a:r>
              <a:rPr lang="en-US" dirty="0" err="1"/>
              <a:t>uppí</a:t>
            </a:r>
            <a:r>
              <a:rPr lang="en-US" dirty="0"/>
              <a:t>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21F47F-1447-1445-BDBD-0F2A2003F4D1}"/>
              </a:ext>
            </a:extLst>
          </p:cNvPr>
          <p:cNvSpPr txBox="1"/>
          <p:nvPr/>
        </p:nvSpPr>
        <p:spPr>
          <a:xfrm>
            <a:off x="889940" y="4308529"/>
            <a:ext cx="3596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0 1 2 3 4 5 6 7 8 9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03796A-16FD-D17E-8AA0-EB14BDC5973D}"/>
              </a:ext>
            </a:extLst>
          </p:cNvPr>
          <p:cNvSpPr txBox="1"/>
          <p:nvPr/>
        </p:nvSpPr>
        <p:spPr>
          <a:xfrm>
            <a:off x="4994551" y="4308529"/>
            <a:ext cx="6827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1 2 3 4 5 6 7 8 9  A  B  C   D  E   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4DC640-085F-85ED-83EA-02234AB44832}"/>
              </a:ext>
            </a:extLst>
          </p:cNvPr>
          <p:cNvSpPr txBox="1"/>
          <p:nvPr/>
        </p:nvSpPr>
        <p:spPr>
          <a:xfrm>
            <a:off x="4544291" y="4308529"/>
            <a:ext cx="3549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10 11 12 13 14 15</a:t>
            </a:r>
          </a:p>
        </p:txBody>
      </p:sp>
    </p:spTree>
    <p:extLst>
      <p:ext uri="{BB962C8B-B14F-4D97-AF65-F5344CB8AC3E}">
        <p14:creationId xmlns:p14="http://schemas.microsoft.com/office/powerpoint/2010/main" val="230245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21354 0.0967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483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4.81481E-6 L 0.1224 0.15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759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10755 0.1511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2478-BEAC-2AFD-387A-3703C245A6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6700" y="342900"/>
            <a:ext cx="4845050" cy="1444625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Byrjum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á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að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breyta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úr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Decimal í Hex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B62D080-054E-DEBD-484E-B72C798C7D41}"/>
              </a:ext>
            </a:extLst>
          </p:cNvPr>
          <p:cNvGrpSpPr/>
          <p:nvPr/>
        </p:nvGrpSpPr>
        <p:grpSpPr>
          <a:xfrm>
            <a:off x="592138" y="2273300"/>
            <a:ext cx="3895725" cy="3451225"/>
            <a:chOff x="592138" y="2273300"/>
            <a:chExt cx="3895725" cy="3451225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D214BCC9-A888-8073-BE8D-4669E0A7A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488" y="2279650"/>
              <a:ext cx="1377950" cy="568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BD3F7CF-3702-EE6D-0DF7-6128F6A8A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438" y="2279650"/>
              <a:ext cx="1211263" cy="568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15E500F5-BD3D-15F5-4C1E-B351BBF2E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7700" y="2279650"/>
              <a:ext cx="1293813" cy="568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73D4AFFD-8955-0665-62A2-9DDBED816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6438" y="2273300"/>
              <a:ext cx="0" cy="345122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D348D7AB-A683-EADF-5C72-F9CB7715B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7700" y="2273300"/>
              <a:ext cx="0" cy="345122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B4E3F841-F755-199F-EFDB-EB5743C66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2847975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5A9175FB-8287-EDE5-3BBA-2AA1073A2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3417888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C4D8DC72-D069-89A4-6444-42212BB1D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3878263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4CA9F99F-0F83-7AF4-62ED-1DFC1B4AE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4337050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7F454BBE-5EE8-D8D6-E2F3-90428D332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4797425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8858395A-5CB2-D841-9BB9-91288DD62E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5257800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C7DE70CE-8A55-7AFF-9F27-29C55E713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488" y="2273300"/>
              <a:ext cx="0" cy="345122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17">
              <a:extLst>
                <a:ext uri="{FF2B5EF4-FFF2-40B4-BE49-F238E27FC236}">
                  <a16:creationId xmlns:a16="http://schemas.microsoft.com/office/drawing/2014/main" id="{59985042-24F0-DF74-044C-52ECF6C329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1513" y="2273300"/>
              <a:ext cx="0" cy="345122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2539DFB5-678C-797E-EE9A-B26A2240C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2279650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E1DD4390-82A9-3E1B-9CE9-C9E0F55B20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138" y="5718175"/>
              <a:ext cx="3895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DFE6C39D-9030-FD1A-6FAE-4DC2AF285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9025" y="2425700"/>
              <a:ext cx="32861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÷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232F7139-EF94-CA8E-8104-5E6FFA79B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350" y="2425700"/>
              <a:ext cx="4349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16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ABFE7062-93B7-4E23-F63F-0B85BC120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825" y="2425700"/>
              <a:ext cx="568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x16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54A6B651-4975-4C0B-3964-C87AEAE82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175" y="2425700"/>
              <a:ext cx="7715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=Hex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8" name="Rectangle 24">
            <a:extLst>
              <a:ext uri="{FF2B5EF4-FFF2-40B4-BE49-F238E27FC236}">
                <a16:creationId xmlns:a16="http://schemas.microsoft.com/office/drawing/2014/main" id="{8FB34D94-D91D-67F4-4F80-EBBA159E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704" y="399684"/>
            <a:ext cx="77905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310123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A1A59199-F401-542D-4F3E-DBEE311EA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227" y="735990"/>
            <a:ext cx="6492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19382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16EBC437-DEEB-D31C-33D5-3A750EE60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4740" y="703906"/>
            <a:ext cx="6027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6875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27236DEA-432C-1203-18AF-DF56135CC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238" y="1378953"/>
            <a:ext cx="5690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11</a:t>
            </a:r>
            <a:r>
              <a:rPr lang="en-US" altLang="en-US" sz="1600" dirty="0">
                <a:solidFill>
                  <a:srgbClr val="FFFFFF"/>
                </a:solidFill>
                <a:latin typeface="Verdana Pro" panose="020B0604030504040204" pitchFamily="34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B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28">
            <a:extLst>
              <a:ext uri="{FF2B5EF4-FFF2-40B4-BE49-F238E27FC236}">
                <a16:creationId xmlns:a16="http://schemas.microsoft.com/office/drawing/2014/main" id="{89E4DAF9-3A60-FA74-00D5-4B46083D5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2297" y="1995979"/>
            <a:ext cx="5193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1211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7D3E2A84-334A-7817-EC54-D59746C6F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243" y="1963253"/>
            <a:ext cx="472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375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977EF284-703D-0496-7AC8-ACD86EF0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281" y="2613251"/>
            <a:ext cx="129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6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31">
            <a:extLst>
              <a:ext uri="{FF2B5EF4-FFF2-40B4-BE49-F238E27FC236}">
                <a16:creationId xmlns:a16="http://schemas.microsoft.com/office/drawing/2014/main" id="{D4A0D44C-C57A-D59D-C81D-30C0F4FC6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655" y="3231950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75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Rectangle 32">
            <a:extLst>
              <a:ext uri="{FF2B5EF4-FFF2-40B4-BE49-F238E27FC236}">
                <a16:creationId xmlns:a16="http://schemas.microsoft.com/office/drawing/2014/main" id="{299C4CDB-902F-7C68-3BFB-998EFFA1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645" y="3228024"/>
            <a:ext cx="59471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,6875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Rectangle 33">
            <a:extLst>
              <a:ext uri="{FF2B5EF4-FFF2-40B4-BE49-F238E27FC236}">
                <a16:creationId xmlns:a16="http://schemas.microsoft.com/office/drawing/2014/main" id="{D3C7A4A3-3133-F09D-B8F4-8FD7E580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0366" y="3843337"/>
            <a:ext cx="5690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11=B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4">
            <a:extLst>
              <a:ext uri="{FF2B5EF4-FFF2-40B4-BE49-F238E27FC236}">
                <a16:creationId xmlns:a16="http://schemas.microsoft.com/office/drawing/2014/main" id="{D2038110-CB83-F8BA-D1F7-9B7796E6A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278" y="4210446"/>
            <a:ext cx="129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4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id="{42258856-12B5-9A72-6099-D730AB17F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4442" y="4212438"/>
            <a:ext cx="59471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,6875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Rectangle 36">
            <a:extLst>
              <a:ext uri="{FF2B5EF4-FFF2-40B4-BE49-F238E27FC236}">
                <a16:creationId xmlns:a16="http://schemas.microsoft.com/office/drawing/2014/main" id="{B41794EC-7D55-D595-1010-F14E3EBBE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0311" y="4586269"/>
            <a:ext cx="5690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11=B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Rectangle 37">
            <a:extLst>
              <a:ext uri="{FF2B5EF4-FFF2-40B4-BE49-F238E27FC236}">
                <a16:creationId xmlns:a16="http://schemas.microsoft.com/office/drawing/2014/main" id="{3D35A6EA-B757-4287-6A99-2EED80B14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007" y="4962737"/>
            <a:ext cx="129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0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Rectangle 38">
            <a:extLst>
              <a:ext uri="{FF2B5EF4-FFF2-40B4-BE49-F238E27FC236}">
                <a16:creationId xmlns:a16="http://schemas.microsoft.com/office/drawing/2014/main" id="{BE9BDDB9-7DDF-B319-6A84-A0F499BAF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4062" y="4958738"/>
            <a:ext cx="3350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,25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Rectangle 39">
            <a:extLst>
              <a:ext uri="{FF2B5EF4-FFF2-40B4-BE49-F238E27FC236}">
                <a16:creationId xmlns:a16="http://schemas.microsoft.com/office/drawing/2014/main" id="{FA58FC3B-047F-BBC4-97C3-34DA89097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830" y="5212008"/>
            <a:ext cx="129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4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EB5DEAB-28A7-E3C3-3064-3F2F4A053ACC}"/>
              </a:ext>
            </a:extLst>
          </p:cNvPr>
          <p:cNvGrpSpPr/>
          <p:nvPr/>
        </p:nvGrpSpPr>
        <p:grpSpPr>
          <a:xfrm>
            <a:off x="5180013" y="395288"/>
            <a:ext cx="3716244" cy="292101"/>
            <a:chOff x="5180013" y="395288"/>
            <a:chExt cx="3716244" cy="292101"/>
          </a:xfrm>
        </p:grpSpPr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3D205CBC-038D-6976-CD32-4D4A0C811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415926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ED41B8EA-7744-37C1-B921-66997C6D3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395288"/>
              <a:ext cx="8223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Tökum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489C46F3-E06E-7B84-3DA7-461348E4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6963" y="395288"/>
              <a:ext cx="55086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sem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id="{E95E4DB5-9B7A-64AD-F627-FC10C6ED0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3851" y="395288"/>
              <a:ext cx="7000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dæmi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80BCC528-FABB-EEF7-92C3-5501FC8E3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9963" y="395288"/>
              <a:ext cx="7635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töluna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>
              <a:extLst>
                <a:ext uri="{FF2B5EF4-FFF2-40B4-BE49-F238E27FC236}">
                  <a16:creationId xmlns:a16="http://schemas.microsoft.com/office/drawing/2014/main" id="{4063B747-BAE2-8205-30CB-A16CBBB79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9319" y="398040"/>
              <a:ext cx="8969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310123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19E575C-4802-F189-94CC-D1F3796DE45F}"/>
              </a:ext>
            </a:extLst>
          </p:cNvPr>
          <p:cNvGrpSpPr/>
          <p:nvPr/>
        </p:nvGrpSpPr>
        <p:grpSpPr>
          <a:xfrm>
            <a:off x="5180013" y="735990"/>
            <a:ext cx="5253038" cy="290513"/>
            <a:chOff x="5180013" y="766763"/>
            <a:chExt cx="5253038" cy="290513"/>
          </a:xfrm>
        </p:grpSpPr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69749929-9F1F-04EE-BD46-92927AC40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785813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54A8834F-C052-5B8C-1487-85399AC64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766763"/>
              <a:ext cx="8413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Deilum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4E26FACD-0233-EBE9-5AC9-6D3394489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7601" y="766763"/>
              <a:ext cx="9667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310123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2C9AF2B5-1151-C1ED-651B-2ED66DA85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0563" y="766763"/>
              <a:ext cx="5683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id="{FF901499-CFAB-E606-284B-19EBA889E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3326" y="766763"/>
              <a:ext cx="4540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4">
              <a:extLst>
                <a:ext uri="{FF2B5EF4-FFF2-40B4-BE49-F238E27FC236}">
                  <a16:creationId xmlns:a16="http://schemas.microsoft.com/office/drawing/2014/main" id="{47C6BDFD-ED39-55C2-3082-0468FA682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3526" y="766763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id="{24E4B843-A07E-BE68-3F4D-3B695B23D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1" y="766763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DCE6800B-05A5-D421-130D-B8D8F4C5D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7926" y="766763"/>
              <a:ext cx="3317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id="{37D5A008-18C5-B728-B762-4B0247867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7326" y="766763"/>
              <a:ext cx="13557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19382,6875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0B5CF25D-495E-A142-011D-BB5E63613D31}"/>
              </a:ext>
            </a:extLst>
          </p:cNvPr>
          <p:cNvGrpSpPr/>
          <p:nvPr/>
        </p:nvGrpSpPr>
        <p:grpSpPr>
          <a:xfrm>
            <a:off x="5180013" y="1139826"/>
            <a:ext cx="5678488" cy="530225"/>
            <a:chOff x="5180013" y="1139826"/>
            <a:chExt cx="5678488" cy="530225"/>
          </a:xfrm>
        </p:grpSpPr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id="{09F88A44-86F5-84A2-4A13-8210E9E90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1158876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id="{2AEC64AE-6F73-48E8-D36C-ED20A87E8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1139826"/>
              <a:ext cx="4445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id="{2B520159-DD8E-7FB9-2707-BB6A1FDB9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9138" y="1139826"/>
              <a:ext cx="7762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tökum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id="{C508251F-46D0-F93C-7237-34DD11B1F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1451" y="1139826"/>
              <a:ext cx="3746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þá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C117EF58-B58C-552D-4CFA-EF523F5E9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3713" y="1139826"/>
              <a:ext cx="936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tölurnar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3">
              <a:extLst>
                <a:ext uri="{FF2B5EF4-FFF2-40B4-BE49-F238E27FC236}">
                  <a16:creationId xmlns:a16="http://schemas.microsoft.com/office/drawing/2014/main" id="{9200A581-8A23-C20C-B1AC-1E76326CD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7951" y="1139826"/>
              <a:ext cx="5476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fyrir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4917E0B0-A409-0E76-2911-FCA6AAB6D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1663" y="1139826"/>
              <a:ext cx="6492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aftan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5">
              <a:extLst>
                <a:ext uri="{FF2B5EF4-FFF2-40B4-BE49-F238E27FC236}">
                  <a16:creationId xmlns:a16="http://schemas.microsoft.com/office/drawing/2014/main" id="{87DD6742-69D3-14C6-3D34-1738E5032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5388" y="1139826"/>
              <a:ext cx="8953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kommu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4F72C017-72BB-AA66-101C-AB7B0EF96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8351" y="1139826"/>
              <a:ext cx="9493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= 6875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7">
              <a:extLst>
                <a:ext uri="{FF2B5EF4-FFF2-40B4-BE49-F238E27FC236}">
                  <a16:creationId xmlns:a16="http://schemas.microsoft.com/office/drawing/2014/main" id="{EF7D7235-57F8-D1EE-37D1-DE581C3D8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2263" y="1139826"/>
              <a:ext cx="3762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id="{147D1526-C638-E879-6C1C-44B5B674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1381126"/>
              <a:ext cx="13652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margföldum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69">
              <a:extLst>
                <a:ext uri="{FF2B5EF4-FFF2-40B4-BE49-F238E27FC236}">
                  <a16:creationId xmlns:a16="http://schemas.microsoft.com/office/drawing/2014/main" id="{A33AAA53-39AD-0E0A-946A-36E7E84D1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9888" y="1381126"/>
              <a:ext cx="5683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3D742EDD-47AF-DB41-E76C-7A890B197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826" y="1381126"/>
              <a:ext cx="4540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1">
              <a:extLst>
                <a:ext uri="{FF2B5EF4-FFF2-40B4-BE49-F238E27FC236}">
                  <a16:creationId xmlns:a16="http://schemas.microsoft.com/office/drawing/2014/main" id="{F9BF2F53-16E0-C897-94FE-EB2E17E3C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438" y="1381126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id="{3831A060-5DA4-2B75-E01C-014B46EE9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6701" y="1381126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3">
              <a:extLst>
                <a:ext uri="{FF2B5EF4-FFF2-40B4-BE49-F238E27FC236}">
                  <a16:creationId xmlns:a16="http://schemas.microsoft.com/office/drawing/2014/main" id="{288ADADB-5097-06BF-EE9D-2A8C2C8E5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8838" y="1381126"/>
              <a:ext cx="3333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D50ED59B-2231-487A-DA43-4314C2070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1597" y="1381731"/>
              <a:ext cx="56906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11=B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1C2B39A4-471E-55FA-FAB0-67B9A058C404}"/>
              </a:ext>
            </a:extLst>
          </p:cNvPr>
          <p:cNvGrpSpPr/>
          <p:nvPr/>
        </p:nvGrpSpPr>
        <p:grpSpPr>
          <a:xfrm>
            <a:off x="5180013" y="1752601"/>
            <a:ext cx="6278563" cy="531812"/>
            <a:chOff x="5180013" y="1752601"/>
            <a:chExt cx="6278563" cy="531812"/>
          </a:xfrm>
        </p:grpSpPr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id="{5EF1A0A8-3E64-98D2-89E6-0025CA697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1773238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id="{6A41913A-FE95-0E40-A557-FFD24EB5A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1752601"/>
              <a:ext cx="6953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Síðan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EAB89285-7FDD-7469-FCF0-9ED98D700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1551" y="1752601"/>
              <a:ext cx="8858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höldum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8">
              <a:extLst>
                <a:ext uri="{FF2B5EF4-FFF2-40B4-BE49-F238E27FC236}">
                  <a16:creationId xmlns:a16="http://schemas.microsoft.com/office/drawing/2014/main" id="{51F5D692-8352-42B9-B616-4C5DC2369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4988" y="1752601"/>
              <a:ext cx="4254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746B7CDF-F6A9-E21A-3905-67120261C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876" y="1752601"/>
              <a:ext cx="72707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áfram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CC300B0E-CCF7-329B-8EC4-B6E180F47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9563" y="1752601"/>
              <a:ext cx="5683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1">
              <a:extLst>
                <a:ext uri="{FF2B5EF4-FFF2-40B4-BE49-F238E27FC236}">
                  <a16:creationId xmlns:a16="http://schemas.microsoft.com/office/drawing/2014/main" id="{EE646FC5-D41A-5891-B4D9-47B0A7277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3913" y="1752601"/>
              <a:ext cx="8397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19382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2">
              <a:extLst>
                <a:ext uri="{FF2B5EF4-FFF2-40B4-BE49-F238E27FC236}">
                  <a16:creationId xmlns:a16="http://schemas.microsoft.com/office/drawing/2014/main" id="{4AA1AAE0-D687-F989-33A0-CB97DE4BC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8288" y="1752601"/>
              <a:ext cx="3762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3">
              <a:extLst>
                <a:ext uri="{FF2B5EF4-FFF2-40B4-BE49-F238E27FC236}">
                  <a16:creationId xmlns:a16="http://schemas.microsoft.com/office/drawing/2014/main" id="{011D663D-20B9-06D4-A536-F97B6E0C2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551" y="1752601"/>
              <a:ext cx="8112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deilum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4">
              <a:extLst>
                <a:ext uri="{FF2B5EF4-FFF2-40B4-BE49-F238E27FC236}">
                  <a16:creationId xmlns:a16="http://schemas.microsoft.com/office/drawing/2014/main" id="{16F3F59E-0CBC-9641-E81E-CB113E82C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7788" y="1752601"/>
              <a:ext cx="5699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5">
              <a:extLst>
                <a:ext uri="{FF2B5EF4-FFF2-40B4-BE49-F238E27FC236}">
                  <a16:creationId xmlns:a16="http://schemas.microsoft.com/office/drawing/2014/main" id="{65F2C991-FDA5-6340-619A-2ECD8368E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2138" y="1752601"/>
              <a:ext cx="4540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6">
              <a:extLst>
                <a:ext uri="{FF2B5EF4-FFF2-40B4-BE49-F238E27FC236}">
                  <a16:creationId xmlns:a16="http://schemas.microsoft.com/office/drawing/2014/main" id="{12200021-1B7B-4F14-BD83-E2954687B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751" y="1752601"/>
              <a:ext cx="3778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7">
              <a:extLst>
                <a:ext uri="{FF2B5EF4-FFF2-40B4-BE49-F238E27FC236}">
                  <a16:creationId xmlns:a16="http://schemas.microsoft.com/office/drawing/2014/main" id="{365863B5-E58F-BF92-B513-94C849A32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1995488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8">
              <a:extLst>
                <a:ext uri="{FF2B5EF4-FFF2-40B4-BE49-F238E27FC236}">
                  <a16:creationId xmlns:a16="http://schemas.microsoft.com/office/drawing/2014/main" id="{E81D8CCD-2D49-E873-CD45-72939D3FC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2338" y="1995488"/>
              <a:ext cx="3317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89">
              <a:extLst>
                <a:ext uri="{FF2B5EF4-FFF2-40B4-BE49-F238E27FC236}">
                  <a16:creationId xmlns:a16="http://schemas.microsoft.com/office/drawing/2014/main" id="{781864C1-D422-E258-7DBB-404A0A372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738" y="1995488"/>
              <a:ext cx="10985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1211,375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B6A742BA-D673-3EFF-7339-5AAC4B1426D1}"/>
              </a:ext>
            </a:extLst>
          </p:cNvPr>
          <p:cNvGrpSpPr/>
          <p:nvPr/>
        </p:nvGrpSpPr>
        <p:grpSpPr>
          <a:xfrm>
            <a:off x="5180013" y="2368551"/>
            <a:ext cx="5549900" cy="531812"/>
            <a:chOff x="5180013" y="2368551"/>
            <a:chExt cx="5549900" cy="531812"/>
          </a:xfrm>
        </p:grpSpPr>
        <p:sp>
          <p:nvSpPr>
            <p:cNvPr id="95" name="Rectangle 90">
              <a:extLst>
                <a:ext uri="{FF2B5EF4-FFF2-40B4-BE49-F238E27FC236}">
                  <a16:creationId xmlns:a16="http://schemas.microsoft.com/office/drawing/2014/main" id="{E0DA134D-7FF9-C920-9DE2-0CFB47E24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2389188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1">
              <a:extLst>
                <a:ext uri="{FF2B5EF4-FFF2-40B4-BE49-F238E27FC236}">
                  <a16:creationId xmlns:a16="http://schemas.microsoft.com/office/drawing/2014/main" id="{3348FF0F-79F2-BB80-9308-87B976245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2368551"/>
              <a:ext cx="4937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Líkt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2">
              <a:extLst>
                <a:ext uri="{FF2B5EF4-FFF2-40B4-BE49-F238E27FC236}">
                  <a16:creationId xmlns:a16="http://schemas.microsoft.com/office/drawing/2014/main" id="{4522DB71-0239-3395-9695-5E6E6DE80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9938" y="2368551"/>
              <a:ext cx="3762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3">
              <a:extLst>
                <a:ext uri="{FF2B5EF4-FFF2-40B4-BE49-F238E27FC236}">
                  <a16:creationId xmlns:a16="http://schemas.microsoft.com/office/drawing/2014/main" id="{6D2038DF-015A-8412-DDC8-C747F3DE1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0613" y="2368551"/>
              <a:ext cx="6223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áðan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4">
              <a:extLst>
                <a:ext uri="{FF2B5EF4-FFF2-40B4-BE49-F238E27FC236}">
                  <a16:creationId xmlns:a16="http://schemas.microsoft.com/office/drawing/2014/main" id="{E673A4B8-2AFC-8E3A-E9AE-C5CA84EAC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526" y="2368551"/>
              <a:ext cx="7747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tökum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5">
              <a:extLst>
                <a:ext uri="{FF2B5EF4-FFF2-40B4-BE49-F238E27FC236}">
                  <a16:creationId xmlns:a16="http://schemas.microsoft.com/office/drawing/2014/main" id="{8B300003-D5FE-8B17-9ACC-B851D257C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2838" y="2368551"/>
              <a:ext cx="4254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6">
              <a:extLst>
                <a:ext uri="{FF2B5EF4-FFF2-40B4-BE49-F238E27FC236}">
                  <a16:creationId xmlns:a16="http://schemas.microsoft.com/office/drawing/2014/main" id="{06988F61-954A-E9C2-5D38-E2BF34A7E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4313" y="2368551"/>
              <a:ext cx="7635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7">
              <a:extLst>
                <a:ext uri="{FF2B5EF4-FFF2-40B4-BE49-F238E27FC236}">
                  <a16:creationId xmlns:a16="http://schemas.microsoft.com/office/drawing/2014/main" id="{4E1674E2-E43E-DCC6-0239-11575BE3E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926" y="2368551"/>
              <a:ext cx="6492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aftan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8">
              <a:extLst>
                <a:ext uri="{FF2B5EF4-FFF2-40B4-BE49-F238E27FC236}">
                  <a16:creationId xmlns:a16="http://schemas.microsoft.com/office/drawing/2014/main" id="{D6C53870-EF96-6BD5-DD41-9FD87709E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9238" y="2368551"/>
              <a:ext cx="4254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9">
              <a:extLst>
                <a:ext uri="{FF2B5EF4-FFF2-40B4-BE49-F238E27FC236}">
                  <a16:creationId xmlns:a16="http://schemas.microsoft.com/office/drawing/2014/main" id="{C8AC2C63-4A70-3D5B-7D05-1A41146FF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713" y="2368551"/>
              <a:ext cx="8953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kommu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0">
              <a:extLst>
                <a:ext uri="{FF2B5EF4-FFF2-40B4-BE49-F238E27FC236}">
                  <a16:creationId xmlns:a16="http://schemas.microsoft.com/office/drawing/2014/main" id="{E219A8D2-3DFE-D986-8114-1DCE9F134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2088" y="2368551"/>
              <a:ext cx="3778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1">
              <a:extLst>
                <a:ext uri="{FF2B5EF4-FFF2-40B4-BE49-F238E27FC236}">
                  <a16:creationId xmlns:a16="http://schemas.microsoft.com/office/drawing/2014/main" id="{400167F4-2039-C202-35BB-82908880B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2611438"/>
              <a:ext cx="13652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margföldum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2">
              <a:extLst>
                <a:ext uri="{FF2B5EF4-FFF2-40B4-BE49-F238E27FC236}">
                  <a16:creationId xmlns:a16="http://schemas.microsoft.com/office/drawing/2014/main" id="{DBA5BC8A-9968-720B-D246-B96F0F462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9888" y="2611438"/>
              <a:ext cx="5683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3">
              <a:extLst>
                <a:ext uri="{FF2B5EF4-FFF2-40B4-BE49-F238E27FC236}">
                  <a16:creationId xmlns:a16="http://schemas.microsoft.com/office/drawing/2014/main" id="{4A40F00C-5C4D-45B4-B032-64348D092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826" y="2611438"/>
              <a:ext cx="4540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4">
              <a:extLst>
                <a:ext uri="{FF2B5EF4-FFF2-40B4-BE49-F238E27FC236}">
                  <a16:creationId xmlns:a16="http://schemas.microsoft.com/office/drawing/2014/main" id="{121ED59D-10BE-80C5-634E-A7690C81C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438" y="2611438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5">
              <a:extLst>
                <a:ext uri="{FF2B5EF4-FFF2-40B4-BE49-F238E27FC236}">
                  <a16:creationId xmlns:a16="http://schemas.microsoft.com/office/drawing/2014/main" id="{7BFD3989-0152-58D3-0A46-64E6756DD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6701" y="2611438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6">
              <a:extLst>
                <a:ext uri="{FF2B5EF4-FFF2-40B4-BE49-F238E27FC236}">
                  <a16:creationId xmlns:a16="http://schemas.microsoft.com/office/drawing/2014/main" id="{A550703A-C529-053D-B70A-5B4E4F771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8838" y="2611438"/>
              <a:ext cx="3333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7">
              <a:extLst>
                <a:ext uri="{FF2B5EF4-FFF2-40B4-BE49-F238E27FC236}">
                  <a16:creationId xmlns:a16="http://schemas.microsoft.com/office/drawing/2014/main" id="{E874B01F-86E9-BB74-B9CF-B61D3E7DC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8238" y="2611438"/>
              <a:ext cx="2524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179411F-E9DE-EFD0-90ED-279F6195242B}"/>
              </a:ext>
            </a:extLst>
          </p:cNvPr>
          <p:cNvGrpSpPr/>
          <p:nvPr/>
        </p:nvGrpSpPr>
        <p:grpSpPr>
          <a:xfrm>
            <a:off x="5180013" y="2982913"/>
            <a:ext cx="6208713" cy="533401"/>
            <a:chOff x="5180013" y="2982913"/>
            <a:chExt cx="6208713" cy="533401"/>
          </a:xfrm>
        </p:grpSpPr>
        <p:sp>
          <p:nvSpPr>
            <p:cNvPr id="113" name="Rectangle 108">
              <a:extLst>
                <a:ext uri="{FF2B5EF4-FFF2-40B4-BE49-F238E27FC236}">
                  <a16:creationId xmlns:a16="http://schemas.microsoft.com/office/drawing/2014/main" id="{A9336339-8B13-40D4-5759-B9224D085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3003551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09">
              <a:extLst>
                <a:ext uri="{FF2B5EF4-FFF2-40B4-BE49-F238E27FC236}">
                  <a16:creationId xmlns:a16="http://schemas.microsoft.com/office/drawing/2014/main" id="{869B7A11-92B8-CFA5-A20D-23DECA63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2982913"/>
              <a:ext cx="7445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Áfram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0">
              <a:extLst>
                <a:ext uri="{FF2B5EF4-FFF2-40B4-BE49-F238E27FC236}">
                  <a16:creationId xmlns:a16="http://schemas.microsoft.com/office/drawing/2014/main" id="{1BB37129-7493-2599-C674-71E2CB602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6" y="2982913"/>
              <a:ext cx="8874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höldum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1">
              <a:extLst>
                <a:ext uri="{FF2B5EF4-FFF2-40B4-BE49-F238E27FC236}">
                  <a16:creationId xmlns:a16="http://schemas.microsoft.com/office/drawing/2014/main" id="{F859A827-CC4A-F338-7E8A-FD4BBE6C8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201" y="2982913"/>
              <a:ext cx="42386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2">
              <a:extLst>
                <a:ext uri="{FF2B5EF4-FFF2-40B4-BE49-F238E27FC236}">
                  <a16:creationId xmlns:a16="http://schemas.microsoft.com/office/drawing/2014/main" id="{1331AF77-BD69-D4EB-5B17-6A57E89D4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6" y="2982913"/>
              <a:ext cx="3762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3">
              <a:extLst>
                <a:ext uri="{FF2B5EF4-FFF2-40B4-BE49-F238E27FC236}">
                  <a16:creationId xmlns:a16="http://schemas.microsoft.com/office/drawing/2014/main" id="{3238E1FF-1BE4-67D2-7A6D-F1241E735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6351" y="2982913"/>
              <a:ext cx="8112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deilum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4">
              <a:extLst>
                <a:ext uri="{FF2B5EF4-FFF2-40B4-BE49-F238E27FC236}">
                  <a16:creationId xmlns:a16="http://schemas.microsoft.com/office/drawing/2014/main" id="{D5E4D697-12C3-DFFA-D38E-9044C3DE8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5176" y="2982913"/>
              <a:ext cx="3825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nú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5">
              <a:extLst>
                <a:ext uri="{FF2B5EF4-FFF2-40B4-BE49-F238E27FC236}">
                  <a16:creationId xmlns:a16="http://schemas.microsoft.com/office/drawing/2014/main" id="{40666E91-FB97-A63F-6E4D-3026BECA1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3788" y="2982913"/>
              <a:ext cx="7112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1211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6">
              <a:extLst>
                <a:ext uri="{FF2B5EF4-FFF2-40B4-BE49-F238E27FC236}">
                  <a16:creationId xmlns:a16="http://schemas.microsoft.com/office/drawing/2014/main" id="{4DC99C0C-3146-EF47-151E-430CB9311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9576" y="2982913"/>
              <a:ext cx="5683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7">
              <a:extLst>
                <a:ext uri="{FF2B5EF4-FFF2-40B4-BE49-F238E27FC236}">
                  <a16:creationId xmlns:a16="http://schemas.microsoft.com/office/drawing/2014/main" id="{22FDFC40-7208-2E65-FCDF-B26148A72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3926" y="2982913"/>
              <a:ext cx="4556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18">
              <a:extLst>
                <a:ext uri="{FF2B5EF4-FFF2-40B4-BE49-F238E27FC236}">
                  <a16:creationId xmlns:a16="http://schemas.microsoft.com/office/drawing/2014/main" id="{C93F512D-AE2A-7289-C193-7792DD403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2538" y="2982913"/>
              <a:ext cx="3762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19">
              <a:extLst>
                <a:ext uri="{FF2B5EF4-FFF2-40B4-BE49-F238E27FC236}">
                  <a16:creationId xmlns:a16="http://schemas.microsoft.com/office/drawing/2014/main" id="{830BA937-9A9B-D9D5-2CCD-502433C5E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4801" y="2982913"/>
              <a:ext cx="6477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0">
              <a:extLst>
                <a:ext uri="{FF2B5EF4-FFF2-40B4-BE49-F238E27FC236}">
                  <a16:creationId xmlns:a16="http://schemas.microsoft.com/office/drawing/2014/main" id="{E651E6EF-C4C1-C7ED-928E-DDED5943F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6938" y="2982913"/>
              <a:ext cx="3317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1">
              <a:extLst>
                <a:ext uri="{FF2B5EF4-FFF2-40B4-BE49-F238E27FC236}">
                  <a16:creationId xmlns:a16="http://schemas.microsoft.com/office/drawing/2014/main" id="{6ECA407D-4115-1465-2678-B28C765EA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3228976"/>
              <a:ext cx="9715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75,6875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442ED9F-F02A-B737-6ADB-0C2CE21A8E69}"/>
              </a:ext>
            </a:extLst>
          </p:cNvPr>
          <p:cNvGrpSpPr/>
          <p:nvPr/>
        </p:nvGrpSpPr>
        <p:grpSpPr>
          <a:xfrm>
            <a:off x="5180013" y="3597276"/>
            <a:ext cx="5626100" cy="533400"/>
            <a:chOff x="5180013" y="3597276"/>
            <a:chExt cx="5626100" cy="533400"/>
          </a:xfrm>
        </p:grpSpPr>
        <p:sp>
          <p:nvSpPr>
            <p:cNvPr id="127" name="Rectangle 122">
              <a:extLst>
                <a:ext uri="{FF2B5EF4-FFF2-40B4-BE49-F238E27FC236}">
                  <a16:creationId xmlns:a16="http://schemas.microsoft.com/office/drawing/2014/main" id="{C8F8DFF6-49E9-A7DF-B698-F01223CEF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3617913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3">
              <a:extLst>
                <a:ext uri="{FF2B5EF4-FFF2-40B4-BE49-F238E27FC236}">
                  <a16:creationId xmlns:a16="http://schemas.microsoft.com/office/drawing/2014/main" id="{70468DB6-3EA9-4F84-EDB9-33429E002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3597276"/>
              <a:ext cx="51117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Enn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4">
              <a:extLst>
                <a:ext uri="{FF2B5EF4-FFF2-40B4-BE49-F238E27FC236}">
                  <a16:creationId xmlns:a16="http://schemas.microsoft.com/office/drawing/2014/main" id="{C18B5A89-CA27-BC7F-D2A1-A5B2558D4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5813" y="3597276"/>
              <a:ext cx="3921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5">
              <a:extLst>
                <a:ext uri="{FF2B5EF4-FFF2-40B4-BE49-F238E27FC236}">
                  <a16:creationId xmlns:a16="http://schemas.microsoft.com/office/drawing/2014/main" id="{72BB9510-F753-7F11-238C-2EE5355C4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2513" y="3597276"/>
              <a:ext cx="61436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aftur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6">
              <a:extLst>
                <a:ext uri="{FF2B5EF4-FFF2-40B4-BE49-F238E27FC236}">
                  <a16:creationId xmlns:a16="http://schemas.microsoft.com/office/drawing/2014/main" id="{1106F83B-74B9-6534-BBCB-2926C458C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4488" y="3597276"/>
              <a:ext cx="7762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tökum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127">
              <a:extLst>
                <a:ext uri="{FF2B5EF4-FFF2-40B4-BE49-F238E27FC236}">
                  <a16:creationId xmlns:a16="http://schemas.microsoft.com/office/drawing/2014/main" id="{5AE4845E-97C5-8BE9-03A0-A1BEF06D3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801" y="3597276"/>
              <a:ext cx="4254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128">
              <a:extLst>
                <a:ext uri="{FF2B5EF4-FFF2-40B4-BE49-F238E27FC236}">
                  <a16:creationId xmlns:a16="http://schemas.microsoft.com/office/drawing/2014/main" id="{F248E799-846E-77D9-AA51-B9CFE57C4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6688" y="3597276"/>
              <a:ext cx="7635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129">
              <a:extLst>
                <a:ext uri="{FF2B5EF4-FFF2-40B4-BE49-F238E27FC236}">
                  <a16:creationId xmlns:a16="http://schemas.microsoft.com/office/drawing/2014/main" id="{ADE322F5-0506-CC58-2EF3-9527F89C3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7888" y="3597276"/>
              <a:ext cx="5461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fyrir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130">
              <a:extLst>
                <a:ext uri="{FF2B5EF4-FFF2-40B4-BE49-F238E27FC236}">
                  <a16:creationId xmlns:a16="http://schemas.microsoft.com/office/drawing/2014/main" id="{2515880E-A72A-1A3D-858B-D790B8F99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1601" y="3597276"/>
              <a:ext cx="64928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aftan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131">
              <a:extLst>
                <a:ext uri="{FF2B5EF4-FFF2-40B4-BE49-F238E27FC236}">
                  <a16:creationId xmlns:a16="http://schemas.microsoft.com/office/drawing/2014/main" id="{13B61311-0573-C7F4-FFFD-F139A30CD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6913" y="3597276"/>
              <a:ext cx="8953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kommu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Rectangle 132">
              <a:extLst>
                <a:ext uri="{FF2B5EF4-FFF2-40B4-BE49-F238E27FC236}">
                  <a16:creationId xmlns:a16="http://schemas.microsoft.com/office/drawing/2014/main" id="{D9C90AE8-BEA7-6054-D786-2C5EE79A0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8288" y="3597276"/>
              <a:ext cx="3778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3">
              <a:extLst>
                <a:ext uri="{FF2B5EF4-FFF2-40B4-BE49-F238E27FC236}">
                  <a16:creationId xmlns:a16="http://schemas.microsoft.com/office/drawing/2014/main" id="{7ECEF274-E13E-CCE2-2889-12C8A1719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3843338"/>
              <a:ext cx="13652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margföldum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34">
              <a:extLst>
                <a:ext uri="{FF2B5EF4-FFF2-40B4-BE49-F238E27FC236}">
                  <a16:creationId xmlns:a16="http://schemas.microsoft.com/office/drawing/2014/main" id="{0DAAD4E3-CF7B-14C8-1530-F0C3ED825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9888" y="3843338"/>
              <a:ext cx="5683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35">
              <a:extLst>
                <a:ext uri="{FF2B5EF4-FFF2-40B4-BE49-F238E27FC236}">
                  <a16:creationId xmlns:a16="http://schemas.microsoft.com/office/drawing/2014/main" id="{94D5E0FB-DD24-CDA4-44BC-8D8F03C1F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826" y="3843338"/>
              <a:ext cx="4540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136">
              <a:extLst>
                <a:ext uri="{FF2B5EF4-FFF2-40B4-BE49-F238E27FC236}">
                  <a16:creationId xmlns:a16="http://schemas.microsoft.com/office/drawing/2014/main" id="{CB3A15F6-1055-85B5-830B-98A98D4C7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438" y="3843338"/>
              <a:ext cx="3762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137">
              <a:extLst>
                <a:ext uri="{FF2B5EF4-FFF2-40B4-BE49-F238E27FC236}">
                  <a16:creationId xmlns:a16="http://schemas.microsoft.com/office/drawing/2014/main" id="{E7BA1FE1-F40B-C62B-0C49-BA5CED83B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6701" y="3843338"/>
              <a:ext cx="6461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38">
              <a:extLst>
                <a:ext uri="{FF2B5EF4-FFF2-40B4-BE49-F238E27FC236}">
                  <a16:creationId xmlns:a16="http://schemas.microsoft.com/office/drawing/2014/main" id="{F14E2BB7-1463-C88C-24A1-303F83E0F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8838" y="3843338"/>
              <a:ext cx="33337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39">
              <a:extLst>
                <a:ext uri="{FF2B5EF4-FFF2-40B4-BE49-F238E27FC236}">
                  <a16:creationId xmlns:a16="http://schemas.microsoft.com/office/drawing/2014/main" id="{B1B4CB9B-ACF2-9637-1B05-726835894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8238" y="3843338"/>
              <a:ext cx="56906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11=B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AC99A82-B9B7-8822-C63D-91170884A10A}"/>
              </a:ext>
            </a:extLst>
          </p:cNvPr>
          <p:cNvGrpSpPr/>
          <p:nvPr/>
        </p:nvGrpSpPr>
        <p:grpSpPr>
          <a:xfrm>
            <a:off x="5180013" y="4213226"/>
            <a:ext cx="4648201" cy="292100"/>
            <a:chOff x="5180013" y="4213226"/>
            <a:chExt cx="4648201" cy="292100"/>
          </a:xfrm>
        </p:grpSpPr>
        <p:sp>
          <p:nvSpPr>
            <p:cNvPr id="145" name="Rectangle 140">
              <a:extLst>
                <a:ext uri="{FF2B5EF4-FFF2-40B4-BE49-F238E27FC236}">
                  <a16:creationId xmlns:a16="http://schemas.microsoft.com/office/drawing/2014/main" id="{3AFEF6D9-5EEE-606B-C3AF-F7B68CD18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4233863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1">
              <a:extLst>
                <a:ext uri="{FF2B5EF4-FFF2-40B4-BE49-F238E27FC236}">
                  <a16:creationId xmlns:a16="http://schemas.microsoft.com/office/drawing/2014/main" id="{BD8AA23F-B85C-FDD0-D842-716004442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4213226"/>
              <a:ext cx="84137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Deilum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2">
              <a:extLst>
                <a:ext uri="{FF2B5EF4-FFF2-40B4-BE49-F238E27FC236}">
                  <a16:creationId xmlns:a16="http://schemas.microsoft.com/office/drawing/2014/main" id="{EBFF3FF2-FDDA-27AC-2572-E22EB614E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7601" y="4213226"/>
              <a:ext cx="47466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svo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3">
              <a:extLst>
                <a:ext uri="{FF2B5EF4-FFF2-40B4-BE49-F238E27FC236}">
                  <a16:creationId xmlns:a16="http://schemas.microsoft.com/office/drawing/2014/main" id="{B11D481E-EF02-B41E-BA37-638913BCB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76" y="4213226"/>
              <a:ext cx="4540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75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4">
              <a:extLst>
                <a:ext uri="{FF2B5EF4-FFF2-40B4-BE49-F238E27FC236}">
                  <a16:creationId xmlns:a16="http://schemas.microsoft.com/office/drawing/2014/main" id="{88DDB842-33D6-F6BD-A764-38F1C8735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901" y="4213226"/>
              <a:ext cx="5683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5">
              <a:extLst>
                <a:ext uri="{FF2B5EF4-FFF2-40B4-BE49-F238E27FC236}">
                  <a16:creationId xmlns:a16="http://schemas.microsoft.com/office/drawing/2014/main" id="{9172681B-F92F-5A18-4B9B-6EF85EBB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2838" y="4213226"/>
              <a:ext cx="4540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6">
              <a:extLst>
                <a:ext uri="{FF2B5EF4-FFF2-40B4-BE49-F238E27FC236}">
                  <a16:creationId xmlns:a16="http://schemas.microsoft.com/office/drawing/2014/main" id="{0A4437D0-4846-8F1A-57C6-FEE5DC9AD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1451" y="4213226"/>
              <a:ext cx="376238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47">
              <a:extLst>
                <a:ext uri="{FF2B5EF4-FFF2-40B4-BE49-F238E27FC236}">
                  <a16:creationId xmlns:a16="http://schemas.microsoft.com/office/drawing/2014/main" id="{A90B2F7F-41CE-EEA9-FB3F-B44CA8EC8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3713" y="4213226"/>
              <a:ext cx="64611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48">
              <a:extLst>
                <a:ext uri="{FF2B5EF4-FFF2-40B4-BE49-F238E27FC236}">
                  <a16:creationId xmlns:a16="http://schemas.microsoft.com/office/drawing/2014/main" id="{0A82CB9D-1534-3FF1-4CA3-50C601FD1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5851" y="4213226"/>
              <a:ext cx="33337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49">
              <a:extLst>
                <a:ext uri="{FF2B5EF4-FFF2-40B4-BE49-F238E27FC236}">
                  <a16:creationId xmlns:a16="http://schemas.microsoft.com/office/drawing/2014/main" id="{68F2E4B9-5AD9-3016-F090-49E54C4D6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5251" y="4213226"/>
              <a:ext cx="842963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4,6875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C9E0AC5B-399F-DB55-A674-939ED87C54D6}"/>
              </a:ext>
            </a:extLst>
          </p:cNvPr>
          <p:cNvGrpSpPr/>
          <p:nvPr/>
        </p:nvGrpSpPr>
        <p:grpSpPr>
          <a:xfrm>
            <a:off x="5180013" y="4583113"/>
            <a:ext cx="6477742" cy="290513"/>
            <a:chOff x="5180013" y="4583113"/>
            <a:chExt cx="6477742" cy="290513"/>
          </a:xfrm>
        </p:grpSpPr>
        <p:sp>
          <p:nvSpPr>
            <p:cNvPr id="155" name="Rectangle 150">
              <a:extLst>
                <a:ext uri="{FF2B5EF4-FFF2-40B4-BE49-F238E27FC236}">
                  <a16:creationId xmlns:a16="http://schemas.microsoft.com/office/drawing/2014/main" id="{08C36C2F-79A2-383B-A51A-8E4B3850E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4602163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51">
              <a:extLst>
                <a:ext uri="{FF2B5EF4-FFF2-40B4-BE49-F238E27FC236}">
                  <a16:creationId xmlns:a16="http://schemas.microsoft.com/office/drawing/2014/main" id="{AB9744ED-EAD9-BC7C-0BD0-CF444D91A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4583113"/>
              <a:ext cx="133826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Margföldum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52">
              <a:extLst>
                <a:ext uri="{FF2B5EF4-FFF2-40B4-BE49-F238E27FC236}">
                  <a16:creationId xmlns:a16="http://schemas.microsoft.com/office/drawing/2014/main" id="{7160F4B9-FB3E-DAF7-C1E9-39DF429A9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4488" y="4583113"/>
              <a:ext cx="61436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aftur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3">
              <a:extLst>
                <a:ext uri="{FF2B5EF4-FFF2-40B4-BE49-F238E27FC236}">
                  <a16:creationId xmlns:a16="http://schemas.microsoft.com/office/drawing/2014/main" id="{F989365A-D3DF-AAB1-7B44-0085CC012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3288" y="4583113"/>
              <a:ext cx="7635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4">
              <a:extLst>
                <a:ext uri="{FF2B5EF4-FFF2-40B4-BE49-F238E27FC236}">
                  <a16:creationId xmlns:a16="http://schemas.microsoft.com/office/drawing/2014/main" id="{DCCA8399-419D-919E-6D67-DFCDD2AA3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4488" y="4583113"/>
              <a:ext cx="54610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fyrir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5">
              <a:extLst>
                <a:ext uri="{FF2B5EF4-FFF2-40B4-BE49-F238E27FC236}">
                  <a16:creationId xmlns:a16="http://schemas.microsoft.com/office/drawing/2014/main" id="{E8CC74BE-2A99-52D0-592E-6B04951C1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8201" y="4583113"/>
              <a:ext cx="6492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aftan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6">
              <a:extLst>
                <a:ext uri="{FF2B5EF4-FFF2-40B4-BE49-F238E27FC236}">
                  <a16:creationId xmlns:a16="http://schemas.microsoft.com/office/drawing/2014/main" id="{F70B0F4D-EF52-6485-4767-9D8A4CDE1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3513" y="4583113"/>
              <a:ext cx="8953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kommu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7">
              <a:extLst>
                <a:ext uri="{FF2B5EF4-FFF2-40B4-BE49-F238E27FC236}">
                  <a16:creationId xmlns:a16="http://schemas.microsoft.com/office/drawing/2014/main" id="{EA76D2F3-2A92-24C3-E5F6-341B507EE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4888" y="4583113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58">
              <a:extLst>
                <a:ext uri="{FF2B5EF4-FFF2-40B4-BE49-F238E27FC236}">
                  <a16:creationId xmlns:a16="http://schemas.microsoft.com/office/drawing/2014/main" id="{9D3DFDE4-912F-7D70-8A14-0DB4E20D8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7151" y="4583113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59">
              <a:extLst>
                <a:ext uri="{FF2B5EF4-FFF2-40B4-BE49-F238E27FC236}">
                  <a16:creationId xmlns:a16="http://schemas.microsoft.com/office/drawing/2014/main" id="{07DE3A56-766D-D5AB-8221-CC0346735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9288" y="4583113"/>
              <a:ext cx="3333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60">
              <a:extLst>
                <a:ext uri="{FF2B5EF4-FFF2-40B4-BE49-F238E27FC236}">
                  <a16:creationId xmlns:a16="http://schemas.microsoft.com/office/drawing/2014/main" id="{E47BF2E0-EFD5-1117-D100-E96E1F527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8688" y="4583113"/>
              <a:ext cx="56906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11=B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58780DE4-8589-117B-DD3A-4558D9DF7FA3}"/>
              </a:ext>
            </a:extLst>
          </p:cNvPr>
          <p:cNvGrpSpPr/>
          <p:nvPr/>
        </p:nvGrpSpPr>
        <p:grpSpPr>
          <a:xfrm>
            <a:off x="5180013" y="4960608"/>
            <a:ext cx="6437313" cy="537275"/>
            <a:chOff x="5180013" y="5193601"/>
            <a:chExt cx="6437313" cy="537275"/>
          </a:xfrm>
        </p:grpSpPr>
        <p:sp>
          <p:nvSpPr>
            <p:cNvPr id="167" name="Rectangle 162">
              <a:extLst>
                <a:ext uri="{FF2B5EF4-FFF2-40B4-BE49-F238E27FC236}">
                  <a16:creationId xmlns:a16="http://schemas.microsoft.com/office/drawing/2014/main" id="{3F9393B8-3BF7-7747-210C-6012258F5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5216526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63">
              <a:extLst>
                <a:ext uri="{FF2B5EF4-FFF2-40B4-BE49-F238E27FC236}">
                  <a16:creationId xmlns:a16="http://schemas.microsoft.com/office/drawing/2014/main" id="{365FB27E-6476-2C17-70FC-A761E8A28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5197476"/>
              <a:ext cx="8413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Deilum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4">
              <a:extLst>
                <a:ext uri="{FF2B5EF4-FFF2-40B4-BE49-F238E27FC236}">
                  <a16:creationId xmlns:a16="http://schemas.microsoft.com/office/drawing/2014/main" id="{DF4745F9-A701-CA94-28CF-4A95B07A2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7601" y="5197476"/>
              <a:ext cx="47466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svo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5">
              <a:extLst>
                <a:ext uri="{FF2B5EF4-FFF2-40B4-BE49-F238E27FC236}">
                  <a16:creationId xmlns:a16="http://schemas.microsoft.com/office/drawing/2014/main" id="{769ADCA1-DF6C-95F9-D379-CCE9F7E47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76" y="5197476"/>
              <a:ext cx="3238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4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6">
              <a:extLst>
                <a:ext uri="{FF2B5EF4-FFF2-40B4-BE49-F238E27FC236}">
                  <a16:creationId xmlns:a16="http://schemas.microsoft.com/office/drawing/2014/main" id="{ACDCBA46-E9C8-751F-7FE9-5725341F3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9901" y="5197476"/>
              <a:ext cx="5683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Rectangle 167">
              <a:extLst>
                <a:ext uri="{FF2B5EF4-FFF2-40B4-BE49-F238E27FC236}">
                  <a16:creationId xmlns:a16="http://schemas.microsoft.com/office/drawing/2014/main" id="{8089769B-C0FB-13AF-7CA6-9F4E40A1B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4251" y="5197476"/>
              <a:ext cx="4540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8">
              <a:extLst>
                <a:ext uri="{FF2B5EF4-FFF2-40B4-BE49-F238E27FC236}">
                  <a16:creationId xmlns:a16="http://schemas.microsoft.com/office/drawing/2014/main" id="{24CE19AF-E407-9687-0168-DD1EEBF14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2863" y="5197476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69">
              <a:extLst>
                <a:ext uri="{FF2B5EF4-FFF2-40B4-BE49-F238E27FC236}">
                  <a16:creationId xmlns:a16="http://schemas.microsoft.com/office/drawing/2014/main" id="{CD98783A-38B5-E4CA-366C-5E45D5E1D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126" y="5197476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0">
              <a:extLst>
                <a:ext uri="{FF2B5EF4-FFF2-40B4-BE49-F238E27FC236}">
                  <a16:creationId xmlns:a16="http://schemas.microsoft.com/office/drawing/2014/main" id="{1803DBA3-B81E-927F-5807-DCFEF185B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5013" y="5193601"/>
              <a:ext cx="7318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0,25,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1">
              <a:extLst>
                <a:ext uri="{FF2B5EF4-FFF2-40B4-BE49-F238E27FC236}">
                  <a16:creationId xmlns:a16="http://schemas.microsoft.com/office/drawing/2014/main" id="{6AF85D37-E943-5AD9-C30E-02D73F29E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3688" y="5197476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2">
              <a:extLst>
                <a:ext uri="{FF2B5EF4-FFF2-40B4-BE49-F238E27FC236}">
                  <a16:creationId xmlns:a16="http://schemas.microsoft.com/office/drawing/2014/main" id="{3C4533F1-EBEF-672D-2B29-0F72BD511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5951" y="5197476"/>
              <a:ext cx="3714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3">
              <a:extLst>
                <a:ext uri="{FF2B5EF4-FFF2-40B4-BE49-F238E27FC236}">
                  <a16:creationId xmlns:a16="http://schemas.microsoft.com/office/drawing/2014/main" id="{E4E8D7F9-93B3-35ED-02D6-63428D888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451" y="5197476"/>
              <a:ext cx="7524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lokum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4">
              <a:extLst>
                <a:ext uri="{FF2B5EF4-FFF2-40B4-BE49-F238E27FC236}">
                  <a16:creationId xmlns:a16="http://schemas.microsoft.com/office/drawing/2014/main" id="{25169CF0-280C-200F-12B1-71C35EFB7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1951" y="5197476"/>
              <a:ext cx="7762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tökum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5">
              <a:extLst>
                <a:ext uri="{FF2B5EF4-FFF2-40B4-BE49-F238E27FC236}">
                  <a16:creationId xmlns:a16="http://schemas.microsoft.com/office/drawing/2014/main" id="{3C1A917F-7A30-D58D-F23B-03B8ADB14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4263" y="5197476"/>
              <a:ext cx="37306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þá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6">
              <a:extLst>
                <a:ext uri="{FF2B5EF4-FFF2-40B4-BE49-F238E27FC236}">
                  <a16:creationId xmlns:a16="http://schemas.microsoft.com/office/drawing/2014/main" id="{3712775A-8AB1-ED37-5DAD-080B4A81F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5441951"/>
              <a:ext cx="5286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,25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7">
              <a:extLst>
                <a:ext uri="{FF2B5EF4-FFF2-40B4-BE49-F238E27FC236}">
                  <a16:creationId xmlns:a16="http://schemas.microsoft.com/office/drawing/2014/main" id="{845F5B00-C9A8-C185-B8FE-6EEA729ED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3426" y="5441951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78">
              <a:extLst>
                <a:ext uri="{FF2B5EF4-FFF2-40B4-BE49-F238E27FC236}">
                  <a16:creationId xmlns:a16="http://schemas.microsoft.com/office/drawing/2014/main" id="{16D66CC3-E439-8FB2-D692-B76376C7B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4101" y="5441951"/>
              <a:ext cx="13652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margföldum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79">
              <a:extLst>
                <a:ext uri="{FF2B5EF4-FFF2-40B4-BE49-F238E27FC236}">
                  <a16:creationId xmlns:a16="http://schemas.microsoft.com/office/drawing/2014/main" id="{64A0F18B-06A4-4C71-07B2-C45E8FA5E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6" y="5441951"/>
              <a:ext cx="5683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0">
              <a:extLst>
                <a:ext uri="{FF2B5EF4-FFF2-40B4-BE49-F238E27FC236}">
                  <a16:creationId xmlns:a16="http://schemas.microsoft.com/office/drawing/2014/main" id="{8412BCFE-E320-51FE-00F3-1AE9E3891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1313" y="5441951"/>
              <a:ext cx="4540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16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1">
              <a:extLst>
                <a:ext uri="{FF2B5EF4-FFF2-40B4-BE49-F238E27FC236}">
                  <a16:creationId xmlns:a16="http://schemas.microsoft.com/office/drawing/2014/main" id="{8DE2C357-8395-91B2-E52D-99D67EED4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9926" y="5441951"/>
              <a:ext cx="3762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2">
              <a:extLst>
                <a:ext uri="{FF2B5EF4-FFF2-40B4-BE49-F238E27FC236}">
                  <a16:creationId xmlns:a16="http://schemas.microsoft.com/office/drawing/2014/main" id="{82868E97-7215-AE48-8AE1-599E547BA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2188" y="5441951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3">
              <a:extLst>
                <a:ext uri="{FF2B5EF4-FFF2-40B4-BE49-F238E27FC236}">
                  <a16:creationId xmlns:a16="http://schemas.microsoft.com/office/drawing/2014/main" id="{B2C72EC1-C9F5-929D-2668-C687AF1CB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4326" y="5441951"/>
              <a:ext cx="25400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84865DFD-D109-9A80-0DED-A7DDFF36ECDE}"/>
              </a:ext>
            </a:extLst>
          </p:cNvPr>
          <p:cNvGrpSpPr/>
          <p:nvPr/>
        </p:nvGrpSpPr>
        <p:grpSpPr>
          <a:xfrm>
            <a:off x="5180013" y="5593623"/>
            <a:ext cx="6394450" cy="533400"/>
            <a:chOff x="5180013" y="5593623"/>
            <a:chExt cx="6394450" cy="533400"/>
          </a:xfrm>
        </p:grpSpPr>
        <p:sp>
          <p:nvSpPr>
            <p:cNvPr id="189" name="Rectangle 184">
              <a:extLst>
                <a:ext uri="{FF2B5EF4-FFF2-40B4-BE49-F238E27FC236}">
                  <a16:creationId xmlns:a16="http://schemas.microsoft.com/office/drawing/2014/main" id="{A2EDD55E-53AC-AD76-8E0A-D92E25AD4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013" y="5612673"/>
              <a:ext cx="16192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5">
              <a:extLst>
                <a:ext uri="{FF2B5EF4-FFF2-40B4-BE49-F238E27FC236}">
                  <a16:creationId xmlns:a16="http://schemas.microsoft.com/office/drawing/2014/main" id="{C5E0088E-1FA3-8986-2FFF-6EB1E9655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5593623"/>
              <a:ext cx="3714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Þá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86">
              <a:extLst>
                <a:ext uri="{FF2B5EF4-FFF2-40B4-BE49-F238E27FC236}">
                  <a16:creationId xmlns:a16="http://schemas.microsoft.com/office/drawing/2014/main" id="{D5080591-2D05-11D0-ABD6-D0BD794D2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113" y="5593623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87">
              <a:extLst>
                <a:ext uri="{FF2B5EF4-FFF2-40B4-BE49-F238E27FC236}">
                  <a16:creationId xmlns:a16="http://schemas.microsoft.com/office/drawing/2014/main" id="{88EBB67D-E486-5025-3C3E-E563CA5D4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9838" y="5593623"/>
              <a:ext cx="42386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88">
              <a:extLst>
                <a:ext uri="{FF2B5EF4-FFF2-40B4-BE49-F238E27FC236}">
                  <a16:creationId xmlns:a16="http://schemas.microsoft.com/office/drawing/2014/main" id="{810DD4B0-9CE5-1D98-A159-BE8F64244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1313" y="5593623"/>
              <a:ext cx="3317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89">
              <a:extLst>
                <a:ext uri="{FF2B5EF4-FFF2-40B4-BE49-F238E27FC236}">
                  <a16:creationId xmlns:a16="http://schemas.microsoft.com/office/drawing/2014/main" id="{1C0C2A8D-ED5E-50BF-3DFE-FCDBF0E68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0713" y="5593623"/>
              <a:ext cx="12350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tölurununa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0">
              <a:extLst>
                <a:ext uri="{FF2B5EF4-FFF2-40B4-BE49-F238E27FC236}">
                  <a16:creationId xmlns:a16="http://schemas.microsoft.com/office/drawing/2014/main" id="{CF7C4D9B-B995-BD5A-E09B-A704331DB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3401" y="5593623"/>
              <a:ext cx="87153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B6BB4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1">
              <a:extLst>
                <a:ext uri="{FF2B5EF4-FFF2-40B4-BE49-F238E27FC236}">
                  <a16:creationId xmlns:a16="http://schemas.microsoft.com/office/drawing/2014/main" id="{87FD6B3F-4838-862F-1FB8-14FF28CE6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1113" y="5593623"/>
              <a:ext cx="55086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sem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2">
              <a:extLst>
                <a:ext uri="{FF2B5EF4-FFF2-40B4-BE49-F238E27FC236}">
                  <a16:creationId xmlns:a16="http://schemas.microsoft.com/office/drawing/2014/main" id="{6D2E17B5-7772-B88C-D4AB-74B09FD52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8001" y="5593623"/>
              <a:ext cx="4254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3">
              <a:extLst>
                <a:ext uri="{FF2B5EF4-FFF2-40B4-BE49-F238E27FC236}">
                  <a16:creationId xmlns:a16="http://schemas.microsoft.com/office/drawing/2014/main" id="{D3B086EC-7841-853C-1635-BE9CB9CBC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9476" y="5593623"/>
              <a:ext cx="687388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snúm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4">
              <a:extLst>
                <a:ext uri="{FF2B5EF4-FFF2-40B4-BE49-F238E27FC236}">
                  <a16:creationId xmlns:a16="http://schemas.microsoft.com/office/drawing/2014/main" id="{6EBDD306-E929-1E84-B5A4-A6B40D0C9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2888" y="5593623"/>
              <a:ext cx="4762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svo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5">
              <a:extLst>
                <a:ext uri="{FF2B5EF4-FFF2-40B4-BE49-F238E27FC236}">
                  <a16:creationId xmlns:a16="http://schemas.microsoft.com/office/drawing/2014/main" id="{A17CD9DE-BDD9-B54B-587E-E40F5849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5163" y="5593623"/>
              <a:ext cx="4254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196">
              <a:extLst>
                <a:ext uri="{FF2B5EF4-FFF2-40B4-BE49-F238E27FC236}">
                  <a16:creationId xmlns:a16="http://schemas.microsoft.com/office/drawing/2014/main" id="{1487F429-18B8-B61D-64C2-9FD47EF81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6638" y="5593623"/>
              <a:ext cx="37782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197">
              <a:extLst>
                <a:ext uri="{FF2B5EF4-FFF2-40B4-BE49-F238E27FC236}">
                  <a16:creationId xmlns:a16="http://schemas.microsoft.com/office/drawing/2014/main" id="{470F917C-BF51-3FDE-A651-C5976DFA1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5838098"/>
              <a:ext cx="6461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198">
              <a:extLst>
                <a:ext uri="{FF2B5EF4-FFF2-40B4-BE49-F238E27FC236}">
                  <a16:creationId xmlns:a16="http://schemas.microsoft.com/office/drawing/2014/main" id="{FDDC65F0-BD62-DC34-28F2-B4E0DB772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2338" y="5838098"/>
              <a:ext cx="15308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þá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 Hex </a:t>
              </a: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töluna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: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4" name="Rectangle 199">
            <a:extLst>
              <a:ext uri="{FF2B5EF4-FFF2-40B4-BE49-F238E27FC236}">
                <a16:creationId xmlns:a16="http://schemas.microsoft.com/office/drawing/2014/main" id="{2D14989A-0F01-295F-A1D8-F581A6BE1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135" y="5838098"/>
            <a:ext cx="170399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4BB6B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50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2.59259E-6 L -0.57865 0.380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19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48148E-6 L -0.66158 0.404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86" y="2020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81481E-6 L -0.61015 0.4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08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43229 0.3106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5" y="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43281 0.2879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41" y="1439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-0.36614 0.291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07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-0.40847 0.1967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30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7 L -0.35039 0.1777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26" y="8889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27682 0.1752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41" y="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-0.42995 0.0844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97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96296E-6 L -0.63815 0.0993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14" y="495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56055 0.09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34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07407E-6 L -0.61927 0.0400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64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81481E-6 L -0.60403 0.05648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08" y="2824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22222E-6 L -0.51641 0.0537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20" y="2685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22222E-6 L -0.44584 0.0208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92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DC50-D57C-0FCF-6762-F421A8C71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58" y="347250"/>
            <a:ext cx="4880113" cy="2568988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4400" dirty="0" err="1"/>
              <a:t>Nú</a:t>
            </a:r>
            <a:r>
              <a:rPr lang="en-US" sz="4400" dirty="0"/>
              <a:t> </a:t>
            </a:r>
            <a:r>
              <a:rPr lang="en-US" sz="4400" dirty="0" err="1"/>
              <a:t>skulum</a:t>
            </a:r>
            <a:r>
              <a:rPr lang="en-US" sz="4400" dirty="0"/>
              <a:t> </a:t>
            </a:r>
            <a:r>
              <a:rPr lang="en-US" sz="4400" dirty="0" err="1"/>
              <a:t>við</a:t>
            </a:r>
            <a:r>
              <a:rPr lang="en-US" sz="4400" dirty="0"/>
              <a:t> </a:t>
            </a:r>
            <a:r>
              <a:rPr lang="en-US" sz="4400" dirty="0" err="1"/>
              <a:t>breyta</a:t>
            </a:r>
            <a:r>
              <a:rPr lang="en-US" sz="4400" dirty="0"/>
              <a:t> </a:t>
            </a:r>
            <a:r>
              <a:rPr lang="en-US" sz="4400" dirty="0" err="1"/>
              <a:t>til</a:t>
            </a:r>
            <a:r>
              <a:rPr lang="en-US" sz="4400" dirty="0"/>
              <a:t> </a:t>
            </a:r>
            <a:r>
              <a:rPr lang="en-US" sz="4400" dirty="0" err="1"/>
              <a:t>baka</a:t>
            </a:r>
            <a:r>
              <a:rPr lang="en-US" sz="4400" dirty="0"/>
              <a:t> </a:t>
            </a:r>
            <a:r>
              <a:rPr lang="en-US" sz="4400" dirty="0" err="1"/>
              <a:t>úr</a:t>
            </a:r>
            <a:r>
              <a:rPr lang="en-US" sz="4400" dirty="0"/>
              <a:t> Hex í Decimal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F3A69A1-1C7E-04ED-6CF3-78D2A6ACE701}"/>
              </a:ext>
            </a:extLst>
          </p:cNvPr>
          <p:cNvGrpSpPr/>
          <p:nvPr/>
        </p:nvGrpSpPr>
        <p:grpSpPr>
          <a:xfrm>
            <a:off x="239713" y="3295650"/>
            <a:ext cx="6032500" cy="1111250"/>
            <a:chOff x="239713" y="3295650"/>
            <a:chExt cx="6032500" cy="1111250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54FF5BCC-348B-1A1A-366F-0C7460031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063" y="3302000"/>
              <a:ext cx="1066800" cy="366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B3E76D29-D0D8-9479-C673-8AD3B83DC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863" y="3302000"/>
              <a:ext cx="1238250" cy="366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4BE21B78-7915-4AFA-7889-E30A40D0F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113" y="3302000"/>
              <a:ext cx="1238250" cy="366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61598E6A-6092-691D-6945-C9601D3C8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363" y="3302000"/>
              <a:ext cx="1235075" cy="366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858E8C4D-C9FE-F0AD-7FCC-BEED683C7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438" y="3302000"/>
              <a:ext cx="1241425" cy="366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98FB7145-F71B-A42C-EC9B-3AB0D4E92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2863" y="3295650"/>
              <a:ext cx="0" cy="11112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8FFAC54D-22FD-CC1D-59F6-045D17C2A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1113" y="3295650"/>
              <a:ext cx="0" cy="11112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F5D0A40C-2822-B235-DF0F-B8CB18D8E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9363" y="3295650"/>
              <a:ext cx="0" cy="11112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7DE87420-2B34-B8C9-EB90-D3D19B523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4438" y="3295650"/>
              <a:ext cx="0" cy="11112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8B46F092-B436-2522-29CE-DE9AD8CB4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13" y="3668713"/>
              <a:ext cx="60325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E32A6C33-1ACA-3FE2-1B0E-24789315B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13" y="4033838"/>
              <a:ext cx="60325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D7C98B84-8242-1DB9-F5AB-954C5059B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063" y="3295650"/>
              <a:ext cx="0" cy="11112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F2C5D988-0243-9965-750B-7FD03693B4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5863" y="3295650"/>
              <a:ext cx="0" cy="111125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7DD7BFE4-0C8E-2E9D-CB87-DD13CC861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13" y="3302000"/>
              <a:ext cx="60325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19">
              <a:extLst>
                <a:ext uri="{FF2B5EF4-FFF2-40B4-BE49-F238E27FC236}">
                  <a16:creationId xmlns:a16="http://schemas.microsoft.com/office/drawing/2014/main" id="{9A59D0F0-E5FD-EFB2-28C0-09BC90033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13" y="4400550"/>
              <a:ext cx="60325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931AED29-6E00-F1CD-D0E1-F2C97302C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538" y="3344863"/>
              <a:ext cx="358775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64F53822-53F4-5913-346A-F746ED6AFF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75" y="3417888"/>
              <a:ext cx="222250" cy="155575"/>
            </a:xfrm>
            <a:custGeom>
              <a:avLst/>
              <a:gdLst>
                <a:gd name="T0" fmla="*/ 1838 w 2331"/>
                <a:gd name="T1" fmla="*/ 775 h 1638"/>
                <a:gd name="T2" fmla="*/ 1727 w 2331"/>
                <a:gd name="T3" fmla="*/ 788 h 1638"/>
                <a:gd name="T4" fmla="*/ 1627 w 2331"/>
                <a:gd name="T5" fmla="*/ 825 h 1638"/>
                <a:gd name="T6" fmla="*/ 1536 w 2331"/>
                <a:gd name="T7" fmla="*/ 888 h 1638"/>
                <a:gd name="T8" fmla="*/ 1515 w 2331"/>
                <a:gd name="T9" fmla="*/ 914 h 1638"/>
                <a:gd name="T10" fmla="*/ 1499 w 2331"/>
                <a:gd name="T11" fmla="*/ 970 h 1638"/>
                <a:gd name="T12" fmla="*/ 1496 w 2331"/>
                <a:gd name="T13" fmla="*/ 1080 h 1638"/>
                <a:gd name="T14" fmla="*/ 1571 w 2331"/>
                <a:gd name="T15" fmla="*/ 1421 h 1638"/>
                <a:gd name="T16" fmla="*/ 1798 w 2331"/>
                <a:gd name="T17" fmla="*/ 1538 h 1638"/>
                <a:gd name="T18" fmla="*/ 1946 w 2331"/>
                <a:gd name="T19" fmla="*/ 1507 h 1638"/>
                <a:gd name="T20" fmla="*/ 2042 w 2331"/>
                <a:gd name="T21" fmla="*/ 1424 h 1638"/>
                <a:gd name="T22" fmla="*/ 2095 w 2331"/>
                <a:gd name="T23" fmla="*/ 1298 h 1638"/>
                <a:gd name="T24" fmla="*/ 2111 w 2331"/>
                <a:gd name="T25" fmla="*/ 1142 h 1638"/>
                <a:gd name="T26" fmla="*/ 2040 w 2331"/>
                <a:gd name="T27" fmla="*/ 872 h 1638"/>
                <a:gd name="T28" fmla="*/ 1838 w 2331"/>
                <a:gd name="T29" fmla="*/ 775 h 1638"/>
                <a:gd name="T30" fmla="*/ 2139 w 2331"/>
                <a:gd name="T31" fmla="*/ 0 h 1638"/>
                <a:gd name="T32" fmla="*/ 2187 w 2331"/>
                <a:gd name="T33" fmla="*/ 65 h 1638"/>
                <a:gd name="T34" fmla="*/ 2187 w 2331"/>
                <a:gd name="T35" fmla="*/ 122 h 1638"/>
                <a:gd name="T36" fmla="*/ 1867 w 2331"/>
                <a:gd name="T37" fmla="*/ 200 h 1638"/>
                <a:gd name="T38" fmla="*/ 1636 w 2331"/>
                <a:gd name="T39" fmla="*/ 427 h 1638"/>
                <a:gd name="T40" fmla="*/ 1506 w 2331"/>
                <a:gd name="T41" fmla="*/ 783 h 1638"/>
                <a:gd name="T42" fmla="*/ 1518 w 2331"/>
                <a:gd name="T43" fmla="*/ 788 h 1638"/>
                <a:gd name="T44" fmla="*/ 1712 w 2331"/>
                <a:gd name="T45" fmla="*/ 685 h 1638"/>
                <a:gd name="T46" fmla="*/ 1919 w 2331"/>
                <a:gd name="T47" fmla="*/ 652 h 1638"/>
                <a:gd name="T48" fmla="*/ 2144 w 2331"/>
                <a:gd name="T49" fmla="*/ 710 h 1638"/>
                <a:gd name="T50" fmla="*/ 2284 w 2331"/>
                <a:gd name="T51" fmla="*/ 873 h 1638"/>
                <a:gd name="T52" fmla="*/ 2331 w 2331"/>
                <a:gd name="T53" fmla="*/ 1118 h 1638"/>
                <a:gd name="T54" fmla="*/ 2273 w 2331"/>
                <a:gd name="T55" fmla="*/ 1387 h 1638"/>
                <a:gd name="T56" fmla="*/ 2092 w 2331"/>
                <a:gd name="T57" fmla="*/ 1571 h 1638"/>
                <a:gd name="T58" fmla="*/ 1790 w 2331"/>
                <a:gd name="T59" fmla="*/ 1638 h 1638"/>
                <a:gd name="T60" fmla="*/ 1403 w 2331"/>
                <a:gd name="T61" fmla="*/ 1478 h 1638"/>
                <a:gd name="T62" fmla="*/ 1272 w 2331"/>
                <a:gd name="T63" fmla="*/ 1008 h 1638"/>
                <a:gd name="T64" fmla="*/ 1338 w 2331"/>
                <a:gd name="T65" fmla="*/ 618 h 1638"/>
                <a:gd name="T66" fmla="*/ 1524 w 2331"/>
                <a:gd name="T67" fmla="*/ 301 h 1638"/>
                <a:gd name="T68" fmla="*/ 1804 w 2331"/>
                <a:gd name="T69" fmla="*/ 88 h 1638"/>
                <a:gd name="T70" fmla="*/ 2139 w 2331"/>
                <a:gd name="T71" fmla="*/ 0 h 1638"/>
                <a:gd name="T72" fmla="*/ 549 w 2331"/>
                <a:gd name="T73" fmla="*/ 0 h 1638"/>
                <a:gd name="T74" fmla="*/ 613 w 2331"/>
                <a:gd name="T75" fmla="*/ 0 h 1638"/>
                <a:gd name="T76" fmla="*/ 606 w 2331"/>
                <a:gd name="T77" fmla="*/ 312 h 1638"/>
                <a:gd name="T78" fmla="*/ 606 w 2331"/>
                <a:gd name="T79" fmla="*/ 1313 h 1638"/>
                <a:gd name="T80" fmla="*/ 614 w 2331"/>
                <a:gd name="T81" fmla="*/ 1415 h 1638"/>
                <a:gd name="T82" fmla="*/ 641 w 2331"/>
                <a:gd name="T83" fmla="*/ 1472 h 1638"/>
                <a:gd name="T84" fmla="*/ 696 w 2331"/>
                <a:gd name="T85" fmla="*/ 1506 h 1638"/>
                <a:gd name="T86" fmla="*/ 788 w 2331"/>
                <a:gd name="T87" fmla="*/ 1524 h 1638"/>
                <a:gd name="T88" fmla="*/ 933 w 2331"/>
                <a:gd name="T89" fmla="*/ 1533 h 1638"/>
                <a:gd name="T90" fmla="*/ 933 w 2331"/>
                <a:gd name="T91" fmla="*/ 1619 h 1638"/>
                <a:gd name="T92" fmla="*/ 67 w 2331"/>
                <a:gd name="T93" fmla="*/ 1619 h 1638"/>
                <a:gd name="T94" fmla="*/ 67 w 2331"/>
                <a:gd name="T95" fmla="*/ 1533 h 1638"/>
                <a:gd name="T96" fmla="*/ 253 w 2331"/>
                <a:gd name="T97" fmla="*/ 1517 h 1638"/>
                <a:gd name="T98" fmla="*/ 338 w 2331"/>
                <a:gd name="T99" fmla="*/ 1488 h 1638"/>
                <a:gd name="T100" fmla="*/ 380 w 2331"/>
                <a:gd name="T101" fmla="*/ 1431 h 1638"/>
                <a:gd name="T102" fmla="*/ 394 w 2331"/>
                <a:gd name="T103" fmla="*/ 1313 h 1638"/>
                <a:gd name="T104" fmla="*/ 394 w 2331"/>
                <a:gd name="T105" fmla="*/ 363 h 1638"/>
                <a:gd name="T106" fmla="*/ 378 w 2331"/>
                <a:gd name="T107" fmla="*/ 294 h 1638"/>
                <a:gd name="T108" fmla="*/ 329 w 2331"/>
                <a:gd name="T109" fmla="*/ 272 h 1638"/>
                <a:gd name="T110" fmla="*/ 223 w 2331"/>
                <a:gd name="T111" fmla="*/ 311 h 1638"/>
                <a:gd name="T112" fmla="*/ 52 w 2331"/>
                <a:gd name="T113" fmla="*/ 418 h 1638"/>
                <a:gd name="T114" fmla="*/ 0 w 2331"/>
                <a:gd name="T115" fmla="*/ 327 h 1638"/>
                <a:gd name="T116" fmla="*/ 549 w 2331"/>
                <a:gd name="T117" fmla="*/ 0 h 1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1" h="1638">
                  <a:moveTo>
                    <a:pt x="1838" y="775"/>
                  </a:moveTo>
                  <a:cubicBezTo>
                    <a:pt x="1800" y="775"/>
                    <a:pt x="1763" y="779"/>
                    <a:pt x="1727" y="788"/>
                  </a:cubicBezTo>
                  <a:cubicBezTo>
                    <a:pt x="1692" y="797"/>
                    <a:pt x="1658" y="809"/>
                    <a:pt x="1627" y="825"/>
                  </a:cubicBezTo>
                  <a:cubicBezTo>
                    <a:pt x="1596" y="842"/>
                    <a:pt x="1565" y="863"/>
                    <a:pt x="1536" y="888"/>
                  </a:cubicBezTo>
                  <a:cubicBezTo>
                    <a:pt x="1526" y="896"/>
                    <a:pt x="1519" y="905"/>
                    <a:pt x="1515" y="914"/>
                  </a:cubicBezTo>
                  <a:cubicBezTo>
                    <a:pt x="1507" y="929"/>
                    <a:pt x="1502" y="948"/>
                    <a:pt x="1499" y="970"/>
                  </a:cubicBezTo>
                  <a:cubicBezTo>
                    <a:pt x="1497" y="991"/>
                    <a:pt x="1496" y="1028"/>
                    <a:pt x="1496" y="1080"/>
                  </a:cubicBezTo>
                  <a:cubicBezTo>
                    <a:pt x="1496" y="1229"/>
                    <a:pt x="1521" y="1343"/>
                    <a:pt x="1571" y="1421"/>
                  </a:cubicBezTo>
                  <a:cubicBezTo>
                    <a:pt x="1621" y="1499"/>
                    <a:pt x="1697" y="1538"/>
                    <a:pt x="1798" y="1538"/>
                  </a:cubicBezTo>
                  <a:cubicBezTo>
                    <a:pt x="1857" y="1538"/>
                    <a:pt x="1906" y="1528"/>
                    <a:pt x="1946" y="1507"/>
                  </a:cubicBezTo>
                  <a:cubicBezTo>
                    <a:pt x="1986" y="1487"/>
                    <a:pt x="2018" y="1459"/>
                    <a:pt x="2042" y="1424"/>
                  </a:cubicBezTo>
                  <a:cubicBezTo>
                    <a:pt x="2067" y="1388"/>
                    <a:pt x="2085" y="1346"/>
                    <a:pt x="2095" y="1298"/>
                  </a:cubicBezTo>
                  <a:cubicBezTo>
                    <a:pt x="2106" y="1250"/>
                    <a:pt x="2111" y="1198"/>
                    <a:pt x="2111" y="1142"/>
                  </a:cubicBezTo>
                  <a:cubicBezTo>
                    <a:pt x="2111" y="1026"/>
                    <a:pt x="2087" y="936"/>
                    <a:pt x="2040" y="872"/>
                  </a:cubicBezTo>
                  <a:cubicBezTo>
                    <a:pt x="1992" y="807"/>
                    <a:pt x="1925" y="775"/>
                    <a:pt x="1838" y="775"/>
                  </a:cubicBezTo>
                  <a:close/>
                  <a:moveTo>
                    <a:pt x="2139" y="0"/>
                  </a:moveTo>
                  <a:lnTo>
                    <a:pt x="2187" y="65"/>
                  </a:lnTo>
                  <a:lnTo>
                    <a:pt x="2187" y="122"/>
                  </a:lnTo>
                  <a:cubicBezTo>
                    <a:pt x="2067" y="122"/>
                    <a:pt x="1960" y="148"/>
                    <a:pt x="1867" y="200"/>
                  </a:cubicBezTo>
                  <a:cubicBezTo>
                    <a:pt x="1774" y="251"/>
                    <a:pt x="1697" y="327"/>
                    <a:pt x="1636" y="427"/>
                  </a:cubicBezTo>
                  <a:cubicBezTo>
                    <a:pt x="1574" y="527"/>
                    <a:pt x="1531" y="646"/>
                    <a:pt x="1506" y="783"/>
                  </a:cubicBezTo>
                  <a:lnTo>
                    <a:pt x="1518" y="788"/>
                  </a:lnTo>
                  <a:cubicBezTo>
                    <a:pt x="1584" y="741"/>
                    <a:pt x="1648" y="707"/>
                    <a:pt x="1712" y="685"/>
                  </a:cubicBezTo>
                  <a:cubicBezTo>
                    <a:pt x="1776" y="663"/>
                    <a:pt x="1845" y="652"/>
                    <a:pt x="1919" y="652"/>
                  </a:cubicBezTo>
                  <a:cubicBezTo>
                    <a:pt x="2007" y="652"/>
                    <a:pt x="2082" y="671"/>
                    <a:pt x="2144" y="710"/>
                  </a:cubicBezTo>
                  <a:cubicBezTo>
                    <a:pt x="2207" y="749"/>
                    <a:pt x="2253" y="803"/>
                    <a:pt x="2284" y="873"/>
                  </a:cubicBezTo>
                  <a:cubicBezTo>
                    <a:pt x="2316" y="943"/>
                    <a:pt x="2331" y="1025"/>
                    <a:pt x="2331" y="1118"/>
                  </a:cubicBezTo>
                  <a:cubicBezTo>
                    <a:pt x="2331" y="1220"/>
                    <a:pt x="2312" y="1310"/>
                    <a:pt x="2273" y="1387"/>
                  </a:cubicBezTo>
                  <a:cubicBezTo>
                    <a:pt x="2234" y="1465"/>
                    <a:pt x="2173" y="1526"/>
                    <a:pt x="2092" y="1571"/>
                  </a:cubicBezTo>
                  <a:cubicBezTo>
                    <a:pt x="2010" y="1615"/>
                    <a:pt x="1909" y="1638"/>
                    <a:pt x="1790" y="1638"/>
                  </a:cubicBezTo>
                  <a:cubicBezTo>
                    <a:pt x="1619" y="1638"/>
                    <a:pt x="1490" y="1584"/>
                    <a:pt x="1403" y="1478"/>
                  </a:cubicBezTo>
                  <a:cubicBezTo>
                    <a:pt x="1315" y="1372"/>
                    <a:pt x="1272" y="1215"/>
                    <a:pt x="1272" y="1008"/>
                  </a:cubicBezTo>
                  <a:cubicBezTo>
                    <a:pt x="1272" y="869"/>
                    <a:pt x="1294" y="739"/>
                    <a:pt x="1338" y="618"/>
                  </a:cubicBezTo>
                  <a:cubicBezTo>
                    <a:pt x="1381" y="497"/>
                    <a:pt x="1443" y="391"/>
                    <a:pt x="1524" y="301"/>
                  </a:cubicBezTo>
                  <a:cubicBezTo>
                    <a:pt x="1604" y="211"/>
                    <a:pt x="1698" y="140"/>
                    <a:pt x="1804" y="88"/>
                  </a:cubicBezTo>
                  <a:cubicBezTo>
                    <a:pt x="1910" y="36"/>
                    <a:pt x="2022" y="7"/>
                    <a:pt x="2139" y="0"/>
                  </a:cubicBezTo>
                  <a:close/>
                  <a:moveTo>
                    <a:pt x="549" y="0"/>
                  </a:moveTo>
                  <a:lnTo>
                    <a:pt x="613" y="0"/>
                  </a:lnTo>
                  <a:cubicBezTo>
                    <a:pt x="608" y="75"/>
                    <a:pt x="606" y="179"/>
                    <a:pt x="606" y="312"/>
                  </a:cubicBezTo>
                  <a:lnTo>
                    <a:pt x="606" y="1313"/>
                  </a:lnTo>
                  <a:cubicBezTo>
                    <a:pt x="606" y="1358"/>
                    <a:pt x="609" y="1392"/>
                    <a:pt x="614" y="1415"/>
                  </a:cubicBezTo>
                  <a:cubicBezTo>
                    <a:pt x="619" y="1439"/>
                    <a:pt x="628" y="1457"/>
                    <a:pt x="641" y="1472"/>
                  </a:cubicBezTo>
                  <a:cubicBezTo>
                    <a:pt x="654" y="1486"/>
                    <a:pt x="672" y="1497"/>
                    <a:pt x="696" y="1506"/>
                  </a:cubicBezTo>
                  <a:cubicBezTo>
                    <a:pt x="721" y="1514"/>
                    <a:pt x="751" y="1520"/>
                    <a:pt x="788" y="1524"/>
                  </a:cubicBezTo>
                  <a:cubicBezTo>
                    <a:pt x="824" y="1529"/>
                    <a:pt x="873" y="1532"/>
                    <a:pt x="933" y="1533"/>
                  </a:cubicBezTo>
                  <a:lnTo>
                    <a:pt x="933" y="1619"/>
                  </a:lnTo>
                  <a:lnTo>
                    <a:pt x="67" y="1619"/>
                  </a:lnTo>
                  <a:lnTo>
                    <a:pt x="67" y="1533"/>
                  </a:lnTo>
                  <a:cubicBezTo>
                    <a:pt x="154" y="1529"/>
                    <a:pt x="216" y="1524"/>
                    <a:pt x="253" y="1517"/>
                  </a:cubicBezTo>
                  <a:cubicBezTo>
                    <a:pt x="290" y="1511"/>
                    <a:pt x="318" y="1501"/>
                    <a:pt x="338" y="1488"/>
                  </a:cubicBezTo>
                  <a:cubicBezTo>
                    <a:pt x="357" y="1474"/>
                    <a:pt x="371" y="1456"/>
                    <a:pt x="380" y="1431"/>
                  </a:cubicBezTo>
                  <a:cubicBezTo>
                    <a:pt x="389" y="1407"/>
                    <a:pt x="394" y="1368"/>
                    <a:pt x="394" y="1313"/>
                  </a:cubicBezTo>
                  <a:lnTo>
                    <a:pt x="394" y="363"/>
                  </a:lnTo>
                  <a:cubicBezTo>
                    <a:pt x="394" y="331"/>
                    <a:pt x="388" y="308"/>
                    <a:pt x="378" y="294"/>
                  </a:cubicBezTo>
                  <a:cubicBezTo>
                    <a:pt x="367" y="280"/>
                    <a:pt x="351" y="272"/>
                    <a:pt x="329" y="272"/>
                  </a:cubicBezTo>
                  <a:cubicBezTo>
                    <a:pt x="304" y="272"/>
                    <a:pt x="269" y="285"/>
                    <a:pt x="223" y="311"/>
                  </a:cubicBezTo>
                  <a:cubicBezTo>
                    <a:pt x="177" y="337"/>
                    <a:pt x="120" y="372"/>
                    <a:pt x="52" y="418"/>
                  </a:cubicBezTo>
                  <a:lnTo>
                    <a:pt x="0" y="327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91EDC9BD-91FB-83CB-01F9-8B445FB567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6788" y="3382963"/>
              <a:ext cx="82550" cy="104775"/>
            </a:xfrm>
            <a:custGeom>
              <a:avLst/>
              <a:gdLst>
                <a:gd name="T0" fmla="*/ 484 w 868"/>
                <a:gd name="T1" fmla="*/ 201 h 1101"/>
                <a:gd name="T2" fmla="*/ 319 w 868"/>
                <a:gd name="T3" fmla="*/ 438 h 1101"/>
                <a:gd name="T4" fmla="*/ 154 w 868"/>
                <a:gd name="T5" fmla="*/ 675 h 1101"/>
                <a:gd name="T6" fmla="*/ 154 w 868"/>
                <a:gd name="T7" fmla="*/ 685 h 1101"/>
                <a:gd name="T8" fmla="*/ 484 w 868"/>
                <a:gd name="T9" fmla="*/ 685 h 1101"/>
                <a:gd name="T10" fmla="*/ 484 w 868"/>
                <a:gd name="T11" fmla="*/ 512 h 1101"/>
                <a:gd name="T12" fmla="*/ 485 w 868"/>
                <a:gd name="T13" fmla="*/ 440 h 1101"/>
                <a:gd name="T14" fmla="*/ 487 w 868"/>
                <a:gd name="T15" fmla="*/ 353 h 1101"/>
                <a:gd name="T16" fmla="*/ 490 w 868"/>
                <a:gd name="T17" fmla="*/ 268 h 1101"/>
                <a:gd name="T18" fmla="*/ 493 w 868"/>
                <a:gd name="T19" fmla="*/ 201 h 1101"/>
                <a:gd name="T20" fmla="*/ 484 w 868"/>
                <a:gd name="T21" fmla="*/ 201 h 1101"/>
                <a:gd name="T22" fmla="*/ 509 w 868"/>
                <a:gd name="T23" fmla="*/ 0 h 1101"/>
                <a:gd name="T24" fmla="*/ 646 w 868"/>
                <a:gd name="T25" fmla="*/ 0 h 1101"/>
                <a:gd name="T26" fmla="*/ 646 w 868"/>
                <a:gd name="T27" fmla="*/ 685 h 1101"/>
                <a:gd name="T28" fmla="*/ 661 w 868"/>
                <a:gd name="T29" fmla="*/ 685 h 1101"/>
                <a:gd name="T30" fmla="*/ 718 w 868"/>
                <a:gd name="T31" fmla="*/ 681 h 1101"/>
                <a:gd name="T32" fmla="*/ 753 w 868"/>
                <a:gd name="T33" fmla="*/ 667 h 1101"/>
                <a:gd name="T34" fmla="*/ 776 w 868"/>
                <a:gd name="T35" fmla="*/ 637 h 1101"/>
                <a:gd name="T36" fmla="*/ 795 w 868"/>
                <a:gd name="T37" fmla="*/ 587 h 1101"/>
                <a:gd name="T38" fmla="*/ 868 w 868"/>
                <a:gd name="T39" fmla="*/ 587 h 1101"/>
                <a:gd name="T40" fmla="*/ 863 w 868"/>
                <a:gd name="T41" fmla="*/ 681 h 1101"/>
                <a:gd name="T42" fmla="*/ 857 w 868"/>
                <a:gd name="T43" fmla="*/ 775 h 1101"/>
                <a:gd name="T44" fmla="*/ 646 w 868"/>
                <a:gd name="T45" fmla="*/ 775 h 1101"/>
                <a:gd name="T46" fmla="*/ 646 w 868"/>
                <a:gd name="T47" fmla="*/ 888 h 1101"/>
                <a:gd name="T48" fmla="*/ 648 w 868"/>
                <a:gd name="T49" fmla="*/ 965 h 1101"/>
                <a:gd name="T50" fmla="*/ 661 w 868"/>
                <a:gd name="T51" fmla="*/ 1008 h 1101"/>
                <a:gd name="T52" fmla="*/ 692 w 868"/>
                <a:gd name="T53" fmla="*/ 1031 h 1101"/>
                <a:gd name="T54" fmla="*/ 751 w 868"/>
                <a:gd name="T55" fmla="*/ 1049 h 1101"/>
                <a:gd name="T56" fmla="*/ 751 w 868"/>
                <a:gd name="T57" fmla="*/ 1101 h 1101"/>
                <a:gd name="T58" fmla="*/ 380 w 868"/>
                <a:gd name="T59" fmla="*/ 1101 h 1101"/>
                <a:gd name="T60" fmla="*/ 380 w 868"/>
                <a:gd name="T61" fmla="*/ 1049 h 1101"/>
                <a:gd name="T62" fmla="*/ 424 w 868"/>
                <a:gd name="T63" fmla="*/ 1037 h 1101"/>
                <a:gd name="T64" fmla="*/ 454 w 868"/>
                <a:gd name="T65" fmla="*/ 1024 h 1101"/>
                <a:gd name="T66" fmla="*/ 472 w 868"/>
                <a:gd name="T67" fmla="*/ 1007 h 1101"/>
                <a:gd name="T68" fmla="*/ 480 w 868"/>
                <a:gd name="T69" fmla="*/ 982 h 1101"/>
                <a:gd name="T70" fmla="*/ 484 w 868"/>
                <a:gd name="T71" fmla="*/ 944 h 1101"/>
                <a:gd name="T72" fmla="*/ 484 w 868"/>
                <a:gd name="T73" fmla="*/ 888 h 1101"/>
                <a:gd name="T74" fmla="*/ 484 w 868"/>
                <a:gd name="T75" fmla="*/ 775 h 1101"/>
                <a:gd name="T76" fmla="*/ 0 w 868"/>
                <a:gd name="T77" fmla="*/ 775 h 1101"/>
                <a:gd name="T78" fmla="*/ 0 w 868"/>
                <a:gd name="T79" fmla="*/ 707 h 1101"/>
                <a:gd name="T80" fmla="*/ 255 w 868"/>
                <a:gd name="T81" fmla="*/ 354 h 1101"/>
                <a:gd name="T82" fmla="*/ 509 w 868"/>
                <a:gd name="T83" fmla="*/ 0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68" h="1101">
                  <a:moveTo>
                    <a:pt x="484" y="201"/>
                  </a:moveTo>
                  <a:cubicBezTo>
                    <a:pt x="429" y="281"/>
                    <a:pt x="374" y="360"/>
                    <a:pt x="319" y="438"/>
                  </a:cubicBezTo>
                  <a:cubicBezTo>
                    <a:pt x="265" y="517"/>
                    <a:pt x="210" y="595"/>
                    <a:pt x="154" y="675"/>
                  </a:cubicBezTo>
                  <a:lnTo>
                    <a:pt x="154" y="685"/>
                  </a:lnTo>
                  <a:lnTo>
                    <a:pt x="484" y="685"/>
                  </a:lnTo>
                  <a:lnTo>
                    <a:pt x="484" y="512"/>
                  </a:lnTo>
                  <a:cubicBezTo>
                    <a:pt x="484" y="493"/>
                    <a:pt x="484" y="469"/>
                    <a:pt x="485" y="440"/>
                  </a:cubicBezTo>
                  <a:cubicBezTo>
                    <a:pt x="485" y="411"/>
                    <a:pt x="486" y="382"/>
                    <a:pt x="487" y="353"/>
                  </a:cubicBezTo>
                  <a:cubicBezTo>
                    <a:pt x="488" y="323"/>
                    <a:pt x="489" y="295"/>
                    <a:pt x="490" y="268"/>
                  </a:cubicBezTo>
                  <a:cubicBezTo>
                    <a:pt x="491" y="242"/>
                    <a:pt x="492" y="219"/>
                    <a:pt x="493" y="201"/>
                  </a:cubicBezTo>
                  <a:lnTo>
                    <a:pt x="484" y="201"/>
                  </a:lnTo>
                  <a:close/>
                  <a:moveTo>
                    <a:pt x="509" y="0"/>
                  </a:moveTo>
                  <a:lnTo>
                    <a:pt x="646" y="0"/>
                  </a:lnTo>
                  <a:lnTo>
                    <a:pt x="646" y="685"/>
                  </a:lnTo>
                  <a:lnTo>
                    <a:pt x="661" y="685"/>
                  </a:lnTo>
                  <a:cubicBezTo>
                    <a:pt x="685" y="685"/>
                    <a:pt x="704" y="684"/>
                    <a:pt x="718" y="681"/>
                  </a:cubicBezTo>
                  <a:cubicBezTo>
                    <a:pt x="733" y="679"/>
                    <a:pt x="745" y="674"/>
                    <a:pt x="753" y="667"/>
                  </a:cubicBezTo>
                  <a:cubicBezTo>
                    <a:pt x="762" y="660"/>
                    <a:pt x="770" y="650"/>
                    <a:pt x="776" y="637"/>
                  </a:cubicBezTo>
                  <a:cubicBezTo>
                    <a:pt x="782" y="624"/>
                    <a:pt x="788" y="608"/>
                    <a:pt x="795" y="587"/>
                  </a:cubicBezTo>
                  <a:lnTo>
                    <a:pt x="868" y="587"/>
                  </a:lnTo>
                  <a:cubicBezTo>
                    <a:pt x="866" y="618"/>
                    <a:pt x="865" y="650"/>
                    <a:pt x="863" y="681"/>
                  </a:cubicBezTo>
                  <a:cubicBezTo>
                    <a:pt x="861" y="711"/>
                    <a:pt x="859" y="743"/>
                    <a:pt x="857" y="775"/>
                  </a:cubicBezTo>
                  <a:lnTo>
                    <a:pt x="646" y="775"/>
                  </a:lnTo>
                  <a:lnTo>
                    <a:pt x="646" y="888"/>
                  </a:lnTo>
                  <a:cubicBezTo>
                    <a:pt x="646" y="921"/>
                    <a:pt x="646" y="947"/>
                    <a:pt x="648" y="965"/>
                  </a:cubicBezTo>
                  <a:cubicBezTo>
                    <a:pt x="649" y="983"/>
                    <a:pt x="653" y="998"/>
                    <a:pt x="661" y="1008"/>
                  </a:cubicBezTo>
                  <a:cubicBezTo>
                    <a:pt x="668" y="1018"/>
                    <a:pt x="678" y="1026"/>
                    <a:pt x="692" y="1031"/>
                  </a:cubicBezTo>
                  <a:cubicBezTo>
                    <a:pt x="706" y="1036"/>
                    <a:pt x="726" y="1042"/>
                    <a:pt x="751" y="1049"/>
                  </a:cubicBezTo>
                  <a:lnTo>
                    <a:pt x="751" y="1101"/>
                  </a:lnTo>
                  <a:lnTo>
                    <a:pt x="380" y="1101"/>
                  </a:lnTo>
                  <a:lnTo>
                    <a:pt x="380" y="1049"/>
                  </a:lnTo>
                  <a:cubicBezTo>
                    <a:pt x="397" y="1045"/>
                    <a:pt x="412" y="1040"/>
                    <a:pt x="424" y="1037"/>
                  </a:cubicBezTo>
                  <a:cubicBezTo>
                    <a:pt x="436" y="1033"/>
                    <a:pt x="446" y="1029"/>
                    <a:pt x="454" y="1024"/>
                  </a:cubicBezTo>
                  <a:cubicBezTo>
                    <a:pt x="462" y="1019"/>
                    <a:pt x="468" y="1013"/>
                    <a:pt x="472" y="1007"/>
                  </a:cubicBezTo>
                  <a:cubicBezTo>
                    <a:pt x="475" y="1000"/>
                    <a:pt x="478" y="992"/>
                    <a:pt x="480" y="982"/>
                  </a:cubicBezTo>
                  <a:cubicBezTo>
                    <a:pt x="482" y="972"/>
                    <a:pt x="483" y="959"/>
                    <a:pt x="484" y="944"/>
                  </a:cubicBezTo>
                  <a:cubicBezTo>
                    <a:pt x="484" y="929"/>
                    <a:pt x="484" y="910"/>
                    <a:pt x="484" y="888"/>
                  </a:cubicBezTo>
                  <a:lnTo>
                    <a:pt x="484" y="775"/>
                  </a:lnTo>
                  <a:lnTo>
                    <a:pt x="0" y="775"/>
                  </a:lnTo>
                  <a:lnTo>
                    <a:pt x="0" y="707"/>
                  </a:lnTo>
                  <a:cubicBezTo>
                    <a:pt x="86" y="589"/>
                    <a:pt x="170" y="471"/>
                    <a:pt x="255" y="354"/>
                  </a:cubicBezTo>
                  <a:cubicBezTo>
                    <a:pt x="339" y="236"/>
                    <a:pt x="424" y="119"/>
                    <a:pt x="509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2CE700E6-4BD4-5AD5-9C67-171B36D2E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50" y="3344863"/>
              <a:ext cx="35718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08C5DC9F-8E58-4576-ADB9-A2EC1AD983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9600" y="3417888"/>
              <a:ext cx="222250" cy="155575"/>
            </a:xfrm>
            <a:custGeom>
              <a:avLst/>
              <a:gdLst>
                <a:gd name="T0" fmla="*/ 1838 w 2331"/>
                <a:gd name="T1" fmla="*/ 775 h 1638"/>
                <a:gd name="T2" fmla="*/ 1727 w 2331"/>
                <a:gd name="T3" fmla="*/ 788 h 1638"/>
                <a:gd name="T4" fmla="*/ 1627 w 2331"/>
                <a:gd name="T5" fmla="*/ 825 h 1638"/>
                <a:gd name="T6" fmla="*/ 1536 w 2331"/>
                <a:gd name="T7" fmla="*/ 888 h 1638"/>
                <a:gd name="T8" fmla="*/ 1515 w 2331"/>
                <a:gd name="T9" fmla="*/ 914 h 1638"/>
                <a:gd name="T10" fmla="*/ 1499 w 2331"/>
                <a:gd name="T11" fmla="*/ 970 h 1638"/>
                <a:gd name="T12" fmla="*/ 1496 w 2331"/>
                <a:gd name="T13" fmla="*/ 1080 h 1638"/>
                <a:gd name="T14" fmla="*/ 1571 w 2331"/>
                <a:gd name="T15" fmla="*/ 1421 h 1638"/>
                <a:gd name="T16" fmla="*/ 1798 w 2331"/>
                <a:gd name="T17" fmla="*/ 1538 h 1638"/>
                <a:gd name="T18" fmla="*/ 1946 w 2331"/>
                <a:gd name="T19" fmla="*/ 1507 h 1638"/>
                <a:gd name="T20" fmla="*/ 2043 w 2331"/>
                <a:gd name="T21" fmla="*/ 1424 h 1638"/>
                <a:gd name="T22" fmla="*/ 2095 w 2331"/>
                <a:gd name="T23" fmla="*/ 1298 h 1638"/>
                <a:gd name="T24" fmla="*/ 2111 w 2331"/>
                <a:gd name="T25" fmla="*/ 1142 h 1638"/>
                <a:gd name="T26" fmla="*/ 2040 w 2331"/>
                <a:gd name="T27" fmla="*/ 872 h 1638"/>
                <a:gd name="T28" fmla="*/ 1838 w 2331"/>
                <a:gd name="T29" fmla="*/ 775 h 1638"/>
                <a:gd name="T30" fmla="*/ 2139 w 2331"/>
                <a:gd name="T31" fmla="*/ 0 h 1638"/>
                <a:gd name="T32" fmla="*/ 2187 w 2331"/>
                <a:gd name="T33" fmla="*/ 65 h 1638"/>
                <a:gd name="T34" fmla="*/ 2187 w 2331"/>
                <a:gd name="T35" fmla="*/ 122 h 1638"/>
                <a:gd name="T36" fmla="*/ 1867 w 2331"/>
                <a:gd name="T37" fmla="*/ 200 h 1638"/>
                <a:gd name="T38" fmla="*/ 1636 w 2331"/>
                <a:gd name="T39" fmla="*/ 427 h 1638"/>
                <a:gd name="T40" fmla="*/ 1506 w 2331"/>
                <a:gd name="T41" fmla="*/ 783 h 1638"/>
                <a:gd name="T42" fmla="*/ 1518 w 2331"/>
                <a:gd name="T43" fmla="*/ 788 h 1638"/>
                <a:gd name="T44" fmla="*/ 1712 w 2331"/>
                <a:gd name="T45" fmla="*/ 685 h 1638"/>
                <a:gd name="T46" fmla="*/ 1919 w 2331"/>
                <a:gd name="T47" fmla="*/ 652 h 1638"/>
                <a:gd name="T48" fmla="*/ 2144 w 2331"/>
                <a:gd name="T49" fmla="*/ 710 h 1638"/>
                <a:gd name="T50" fmla="*/ 2285 w 2331"/>
                <a:gd name="T51" fmla="*/ 873 h 1638"/>
                <a:gd name="T52" fmla="*/ 2331 w 2331"/>
                <a:gd name="T53" fmla="*/ 1118 h 1638"/>
                <a:gd name="T54" fmla="*/ 2273 w 2331"/>
                <a:gd name="T55" fmla="*/ 1387 h 1638"/>
                <a:gd name="T56" fmla="*/ 2092 w 2331"/>
                <a:gd name="T57" fmla="*/ 1571 h 1638"/>
                <a:gd name="T58" fmla="*/ 1790 w 2331"/>
                <a:gd name="T59" fmla="*/ 1638 h 1638"/>
                <a:gd name="T60" fmla="*/ 1403 w 2331"/>
                <a:gd name="T61" fmla="*/ 1478 h 1638"/>
                <a:gd name="T62" fmla="*/ 1272 w 2331"/>
                <a:gd name="T63" fmla="*/ 1008 h 1638"/>
                <a:gd name="T64" fmla="*/ 1338 w 2331"/>
                <a:gd name="T65" fmla="*/ 618 h 1638"/>
                <a:gd name="T66" fmla="*/ 1524 w 2331"/>
                <a:gd name="T67" fmla="*/ 301 h 1638"/>
                <a:gd name="T68" fmla="*/ 1804 w 2331"/>
                <a:gd name="T69" fmla="*/ 88 h 1638"/>
                <a:gd name="T70" fmla="*/ 2139 w 2331"/>
                <a:gd name="T71" fmla="*/ 0 h 1638"/>
                <a:gd name="T72" fmla="*/ 549 w 2331"/>
                <a:gd name="T73" fmla="*/ 0 h 1638"/>
                <a:gd name="T74" fmla="*/ 613 w 2331"/>
                <a:gd name="T75" fmla="*/ 0 h 1638"/>
                <a:gd name="T76" fmla="*/ 606 w 2331"/>
                <a:gd name="T77" fmla="*/ 312 h 1638"/>
                <a:gd name="T78" fmla="*/ 606 w 2331"/>
                <a:gd name="T79" fmla="*/ 1313 h 1638"/>
                <a:gd name="T80" fmla="*/ 614 w 2331"/>
                <a:gd name="T81" fmla="*/ 1415 h 1638"/>
                <a:gd name="T82" fmla="*/ 641 w 2331"/>
                <a:gd name="T83" fmla="*/ 1472 h 1638"/>
                <a:gd name="T84" fmla="*/ 696 w 2331"/>
                <a:gd name="T85" fmla="*/ 1506 h 1638"/>
                <a:gd name="T86" fmla="*/ 788 w 2331"/>
                <a:gd name="T87" fmla="*/ 1524 h 1638"/>
                <a:gd name="T88" fmla="*/ 933 w 2331"/>
                <a:gd name="T89" fmla="*/ 1533 h 1638"/>
                <a:gd name="T90" fmla="*/ 933 w 2331"/>
                <a:gd name="T91" fmla="*/ 1619 h 1638"/>
                <a:gd name="T92" fmla="*/ 67 w 2331"/>
                <a:gd name="T93" fmla="*/ 1619 h 1638"/>
                <a:gd name="T94" fmla="*/ 67 w 2331"/>
                <a:gd name="T95" fmla="*/ 1533 h 1638"/>
                <a:gd name="T96" fmla="*/ 253 w 2331"/>
                <a:gd name="T97" fmla="*/ 1517 h 1638"/>
                <a:gd name="T98" fmla="*/ 338 w 2331"/>
                <a:gd name="T99" fmla="*/ 1488 h 1638"/>
                <a:gd name="T100" fmla="*/ 381 w 2331"/>
                <a:gd name="T101" fmla="*/ 1431 h 1638"/>
                <a:gd name="T102" fmla="*/ 394 w 2331"/>
                <a:gd name="T103" fmla="*/ 1313 h 1638"/>
                <a:gd name="T104" fmla="*/ 394 w 2331"/>
                <a:gd name="T105" fmla="*/ 363 h 1638"/>
                <a:gd name="T106" fmla="*/ 378 w 2331"/>
                <a:gd name="T107" fmla="*/ 294 h 1638"/>
                <a:gd name="T108" fmla="*/ 330 w 2331"/>
                <a:gd name="T109" fmla="*/ 272 h 1638"/>
                <a:gd name="T110" fmla="*/ 223 w 2331"/>
                <a:gd name="T111" fmla="*/ 311 h 1638"/>
                <a:gd name="T112" fmla="*/ 52 w 2331"/>
                <a:gd name="T113" fmla="*/ 418 h 1638"/>
                <a:gd name="T114" fmla="*/ 0 w 2331"/>
                <a:gd name="T115" fmla="*/ 327 h 1638"/>
                <a:gd name="T116" fmla="*/ 549 w 2331"/>
                <a:gd name="T117" fmla="*/ 0 h 1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1" h="1638">
                  <a:moveTo>
                    <a:pt x="1838" y="775"/>
                  </a:moveTo>
                  <a:cubicBezTo>
                    <a:pt x="1800" y="775"/>
                    <a:pt x="1763" y="779"/>
                    <a:pt x="1727" y="788"/>
                  </a:cubicBezTo>
                  <a:cubicBezTo>
                    <a:pt x="1692" y="797"/>
                    <a:pt x="1658" y="809"/>
                    <a:pt x="1627" y="825"/>
                  </a:cubicBezTo>
                  <a:cubicBezTo>
                    <a:pt x="1596" y="842"/>
                    <a:pt x="1565" y="863"/>
                    <a:pt x="1536" y="888"/>
                  </a:cubicBezTo>
                  <a:cubicBezTo>
                    <a:pt x="1526" y="896"/>
                    <a:pt x="1519" y="905"/>
                    <a:pt x="1515" y="914"/>
                  </a:cubicBezTo>
                  <a:cubicBezTo>
                    <a:pt x="1507" y="929"/>
                    <a:pt x="1502" y="948"/>
                    <a:pt x="1499" y="970"/>
                  </a:cubicBezTo>
                  <a:cubicBezTo>
                    <a:pt x="1497" y="991"/>
                    <a:pt x="1496" y="1028"/>
                    <a:pt x="1496" y="1080"/>
                  </a:cubicBezTo>
                  <a:cubicBezTo>
                    <a:pt x="1496" y="1229"/>
                    <a:pt x="1521" y="1343"/>
                    <a:pt x="1571" y="1421"/>
                  </a:cubicBezTo>
                  <a:cubicBezTo>
                    <a:pt x="1621" y="1499"/>
                    <a:pt x="1697" y="1538"/>
                    <a:pt x="1798" y="1538"/>
                  </a:cubicBezTo>
                  <a:cubicBezTo>
                    <a:pt x="1857" y="1538"/>
                    <a:pt x="1906" y="1528"/>
                    <a:pt x="1946" y="1507"/>
                  </a:cubicBezTo>
                  <a:cubicBezTo>
                    <a:pt x="1986" y="1487"/>
                    <a:pt x="2018" y="1459"/>
                    <a:pt x="2043" y="1424"/>
                  </a:cubicBezTo>
                  <a:cubicBezTo>
                    <a:pt x="2067" y="1388"/>
                    <a:pt x="2085" y="1346"/>
                    <a:pt x="2095" y="1298"/>
                  </a:cubicBezTo>
                  <a:cubicBezTo>
                    <a:pt x="2106" y="1250"/>
                    <a:pt x="2111" y="1198"/>
                    <a:pt x="2111" y="1142"/>
                  </a:cubicBezTo>
                  <a:cubicBezTo>
                    <a:pt x="2111" y="1026"/>
                    <a:pt x="2087" y="936"/>
                    <a:pt x="2040" y="872"/>
                  </a:cubicBezTo>
                  <a:cubicBezTo>
                    <a:pt x="1992" y="807"/>
                    <a:pt x="1925" y="775"/>
                    <a:pt x="1838" y="775"/>
                  </a:cubicBezTo>
                  <a:close/>
                  <a:moveTo>
                    <a:pt x="2139" y="0"/>
                  </a:moveTo>
                  <a:lnTo>
                    <a:pt x="2187" y="65"/>
                  </a:lnTo>
                  <a:lnTo>
                    <a:pt x="2187" y="122"/>
                  </a:lnTo>
                  <a:cubicBezTo>
                    <a:pt x="2067" y="122"/>
                    <a:pt x="1960" y="148"/>
                    <a:pt x="1867" y="200"/>
                  </a:cubicBezTo>
                  <a:cubicBezTo>
                    <a:pt x="1774" y="251"/>
                    <a:pt x="1697" y="327"/>
                    <a:pt x="1636" y="427"/>
                  </a:cubicBezTo>
                  <a:cubicBezTo>
                    <a:pt x="1575" y="527"/>
                    <a:pt x="1531" y="646"/>
                    <a:pt x="1506" y="783"/>
                  </a:cubicBezTo>
                  <a:lnTo>
                    <a:pt x="1518" y="788"/>
                  </a:lnTo>
                  <a:cubicBezTo>
                    <a:pt x="1584" y="741"/>
                    <a:pt x="1648" y="707"/>
                    <a:pt x="1712" y="685"/>
                  </a:cubicBezTo>
                  <a:cubicBezTo>
                    <a:pt x="1776" y="663"/>
                    <a:pt x="1845" y="652"/>
                    <a:pt x="1919" y="652"/>
                  </a:cubicBezTo>
                  <a:cubicBezTo>
                    <a:pt x="2007" y="652"/>
                    <a:pt x="2082" y="671"/>
                    <a:pt x="2144" y="710"/>
                  </a:cubicBezTo>
                  <a:cubicBezTo>
                    <a:pt x="2207" y="749"/>
                    <a:pt x="2253" y="803"/>
                    <a:pt x="2285" y="873"/>
                  </a:cubicBezTo>
                  <a:cubicBezTo>
                    <a:pt x="2316" y="943"/>
                    <a:pt x="2331" y="1025"/>
                    <a:pt x="2331" y="1118"/>
                  </a:cubicBezTo>
                  <a:cubicBezTo>
                    <a:pt x="2331" y="1220"/>
                    <a:pt x="2312" y="1310"/>
                    <a:pt x="2273" y="1387"/>
                  </a:cubicBezTo>
                  <a:cubicBezTo>
                    <a:pt x="2234" y="1465"/>
                    <a:pt x="2173" y="1526"/>
                    <a:pt x="2092" y="1571"/>
                  </a:cubicBezTo>
                  <a:cubicBezTo>
                    <a:pt x="2010" y="1615"/>
                    <a:pt x="1910" y="1638"/>
                    <a:pt x="1790" y="1638"/>
                  </a:cubicBezTo>
                  <a:cubicBezTo>
                    <a:pt x="1619" y="1638"/>
                    <a:pt x="1490" y="1584"/>
                    <a:pt x="1403" y="1478"/>
                  </a:cubicBezTo>
                  <a:cubicBezTo>
                    <a:pt x="1316" y="1372"/>
                    <a:pt x="1272" y="1215"/>
                    <a:pt x="1272" y="1008"/>
                  </a:cubicBezTo>
                  <a:cubicBezTo>
                    <a:pt x="1272" y="869"/>
                    <a:pt x="1294" y="739"/>
                    <a:pt x="1338" y="618"/>
                  </a:cubicBezTo>
                  <a:cubicBezTo>
                    <a:pt x="1381" y="497"/>
                    <a:pt x="1444" y="391"/>
                    <a:pt x="1524" y="301"/>
                  </a:cubicBezTo>
                  <a:cubicBezTo>
                    <a:pt x="1604" y="211"/>
                    <a:pt x="1698" y="140"/>
                    <a:pt x="1804" y="88"/>
                  </a:cubicBezTo>
                  <a:cubicBezTo>
                    <a:pt x="1910" y="36"/>
                    <a:pt x="2022" y="7"/>
                    <a:pt x="2139" y="0"/>
                  </a:cubicBezTo>
                  <a:close/>
                  <a:moveTo>
                    <a:pt x="549" y="0"/>
                  </a:moveTo>
                  <a:lnTo>
                    <a:pt x="613" y="0"/>
                  </a:lnTo>
                  <a:cubicBezTo>
                    <a:pt x="608" y="75"/>
                    <a:pt x="606" y="179"/>
                    <a:pt x="606" y="312"/>
                  </a:cubicBezTo>
                  <a:lnTo>
                    <a:pt x="606" y="1313"/>
                  </a:lnTo>
                  <a:cubicBezTo>
                    <a:pt x="606" y="1358"/>
                    <a:pt x="609" y="1392"/>
                    <a:pt x="614" y="1415"/>
                  </a:cubicBezTo>
                  <a:cubicBezTo>
                    <a:pt x="619" y="1439"/>
                    <a:pt x="628" y="1457"/>
                    <a:pt x="641" y="1472"/>
                  </a:cubicBezTo>
                  <a:cubicBezTo>
                    <a:pt x="654" y="1486"/>
                    <a:pt x="672" y="1497"/>
                    <a:pt x="696" y="1506"/>
                  </a:cubicBezTo>
                  <a:cubicBezTo>
                    <a:pt x="721" y="1514"/>
                    <a:pt x="751" y="1520"/>
                    <a:pt x="788" y="1524"/>
                  </a:cubicBezTo>
                  <a:cubicBezTo>
                    <a:pt x="824" y="1529"/>
                    <a:pt x="873" y="1532"/>
                    <a:pt x="933" y="1533"/>
                  </a:cubicBezTo>
                  <a:lnTo>
                    <a:pt x="933" y="1619"/>
                  </a:lnTo>
                  <a:lnTo>
                    <a:pt x="67" y="1619"/>
                  </a:lnTo>
                  <a:lnTo>
                    <a:pt x="67" y="1533"/>
                  </a:lnTo>
                  <a:cubicBezTo>
                    <a:pt x="154" y="1529"/>
                    <a:pt x="216" y="1524"/>
                    <a:pt x="253" y="1517"/>
                  </a:cubicBezTo>
                  <a:cubicBezTo>
                    <a:pt x="290" y="1511"/>
                    <a:pt x="318" y="1501"/>
                    <a:pt x="338" y="1488"/>
                  </a:cubicBezTo>
                  <a:cubicBezTo>
                    <a:pt x="357" y="1474"/>
                    <a:pt x="372" y="1456"/>
                    <a:pt x="381" y="1431"/>
                  </a:cubicBezTo>
                  <a:cubicBezTo>
                    <a:pt x="390" y="1407"/>
                    <a:pt x="394" y="1368"/>
                    <a:pt x="394" y="1313"/>
                  </a:cubicBezTo>
                  <a:lnTo>
                    <a:pt x="394" y="363"/>
                  </a:lnTo>
                  <a:cubicBezTo>
                    <a:pt x="394" y="331"/>
                    <a:pt x="389" y="308"/>
                    <a:pt x="378" y="294"/>
                  </a:cubicBezTo>
                  <a:cubicBezTo>
                    <a:pt x="367" y="280"/>
                    <a:pt x="351" y="272"/>
                    <a:pt x="330" y="272"/>
                  </a:cubicBezTo>
                  <a:cubicBezTo>
                    <a:pt x="305" y="272"/>
                    <a:pt x="269" y="285"/>
                    <a:pt x="223" y="311"/>
                  </a:cubicBezTo>
                  <a:cubicBezTo>
                    <a:pt x="177" y="337"/>
                    <a:pt x="120" y="372"/>
                    <a:pt x="52" y="418"/>
                  </a:cubicBezTo>
                  <a:lnTo>
                    <a:pt x="0" y="327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06A5AAC4-4379-DEF2-2ED1-6B30D8874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663" y="3381375"/>
              <a:ext cx="69850" cy="107950"/>
            </a:xfrm>
            <a:custGeom>
              <a:avLst/>
              <a:gdLst>
                <a:gd name="T0" fmla="*/ 376 w 726"/>
                <a:gd name="T1" fmla="*/ 0 h 1127"/>
                <a:gd name="T2" fmla="*/ 504 w 726"/>
                <a:gd name="T3" fmla="*/ 15 h 1127"/>
                <a:gd name="T4" fmla="*/ 608 w 726"/>
                <a:gd name="T5" fmla="*/ 59 h 1127"/>
                <a:gd name="T6" fmla="*/ 676 w 726"/>
                <a:gd name="T7" fmla="*/ 133 h 1127"/>
                <a:gd name="T8" fmla="*/ 701 w 726"/>
                <a:gd name="T9" fmla="*/ 235 h 1127"/>
                <a:gd name="T10" fmla="*/ 685 w 726"/>
                <a:gd name="T11" fmla="*/ 332 h 1127"/>
                <a:gd name="T12" fmla="*/ 638 w 726"/>
                <a:gd name="T13" fmla="*/ 409 h 1127"/>
                <a:gd name="T14" fmla="*/ 559 w 726"/>
                <a:gd name="T15" fmla="*/ 471 h 1127"/>
                <a:gd name="T16" fmla="*/ 451 w 726"/>
                <a:gd name="T17" fmla="*/ 525 h 1127"/>
                <a:gd name="T18" fmla="*/ 451 w 726"/>
                <a:gd name="T19" fmla="*/ 535 h 1127"/>
                <a:gd name="T20" fmla="*/ 558 w 726"/>
                <a:gd name="T21" fmla="*/ 568 h 1127"/>
                <a:gd name="T22" fmla="*/ 645 w 726"/>
                <a:gd name="T23" fmla="*/ 626 h 1127"/>
                <a:gd name="T24" fmla="*/ 704 w 726"/>
                <a:gd name="T25" fmla="*/ 706 h 1127"/>
                <a:gd name="T26" fmla="*/ 726 w 726"/>
                <a:gd name="T27" fmla="*/ 807 h 1127"/>
                <a:gd name="T28" fmla="*/ 700 w 726"/>
                <a:gd name="T29" fmla="*/ 934 h 1127"/>
                <a:gd name="T30" fmla="*/ 623 w 726"/>
                <a:gd name="T31" fmla="*/ 1036 h 1127"/>
                <a:gd name="T32" fmla="*/ 495 w 726"/>
                <a:gd name="T33" fmla="*/ 1103 h 1127"/>
                <a:gd name="T34" fmla="*/ 318 w 726"/>
                <a:gd name="T35" fmla="*/ 1127 h 1127"/>
                <a:gd name="T36" fmla="*/ 156 w 726"/>
                <a:gd name="T37" fmla="*/ 1111 h 1127"/>
                <a:gd name="T38" fmla="*/ 0 w 726"/>
                <a:gd name="T39" fmla="*/ 1070 h 1127"/>
                <a:gd name="T40" fmla="*/ 0 w 726"/>
                <a:gd name="T41" fmla="*/ 884 h 1127"/>
                <a:gd name="T42" fmla="*/ 110 w 726"/>
                <a:gd name="T43" fmla="*/ 884 h 1127"/>
                <a:gd name="T44" fmla="*/ 143 w 726"/>
                <a:gd name="T45" fmla="*/ 958 h 1127"/>
                <a:gd name="T46" fmla="*/ 187 w 726"/>
                <a:gd name="T47" fmla="*/ 1008 h 1127"/>
                <a:gd name="T48" fmla="*/ 246 w 726"/>
                <a:gd name="T49" fmla="*/ 1035 h 1127"/>
                <a:gd name="T50" fmla="*/ 321 w 726"/>
                <a:gd name="T51" fmla="*/ 1044 h 1127"/>
                <a:gd name="T52" fmla="*/ 489 w 726"/>
                <a:gd name="T53" fmla="*/ 991 h 1127"/>
                <a:gd name="T54" fmla="*/ 546 w 726"/>
                <a:gd name="T55" fmla="*/ 831 h 1127"/>
                <a:gd name="T56" fmla="*/ 471 w 726"/>
                <a:gd name="T57" fmla="*/ 658 h 1127"/>
                <a:gd name="T58" fmla="*/ 248 w 726"/>
                <a:gd name="T59" fmla="*/ 599 h 1127"/>
                <a:gd name="T60" fmla="*/ 172 w 726"/>
                <a:gd name="T61" fmla="*/ 599 h 1127"/>
                <a:gd name="T62" fmla="*/ 172 w 726"/>
                <a:gd name="T63" fmla="*/ 516 h 1127"/>
                <a:gd name="T64" fmla="*/ 328 w 726"/>
                <a:gd name="T65" fmla="*/ 491 h 1127"/>
                <a:gd name="T66" fmla="*/ 438 w 726"/>
                <a:gd name="T67" fmla="*/ 436 h 1127"/>
                <a:gd name="T68" fmla="*/ 503 w 726"/>
                <a:gd name="T69" fmla="*/ 358 h 1127"/>
                <a:gd name="T70" fmla="*/ 525 w 726"/>
                <a:gd name="T71" fmla="*/ 263 h 1127"/>
                <a:gd name="T72" fmla="*/ 476 w 726"/>
                <a:gd name="T73" fmla="*/ 133 h 1127"/>
                <a:gd name="T74" fmla="*/ 334 w 726"/>
                <a:gd name="T75" fmla="*/ 85 h 1127"/>
                <a:gd name="T76" fmla="*/ 203 w 726"/>
                <a:gd name="T77" fmla="*/ 128 h 1127"/>
                <a:gd name="T78" fmla="*/ 122 w 726"/>
                <a:gd name="T79" fmla="*/ 256 h 1127"/>
                <a:gd name="T80" fmla="*/ 12 w 726"/>
                <a:gd name="T81" fmla="*/ 256 h 1127"/>
                <a:gd name="T82" fmla="*/ 12 w 726"/>
                <a:gd name="T83" fmla="*/ 87 h 1127"/>
                <a:gd name="T84" fmla="*/ 204 w 726"/>
                <a:gd name="T85" fmla="*/ 22 h 1127"/>
                <a:gd name="T86" fmla="*/ 376 w 726"/>
                <a:gd name="T87" fmla="*/ 0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26" h="1127">
                  <a:moveTo>
                    <a:pt x="376" y="0"/>
                  </a:moveTo>
                  <a:cubicBezTo>
                    <a:pt x="422" y="0"/>
                    <a:pt x="465" y="5"/>
                    <a:pt x="504" y="15"/>
                  </a:cubicBezTo>
                  <a:cubicBezTo>
                    <a:pt x="544" y="24"/>
                    <a:pt x="579" y="39"/>
                    <a:pt x="608" y="59"/>
                  </a:cubicBezTo>
                  <a:cubicBezTo>
                    <a:pt x="637" y="79"/>
                    <a:pt x="660" y="103"/>
                    <a:pt x="676" y="133"/>
                  </a:cubicBezTo>
                  <a:cubicBezTo>
                    <a:pt x="693" y="162"/>
                    <a:pt x="701" y="196"/>
                    <a:pt x="701" y="235"/>
                  </a:cubicBezTo>
                  <a:cubicBezTo>
                    <a:pt x="701" y="272"/>
                    <a:pt x="696" y="304"/>
                    <a:pt x="685" y="332"/>
                  </a:cubicBezTo>
                  <a:cubicBezTo>
                    <a:pt x="675" y="361"/>
                    <a:pt x="659" y="386"/>
                    <a:pt x="638" y="409"/>
                  </a:cubicBezTo>
                  <a:cubicBezTo>
                    <a:pt x="616" y="432"/>
                    <a:pt x="590" y="453"/>
                    <a:pt x="559" y="471"/>
                  </a:cubicBezTo>
                  <a:cubicBezTo>
                    <a:pt x="527" y="490"/>
                    <a:pt x="491" y="508"/>
                    <a:pt x="451" y="525"/>
                  </a:cubicBezTo>
                  <a:lnTo>
                    <a:pt x="451" y="535"/>
                  </a:lnTo>
                  <a:cubicBezTo>
                    <a:pt x="489" y="542"/>
                    <a:pt x="525" y="553"/>
                    <a:pt x="558" y="568"/>
                  </a:cubicBezTo>
                  <a:cubicBezTo>
                    <a:pt x="591" y="584"/>
                    <a:pt x="621" y="603"/>
                    <a:pt x="645" y="626"/>
                  </a:cubicBezTo>
                  <a:cubicBezTo>
                    <a:pt x="670" y="649"/>
                    <a:pt x="690" y="676"/>
                    <a:pt x="704" y="706"/>
                  </a:cubicBezTo>
                  <a:cubicBezTo>
                    <a:pt x="719" y="737"/>
                    <a:pt x="726" y="770"/>
                    <a:pt x="726" y="807"/>
                  </a:cubicBezTo>
                  <a:cubicBezTo>
                    <a:pt x="726" y="853"/>
                    <a:pt x="717" y="895"/>
                    <a:pt x="700" y="934"/>
                  </a:cubicBezTo>
                  <a:cubicBezTo>
                    <a:pt x="683" y="974"/>
                    <a:pt x="657" y="1008"/>
                    <a:pt x="623" y="1036"/>
                  </a:cubicBezTo>
                  <a:cubicBezTo>
                    <a:pt x="588" y="1065"/>
                    <a:pt x="546" y="1087"/>
                    <a:pt x="495" y="1103"/>
                  </a:cubicBezTo>
                  <a:cubicBezTo>
                    <a:pt x="445" y="1119"/>
                    <a:pt x="386" y="1127"/>
                    <a:pt x="318" y="1127"/>
                  </a:cubicBezTo>
                  <a:cubicBezTo>
                    <a:pt x="265" y="1127"/>
                    <a:pt x="211" y="1122"/>
                    <a:pt x="156" y="1111"/>
                  </a:cubicBezTo>
                  <a:cubicBezTo>
                    <a:pt x="101" y="1101"/>
                    <a:pt x="49" y="1087"/>
                    <a:pt x="0" y="1070"/>
                  </a:cubicBezTo>
                  <a:lnTo>
                    <a:pt x="0" y="884"/>
                  </a:lnTo>
                  <a:lnTo>
                    <a:pt x="110" y="884"/>
                  </a:lnTo>
                  <a:cubicBezTo>
                    <a:pt x="120" y="913"/>
                    <a:pt x="131" y="937"/>
                    <a:pt x="143" y="958"/>
                  </a:cubicBezTo>
                  <a:cubicBezTo>
                    <a:pt x="156" y="978"/>
                    <a:pt x="170" y="995"/>
                    <a:pt x="187" y="1008"/>
                  </a:cubicBezTo>
                  <a:cubicBezTo>
                    <a:pt x="204" y="1020"/>
                    <a:pt x="224" y="1030"/>
                    <a:pt x="246" y="1035"/>
                  </a:cubicBezTo>
                  <a:cubicBezTo>
                    <a:pt x="268" y="1041"/>
                    <a:pt x="293" y="1044"/>
                    <a:pt x="321" y="1044"/>
                  </a:cubicBezTo>
                  <a:cubicBezTo>
                    <a:pt x="395" y="1044"/>
                    <a:pt x="451" y="1026"/>
                    <a:pt x="489" y="991"/>
                  </a:cubicBezTo>
                  <a:cubicBezTo>
                    <a:pt x="527" y="956"/>
                    <a:pt x="546" y="903"/>
                    <a:pt x="546" y="831"/>
                  </a:cubicBezTo>
                  <a:cubicBezTo>
                    <a:pt x="546" y="755"/>
                    <a:pt x="521" y="697"/>
                    <a:pt x="471" y="658"/>
                  </a:cubicBezTo>
                  <a:cubicBezTo>
                    <a:pt x="421" y="619"/>
                    <a:pt x="347" y="599"/>
                    <a:pt x="248" y="599"/>
                  </a:cubicBezTo>
                  <a:lnTo>
                    <a:pt x="172" y="599"/>
                  </a:lnTo>
                  <a:lnTo>
                    <a:pt x="172" y="516"/>
                  </a:lnTo>
                  <a:cubicBezTo>
                    <a:pt x="232" y="514"/>
                    <a:pt x="284" y="505"/>
                    <a:pt x="328" y="491"/>
                  </a:cubicBezTo>
                  <a:cubicBezTo>
                    <a:pt x="372" y="477"/>
                    <a:pt x="409" y="459"/>
                    <a:pt x="438" y="436"/>
                  </a:cubicBezTo>
                  <a:cubicBezTo>
                    <a:pt x="467" y="414"/>
                    <a:pt x="489" y="388"/>
                    <a:pt x="503" y="358"/>
                  </a:cubicBezTo>
                  <a:cubicBezTo>
                    <a:pt x="518" y="328"/>
                    <a:pt x="525" y="297"/>
                    <a:pt x="525" y="263"/>
                  </a:cubicBezTo>
                  <a:cubicBezTo>
                    <a:pt x="525" y="208"/>
                    <a:pt x="508" y="164"/>
                    <a:pt x="476" y="133"/>
                  </a:cubicBezTo>
                  <a:cubicBezTo>
                    <a:pt x="443" y="101"/>
                    <a:pt x="396" y="85"/>
                    <a:pt x="334" y="85"/>
                  </a:cubicBezTo>
                  <a:cubicBezTo>
                    <a:pt x="282" y="85"/>
                    <a:pt x="238" y="99"/>
                    <a:pt x="203" y="128"/>
                  </a:cubicBezTo>
                  <a:cubicBezTo>
                    <a:pt x="168" y="157"/>
                    <a:pt x="141" y="199"/>
                    <a:pt x="122" y="256"/>
                  </a:cubicBezTo>
                  <a:lnTo>
                    <a:pt x="12" y="256"/>
                  </a:lnTo>
                  <a:lnTo>
                    <a:pt x="12" y="87"/>
                  </a:lnTo>
                  <a:cubicBezTo>
                    <a:pt x="80" y="58"/>
                    <a:pt x="144" y="36"/>
                    <a:pt x="204" y="22"/>
                  </a:cubicBezTo>
                  <a:cubicBezTo>
                    <a:pt x="264" y="7"/>
                    <a:pt x="321" y="0"/>
                    <a:pt x="37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C72F7FF9-644E-CC20-DFA5-5850B969D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900" y="3344863"/>
              <a:ext cx="358775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728DD5FB-04FF-2BAD-B2DE-4FA1CB2D0E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17850" y="3417888"/>
              <a:ext cx="222250" cy="155575"/>
            </a:xfrm>
            <a:custGeom>
              <a:avLst/>
              <a:gdLst>
                <a:gd name="T0" fmla="*/ 1838 w 2331"/>
                <a:gd name="T1" fmla="*/ 775 h 1638"/>
                <a:gd name="T2" fmla="*/ 1727 w 2331"/>
                <a:gd name="T3" fmla="*/ 788 h 1638"/>
                <a:gd name="T4" fmla="*/ 1627 w 2331"/>
                <a:gd name="T5" fmla="*/ 825 h 1638"/>
                <a:gd name="T6" fmla="*/ 1535 w 2331"/>
                <a:gd name="T7" fmla="*/ 888 h 1638"/>
                <a:gd name="T8" fmla="*/ 1514 w 2331"/>
                <a:gd name="T9" fmla="*/ 914 h 1638"/>
                <a:gd name="T10" fmla="*/ 1499 w 2331"/>
                <a:gd name="T11" fmla="*/ 970 h 1638"/>
                <a:gd name="T12" fmla="*/ 1495 w 2331"/>
                <a:gd name="T13" fmla="*/ 1080 h 1638"/>
                <a:gd name="T14" fmla="*/ 1570 w 2331"/>
                <a:gd name="T15" fmla="*/ 1421 h 1638"/>
                <a:gd name="T16" fmla="*/ 1798 w 2331"/>
                <a:gd name="T17" fmla="*/ 1538 h 1638"/>
                <a:gd name="T18" fmla="*/ 1945 w 2331"/>
                <a:gd name="T19" fmla="*/ 1507 h 1638"/>
                <a:gd name="T20" fmla="*/ 2042 w 2331"/>
                <a:gd name="T21" fmla="*/ 1424 h 1638"/>
                <a:gd name="T22" fmla="*/ 2095 w 2331"/>
                <a:gd name="T23" fmla="*/ 1298 h 1638"/>
                <a:gd name="T24" fmla="*/ 2111 w 2331"/>
                <a:gd name="T25" fmla="*/ 1142 h 1638"/>
                <a:gd name="T26" fmla="*/ 2039 w 2331"/>
                <a:gd name="T27" fmla="*/ 872 h 1638"/>
                <a:gd name="T28" fmla="*/ 1838 w 2331"/>
                <a:gd name="T29" fmla="*/ 775 h 1638"/>
                <a:gd name="T30" fmla="*/ 2139 w 2331"/>
                <a:gd name="T31" fmla="*/ 0 h 1638"/>
                <a:gd name="T32" fmla="*/ 2187 w 2331"/>
                <a:gd name="T33" fmla="*/ 65 h 1638"/>
                <a:gd name="T34" fmla="*/ 2187 w 2331"/>
                <a:gd name="T35" fmla="*/ 122 h 1638"/>
                <a:gd name="T36" fmla="*/ 1867 w 2331"/>
                <a:gd name="T37" fmla="*/ 200 h 1638"/>
                <a:gd name="T38" fmla="*/ 1635 w 2331"/>
                <a:gd name="T39" fmla="*/ 427 h 1638"/>
                <a:gd name="T40" fmla="*/ 1506 w 2331"/>
                <a:gd name="T41" fmla="*/ 783 h 1638"/>
                <a:gd name="T42" fmla="*/ 1518 w 2331"/>
                <a:gd name="T43" fmla="*/ 788 h 1638"/>
                <a:gd name="T44" fmla="*/ 1712 w 2331"/>
                <a:gd name="T45" fmla="*/ 685 h 1638"/>
                <a:gd name="T46" fmla="*/ 1918 w 2331"/>
                <a:gd name="T47" fmla="*/ 652 h 1638"/>
                <a:gd name="T48" fmla="*/ 2144 w 2331"/>
                <a:gd name="T49" fmla="*/ 710 h 1638"/>
                <a:gd name="T50" fmla="*/ 2284 w 2331"/>
                <a:gd name="T51" fmla="*/ 873 h 1638"/>
                <a:gd name="T52" fmla="*/ 2331 w 2331"/>
                <a:gd name="T53" fmla="*/ 1118 h 1638"/>
                <a:gd name="T54" fmla="*/ 2272 w 2331"/>
                <a:gd name="T55" fmla="*/ 1387 h 1638"/>
                <a:gd name="T56" fmla="*/ 2091 w 2331"/>
                <a:gd name="T57" fmla="*/ 1571 h 1638"/>
                <a:gd name="T58" fmla="*/ 1789 w 2331"/>
                <a:gd name="T59" fmla="*/ 1638 h 1638"/>
                <a:gd name="T60" fmla="*/ 1402 w 2331"/>
                <a:gd name="T61" fmla="*/ 1478 h 1638"/>
                <a:gd name="T62" fmla="*/ 1272 w 2331"/>
                <a:gd name="T63" fmla="*/ 1008 h 1638"/>
                <a:gd name="T64" fmla="*/ 1337 w 2331"/>
                <a:gd name="T65" fmla="*/ 618 h 1638"/>
                <a:gd name="T66" fmla="*/ 1523 w 2331"/>
                <a:gd name="T67" fmla="*/ 301 h 1638"/>
                <a:gd name="T68" fmla="*/ 1804 w 2331"/>
                <a:gd name="T69" fmla="*/ 88 h 1638"/>
                <a:gd name="T70" fmla="*/ 2139 w 2331"/>
                <a:gd name="T71" fmla="*/ 0 h 1638"/>
                <a:gd name="T72" fmla="*/ 548 w 2331"/>
                <a:gd name="T73" fmla="*/ 0 h 1638"/>
                <a:gd name="T74" fmla="*/ 613 w 2331"/>
                <a:gd name="T75" fmla="*/ 0 h 1638"/>
                <a:gd name="T76" fmla="*/ 606 w 2331"/>
                <a:gd name="T77" fmla="*/ 312 h 1638"/>
                <a:gd name="T78" fmla="*/ 606 w 2331"/>
                <a:gd name="T79" fmla="*/ 1313 h 1638"/>
                <a:gd name="T80" fmla="*/ 613 w 2331"/>
                <a:gd name="T81" fmla="*/ 1415 h 1638"/>
                <a:gd name="T82" fmla="*/ 640 w 2331"/>
                <a:gd name="T83" fmla="*/ 1472 h 1638"/>
                <a:gd name="T84" fmla="*/ 696 w 2331"/>
                <a:gd name="T85" fmla="*/ 1506 h 1638"/>
                <a:gd name="T86" fmla="*/ 787 w 2331"/>
                <a:gd name="T87" fmla="*/ 1524 h 1638"/>
                <a:gd name="T88" fmla="*/ 933 w 2331"/>
                <a:gd name="T89" fmla="*/ 1533 h 1638"/>
                <a:gd name="T90" fmla="*/ 933 w 2331"/>
                <a:gd name="T91" fmla="*/ 1619 h 1638"/>
                <a:gd name="T92" fmla="*/ 67 w 2331"/>
                <a:gd name="T93" fmla="*/ 1619 h 1638"/>
                <a:gd name="T94" fmla="*/ 67 w 2331"/>
                <a:gd name="T95" fmla="*/ 1533 h 1638"/>
                <a:gd name="T96" fmla="*/ 252 w 2331"/>
                <a:gd name="T97" fmla="*/ 1517 h 1638"/>
                <a:gd name="T98" fmla="*/ 337 w 2331"/>
                <a:gd name="T99" fmla="*/ 1488 h 1638"/>
                <a:gd name="T100" fmla="*/ 380 w 2331"/>
                <a:gd name="T101" fmla="*/ 1431 h 1638"/>
                <a:gd name="T102" fmla="*/ 394 w 2331"/>
                <a:gd name="T103" fmla="*/ 1313 h 1638"/>
                <a:gd name="T104" fmla="*/ 394 w 2331"/>
                <a:gd name="T105" fmla="*/ 363 h 1638"/>
                <a:gd name="T106" fmla="*/ 377 w 2331"/>
                <a:gd name="T107" fmla="*/ 294 h 1638"/>
                <a:gd name="T108" fmla="*/ 329 w 2331"/>
                <a:gd name="T109" fmla="*/ 272 h 1638"/>
                <a:gd name="T110" fmla="*/ 222 w 2331"/>
                <a:gd name="T111" fmla="*/ 311 h 1638"/>
                <a:gd name="T112" fmla="*/ 51 w 2331"/>
                <a:gd name="T113" fmla="*/ 418 h 1638"/>
                <a:gd name="T114" fmla="*/ 0 w 2331"/>
                <a:gd name="T115" fmla="*/ 327 h 1638"/>
                <a:gd name="T116" fmla="*/ 548 w 2331"/>
                <a:gd name="T117" fmla="*/ 0 h 1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1" h="1638">
                  <a:moveTo>
                    <a:pt x="1838" y="775"/>
                  </a:moveTo>
                  <a:cubicBezTo>
                    <a:pt x="1799" y="775"/>
                    <a:pt x="1762" y="779"/>
                    <a:pt x="1727" y="788"/>
                  </a:cubicBezTo>
                  <a:cubicBezTo>
                    <a:pt x="1691" y="797"/>
                    <a:pt x="1658" y="809"/>
                    <a:pt x="1627" y="825"/>
                  </a:cubicBezTo>
                  <a:cubicBezTo>
                    <a:pt x="1595" y="842"/>
                    <a:pt x="1565" y="863"/>
                    <a:pt x="1535" y="888"/>
                  </a:cubicBezTo>
                  <a:cubicBezTo>
                    <a:pt x="1526" y="896"/>
                    <a:pt x="1519" y="905"/>
                    <a:pt x="1514" y="914"/>
                  </a:cubicBezTo>
                  <a:cubicBezTo>
                    <a:pt x="1506" y="929"/>
                    <a:pt x="1501" y="948"/>
                    <a:pt x="1499" y="970"/>
                  </a:cubicBezTo>
                  <a:cubicBezTo>
                    <a:pt x="1497" y="991"/>
                    <a:pt x="1495" y="1028"/>
                    <a:pt x="1495" y="1080"/>
                  </a:cubicBezTo>
                  <a:cubicBezTo>
                    <a:pt x="1495" y="1229"/>
                    <a:pt x="1520" y="1343"/>
                    <a:pt x="1570" y="1421"/>
                  </a:cubicBezTo>
                  <a:cubicBezTo>
                    <a:pt x="1620" y="1499"/>
                    <a:pt x="1696" y="1538"/>
                    <a:pt x="1798" y="1538"/>
                  </a:cubicBezTo>
                  <a:cubicBezTo>
                    <a:pt x="1856" y="1538"/>
                    <a:pt x="1906" y="1528"/>
                    <a:pt x="1945" y="1507"/>
                  </a:cubicBezTo>
                  <a:cubicBezTo>
                    <a:pt x="1985" y="1487"/>
                    <a:pt x="2017" y="1459"/>
                    <a:pt x="2042" y="1424"/>
                  </a:cubicBezTo>
                  <a:cubicBezTo>
                    <a:pt x="2067" y="1388"/>
                    <a:pt x="2084" y="1346"/>
                    <a:pt x="2095" y="1298"/>
                  </a:cubicBezTo>
                  <a:cubicBezTo>
                    <a:pt x="2105" y="1250"/>
                    <a:pt x="2111" y="1198"/>
                    <a:pt x="2111" y="1142"/>
                  </a:cubicBezTo>
                  <a:cubicBezTo>
                    <a:pt x="2111" y="1026"/>
                    <a:pt x="2087" y="936"/>
                    <a:pt x="2039" y="872"/>
                  </a:cubicBezTo>
                  <a:cubicBezTo>
                    <a:pt x="1991" y="807"/>
                    <a:pt x="1924" y="775"/>
                    <a:pt x="1838" y="775"/>
                  </a:cubicBezTo>
                  <a:close/>
                  <a:moveTo>
                    <a:pt x="2139" y="0"/>
                  </a:moveTo>
                  <a:lnTo>
                    <a:pt x="2187" y="65"/>
                  </a:lnTo>
                  <a:lnTo>
                    <a:pt x="2187" y="122"/>
                  </a:lnTo>
                  <a:cubicBezTo>
                    <a:pt x="2066" y="122"/>
                    <a:pt x="1960" y="148"/>
                    <a:pt x="1867" y="200"/>
                  </a:cubicBezTo>
                  <a:cubicBezTo>
                    <a:pt x="1774" y="251"/>
                    <a:pt x="1697" y="327"/>
                    <a:pt x="1635" y="427"/>
                  </a:cubicBezTo>
                  <a:cubicBezTo>
                    <a:pt x="1574" y="527"/>
                    <a:pt x="1531" y="646"/>
                    <a:pt x="1506" y="783"/>
                  </a:cubicBezTo>
                  <a:lnTo>
                    <a:pt x="1518" y="788"/>
                  </a:lnTo>
                  <a:cubicBezTo>
                    <a:pt x="1583" y="741"/>
                    <a:pt x="1648" y="707"/>
                    <a:pt x="1712" y="685"/>
                  </a:cubicBezTo>
                  <a:cubicBezTo>
                    <a:pt x="1775" y="663"/>
                    <a:pt x="1844" y="652"/>
                    <a:pt x="1918" y="652"/>
                  </a:cubicBezTo>
                  <a:cubicBezTo>
                    <a:pt x="2007" y="652"/>
                    <a:pt x="2082" y="671"/>
                    <a:pt x="2144" y="710"/>
                  </a:cubicBezTo>
                  <a:cubicBezTo>
                    <a:pt x="2206" y="749"/>
                    <a:pt x="2253" y="803"/>
                    <a:pt x="2284" y="873"/>
                  </a:cubicBezTo>
                  <a:cubicBezTo>
                    <a:pt x="2315" y="943"/>
                    <a:pt x="2331" y="1025"/>
                    <a:pt x="2331" y="1118"/>
                  </a:cubicBezTo>
                  <a:cubicBezTo>
                    <a:pt x="2331" y="1220"/>
                    <a:pt x="2311" y="1310"/>
                    <a:pt x="2272" y="1387"/>
                  </a:cubicBezTo>
                  <a:cubicBezTo>
                    <a:pt x="2233" y="1465"/>
                    <a:pt x="2173" y="1526"/>
                    <a:pt x="2091" y="1571"/>
                  </a:cubicBezTo>
                  <a:cubicBezTo>
                    <a:pt x="2010" y="1615"/>
                    <a:pt x="1909" y="1638"/>
                    <a:pt x="1789" y="1638"/>
                  </a:cubicBezTo>
                  <a:cubicBezTo>
                    <a:pt x="1618" y="1638"/>
                    <a:pt x="1489" y="1584"/>
                    <a:pt x="1402" y="1478"/>
                  </a:cubicBezTo>
                  <a:cubicBezTo>
                    <a:pt x="1315" y="1372"/>
                    <a:pt x="1272" y="1215"/>
                    <a:pt x="1272" y="1008"/>
                  </a:cubicBezTo>
                  <a:cubicBezTo>
                    <a:pt x="1272" y="869"/>
                    <a:pt x="1293" y="739"/>
                    <a:pt x="1337" y="618"/>
                  </a:cubicBezTo>
                  <a:cubicBezTo>
                    <a:pt x="1381" y="497"/>
                    <a:pt x="1443" y="391"/>
                    <a:pt x="1523" y="301"/>
                  </a:cubicBezTo>
                  <a:cubicBezTo>
                    <a:pt x="1604" y="211"/>
                    <a:pt x="1697" y="140"/>
                    <a:pt x="1804" y="88"/>
                  </a:cubicBezTo>
                  <a:cubicBezTo>
                    <a:pt x="1910" y="36"/>
                    <a:pt x="2022" y="7"/>
                    <a:pt x="2139" y="0"/>
                  </a:cubicBezTo>
                  <a:close/>
                  <a:moveTo>
                    <a:pt x="548" y="0"/>
                  </a:moveTo>
                  <a:lnTo>
                    <a:pt x="613" y="0"/>
                  </a:lnTo>
                  <a:cubicBezTo>
                    <a:pt x="608" y="75"/>
                    <a:pt x="606" y="179"/>
                    <a:pt x="606" y="312"/>
                  </a:cubicBezTo>
                  <a:lnTo>
                    <a:pt x="606" y="1313"/>
                  </a:lnTo>
                  <a:cubicBezTo>
                    <a:pt x="606" y="1358"/>
                    <a:pt x="608" y="1392"/>
                    <a:pt x="613" y="1415"/>
                  </a:cubicBezTo>
                  <a:cubicBezTo>
                    <a:pt x="618" y="1439"/>
                    <a:pt x="627" y="1457"/>
                    <a:pt x="640" y="1472"/>
                  </a:cubicBezTo>
                  <a:cubicBezTo>
                    <a:pt x="653" y="1486"/>
                    <a:pt x="672" y="1497"/>
                    <a:pt x="696" y="1506"/>
                  </a:cubicBezTo>
                  <a:cubicBezTo>
                    <a:pt x="720" y="1514"/>
                    <a:pt x="751" y="1520"/>
                    <a:pt x="787" y="1524"/>
                  </a:cubicBezTo>
                  <a:cubicBezTo>
                    <a:pt x="824" y="1529"/>
                    <a:pt x="872" y="1532"/>
                    <a:pt x="933" y="1533"/>
                  </a:cubicBezTo>
                  <a:lnTo>
                    <a:pt x="933" y="1619"/>
                  </a:lnTo>
                  <a:lnTo>
                    <a:pt x="67" y="1619"/>
                  </a:lnTo>
                  <a:lnTo>
                    <a:pt x="67" y="1533"/>
                  </a:lnTo>
                  <a:cubicBezTo>
                    <a:pt x="153" y="1529"/>
                    <a:pt x="215" y="1524"/>
                    <a:pt x="252" y="1517"/>
                  </a:cubicBezTo>
                  <a:cubicBezTo>
                    <a:pt x="289" y="1511"/>
                    <a:pt x="318" y="1501"/>
                    <a:pt x="337" y="1488"/>
                  </a:cubicBezTo>
                  <a:cubicBezTo>
                    <a:pt x="357" y="1474"/>
                    <a:pt x="371" y="1456"/>
                    <a:pt x="380" y="1431"/>
                  </a:cubicBezTo>
                  <a:cubicBezTo>
                    <a:pt x="389" y="1407"/>
                    <a:pt x="394" y="1368"/>
                    <a:pt x="394" y="1313"/>
                  </a:cubicBezTo>
                  <a:lnTo>
                    <a:pt x="394" y="363"/>
                  </a:lnTo>
                  <a:cubicBezTo>
                    <a:pt x="394" y="331"/>
                    <a:pt x="388" y="308"/>
                    <a:pt x="377" y="294"/>
                  </a:cubicBezTo>
                  <a:cubicBezTo>
                    <a:pt x="366" y="280"/>
                    <a:pt x="350" y="272"/>
                    <a:pt x="329" y="272"/>
                  </a:cubicBezTo>
                  <a:cubicBezTo>
                    <a:pt x="304" y="272"/>
                    <a:pt x="269" y="285"/>
                    <a:pt x="222" y="311"/>
                  </a:cubicBezTo>
                  <a:cubicBezTo>
                    <a:pt x="176" y="337"/>
                    <a:pt x="119" y="372"/>
                    <a:pt x="51" y="418"/>
                  </a:cubicBezTo>
                  <a:lnTo>
                    <a:pt x="0" y="32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B39A978A-1CD0-EE94-7AC0-60AAC09A2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2325" y="3382963"/>
              <a:ext cx="71438" cy="104775"/>
            </a:xfrm>
            <a:custGeom>
              <a:avLst/>
              <a:gdLst>
                <a:gd name="T0" fmla="*/ 198 w 372"/>
                <a:gd name="T1" fmla="*/ 0 h 556"/>
                <a:gd name="T2" fmla="*/ 274 w 372"/>
                <a:gd name="T3" fmla="*/ 10 h 556"/>
                <a:gd name="T4" fmla="*/ 325 w 372"/>
                <a:gd name="T5" fmla="*/ 37 h 556"/>
                <a:gd name="T6" fmla="*/ 354 w 372"/>
                <a:gd name="T7" fmla="*/ 78 h 556"/>
                <a:gd name="T8" fmla="*/ 363 w 372"/>
                <a:gd name="T9" fmla="*/ 130 h 556"/>
                <a:gd name="T10" fmla="*/ 360 w 372"/>
                <a:gd name="T11" fmla="*/ 161 h 556"/>
                <a:gd name="T12" fmla="*/ 352 w 372"/>
                <a:gd name="T13" fmla="*/ 190 h 556"/>
                <a:gd name="T14" fmla="*/ 337 w 372"/>
                <a:gd name="T15" fmla="*/ 218 h 556"/>
                <a:gd name="T16" fmla="*/ 313 w 372"/>
                <a:gd name="T17" fmla="*/ 248 h 556"/>
                <a:gd name="T18" fmla="*/ 286 w 372"/>
                <a:gd name="T19" fmla="*/ 280 h 556"/>
                <a:gd name="T20" fmla="*/ 248 w 372"/>
                <a:gd name="T21" fmla="*/ 319 h 556"/>
                <a:gd name="T22" fmla="*/ 205 w 372"/>
                <a:gd name="T23" fmla="*/ 361 h 556"/>
                <a:gd name="T24" fmla="*/ 162 w 372"/>
                <a:gd name="T25" fmla="*/ 406 h 556"/>
                <a:gd name="T26" fmla="*/ 123 w 372"/>
                <a:gd name="T27" fmla="*/ 448 h 556"/>
                <a:gd name="T28" fmla="*/ 94 w 372"/>
                <a:gd name="T29" fmla="*/ 486 h 556"/>
                <a:gd name="T30" fmla="*/ 253 w 372"/>
                <a:gd name="T31" fmla="*/ 486 h 556"/>
                <a:gd name="T32" fmla="*/ 286 w 372"/>
                <a:gd name="T33" fmla="*/ 485 h 556"/>
                <a:gd name="T34" fmla="*/ 305 w 372"/>
                <a:gd name="T35" fmla="*/ 478 h 556"/>
                <a:gd name="T36" fmla="*/ 319 w 372"/>
                <a:gd name="T37" fmla="*/ 462 h 556"/>
                <a:gd name="T38" fmla="*/ 332 w 372"/>
                <a:gd name="T39" fmla="*/ 433 h 556"/>
                <a:gd name="T40" fmla="*/ 372 w 372"/>
                <a:gd name="T41" fmla="*/ 433 h 556"/>
                <a:gd name="T42" fmla="*/ 368 w 372"/>
                <a:gd name="T43" fmla="*/ 495 h 556"/>
                <a:gd name="T44" fmla="*/ 364 w 372"/>
                <a:gd name="T45" fmla="*/ 556 h 556"/>
                <a:gd name="T46" fmla="*/ 0 w 372"/>
                <a:gd name="T47" fmla="*/ 556 h 556"/>
                <a:gd name="T48" fmla="*/ 0 w 372"/>
                <a:gd name="T49" fmla="*/ 534 h 556"/>
                <a:gd name="T50" fmla="*/ 24 w 372"/>
                <a:gd name="T51" fmla="*/ 488 h 556"/>
                <a:gd name="T52" fmla="*/ 55 w 372"/>
                <a:gd name="T53" fmla="*/ 442 h 556"/>
                <a:gd name="T54" fmla="*/ 94 w 372"/>
                <a:gd name="T55" fmla="*/ 394 h 556"/>
                <a:gd name="T56" fmla="*/ 142 w 372"/>
                <a:gd name="T57" fmla="*/ 343 h 556"/>
                <a:gd name="T58" fmla="*/ 208 w 372"/>
                <a:gd name="T59" fmla="*/ 274 h 556"/>
                <a:gd name="T60" fmla="*/ 248 w 372"/>
                <a:gd name="T61" fmla="*/ 223 h 556"/>
                <a:gd name="T62" fmla="*/ 268 w 372"/>
                <a:gd name="T63" fmla="*/ 182 h 556"/>
                <a:gd name="T64" fmla="*/ 273 w 372"/>
                <a:gd name="T65" fmla="*/ 141 h 556"/>
                <a:gd name="T66" fmla="*/ 267 w 372"/>
                <a:gd name="T67" fmla="*/ 101 h 556"/>
                <a:gd name="T68" fmla="*/ 249 w 372"/>
                <a:gd name="T69" fmla="*/ 70 h 556"/>
                <a:gd name="T70" fmla="*/ 220 w 372"/>
                <a:gd name="T71" fmla="*/ 50 h 556"/>
                <a:gd name="T72" fmla="*/ 179 w 372"/>
                <a:gd name="T73" fmla="*/ 42 h 556"/>
                <a:gd name="T74" fmla="*/ 112 w 372"/>
                <a:gd name="T75" fmla="*/ 64 h 556"/>
                <a:gd name="T76" fmla="*/ 70 w 372"/>
                <a:gd name="T77" fmla="*/ 127 h 556"/>
                <a:gd name="T78" fmla="*/ 14 w 372"/>
                <a:gd name="T79" fmla="*/ 127 h 556"/>
                <a:gd name="T80" fmla="*/ 14 w 372"/>
                <a:gd name="T81" fmla="*/ 43 h 556"/>
                <a:gd name="T82" fmla="*/ 115 w 372"/>
                <a:gd name="T83" fmla="*/ 10 h 556"/>
                <a:gd name="T84" fmla="*/ 198 w 372"/>
                <a:gd name="T85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2" h="556">
                  <a:moveTo>
                    <a:pt x="198" y="0"/>
                  </a:moveTo>
                  <a:cubicBezTo>
                    <a:pt x="228" y="0"/>
                    <a:pt x="253" y="3"/>
                    <a:pt x="274" y="10"/>
                  </a:cubicBezTo>
                  <a:cubicBezTo>
                    <a:pt x="295" y="17"/>
                    <a:pt x="312" y="26"/>
                    <a:pt x="325" y="37"/>
                  </a:cubicBezTo>
                  <a:cubicBezTo>
                    <a:pt x="339" y="49"/>
                    <a:pt x="348" y="62"/>
                    <a:pt x="354" y="78"/>
                  </a:cubicBezTo>
                  <a:cubicBezTo>
                    <a:pt x="360" y="94"/>
                    <a:pt x="363" y="112"/>
                    <a:pt x="363" y="130"/>
                  </a:cubicBezTo>
                  <a:cubicBezTo>
                    <a:pt x="363" y="141"/>
                    <a:pt x="362" y="152"/>
                    <a:pt x="360" y="161"/>
                  </a:cubicBezTo>
                  <a:cubicBezTo>
                    <a:pt x="359" y="171"/>
                    <a:pt x="356" y="181"/>
                    <a:pt x="352" y="190"/>
                  </a:cubicBezTo>
                  <a:cubicBezTo>
                    <a:pt x="348" y="199"/>
                    <a:pt x="343" y="209"/>
                    <a:pt x="337" y="218"/>
                  </a:cubicBezTo>
                  <a:cubicBezTo>
                    <a:pt x="331" y="227"/>
                    <a:pt x="323" y="237"/>
                    <a:pt x="313" y="248"/>
                  </a:cubicBezTo>
                  <a:cubicBezTo>
                    <a:pt x="306" y="257"/>
                    <a:pt x="297" y="268"/>
                    <a:pt x="286" y="280"/>
                  </a:cubicBezTo>
                  <a:cubicBezTo>
                    <a:pt x="274" y="292"/>
                    <a:pt x="262" y="305"/>
                    <a:pt x="248" y="319"/>
                  </a:cubicBezTo>
                  <a:cubicBezTo>
                    <a:pt x="234" y="332"/>
                    <a:pt x="220" y="347"/>
                    <a:pt x="205" y="361"/>
                  </a:cubicBezTo>
                  <a:cubicBezTo>
                    <a:pt x="190" y="376"/>
                    <a:pt x="176" y="391"/>
                    <a:pt x="162" y="406"/>
                  </a:cubicBezTo>
                  <a:cubicBezTo>
                    <a:pt x="148" y="420"/>
                    <a:pt x="135" y="435"/>
                    <a:pt x="123" y="448"/>
                  </a:cubicBezTo>
                  <a:cubicBezTo>
                    <a:pt x="111" y="462"/>
                    <a:pt x="102" y="475"/>
                    <a:pt x="94" y="486"/>
                  </a:cubicBezTo>
                  <a:lnTo>
                    <a:pt x="253" y="486"/>
                  </a:lnTo>
                  <a:cubicBezTo>
                    <a:pt x="267" y="486"/>
                    <a:pt x="277" y="486"/>
                    <a:pt x="286" y="485"/>
                  </a:cubicBezTo>
                  <a:cubicBezTo>
                    <a:pt x="294" y="484"/>
                    <a:pt x="300" y="481"/>
                    <a:pt x="305" y="478"/>
                  </a:cubicBezTo>
                  <a:cubicBezTo>
                    <a:pt x="311" y="474"/>
                    <a:pt x="315" y="469"/>
                    <a:pt x="319" y="462"/>
                  </a:cubicBezTo>
                  <a:cubicBezTo>
                    <a:pt x="323" y="455"/>
                    <a:pt x="327" y="446"/>
                    <a:pt x="332" y="433"/>
                  </a:cubicBezTo>
                  <a:lnTo>
                    <a:pt x="372" y="433"/>
                  </a:lnTo>
                  <a:cubicBezTo>
                    <a:pt x="370" y="454"/>
                    <a:pt x="369" y="474"/>
                    <a:pt x="368" y="495"/>
                  </a:cubicBezTo>
                  <a:cubicBezTo>
                    <a:pt x="367" y="515"/>
                    <a:pt x="365" y="536"/>
                    <a:pt x="364" y="556"/>
                  </a:cubicBezTo>
                  <a:lnTo>
                    <a:pt x="0" y="556"/>
                  </a:lnTo>
                  <a:lnTo>
                    <a:pt x="0" y="534"/>
                  </a:lnTo>
                  <a:cubicBezTo>
                    <a:pt x="7" y="518"/>
                    <a:pt x="15" y="503"/>
                    <a:pt x="24" y="488"/>
                  </a:cubicBezTo>
                  <a:cubicBezTo>
                    <a:pt x="33" y="473"/>
                    <a:pt x="43" y="458"/>
                    <a:pt x="55" y="442"/>
                  </a:cubicBezTo>
                  <a:cubicBezTo>
                    <a:pt x="66" y="427"/>
                    <a:pt x="79" y="411"/>
                    <a:pt x="94" y="394"/>
                  </a:cubicBezTo>
                  <a:cubicBezTo>
                    <a:pt x="108" y="378"/>
                    <a:pt x="125" y="361"/>
                    <a:pt x="142" y="343"/>
                  </a:cubicBezTo>
                  <a:cubicBezTo>
                    <a:pt x="169" y="316"/>
                    <a:pt x="191" y="293"/>
                    <a:pt x="208" y="274"/>
                  </a:cubicBezTo>
                  <a:cubicBezTo>
                    <a:pt x="225" y="255"/>
                    <a:pt x="238" y="238"/>
                    <a:pt x="248" y="223"/>
                  </a:cubicBezTo>
                  <a:cubicBezTo>
                    <a:pt x="258" y="208"/>
                    <a:pt x="265" y="194"/>
                    <a:pt x="268" y="182"/>
                  </a:cubicBezTo>
                  <a:cubicBezTo>
                    <a:pt x="272" y="169"/>
                    <a:pt x="273" y="156"/>
                    <a:pt x="273" y="141"/>
                  </a:cubicBezTo>
                  <a:cubicBezTo>
                    <a:pt x="273" y="127"/>
                    <a:pt x="271" y="113"/>
                    <a:pt x="267" y="101"/>
                  </a:cubicBezTo>
                  <a:cubicBezTo>
                    <a:pt x="263" y="89"/>
                    <a:pt x="257" y="78"/>
                    <a:pt x="249" y="70"/>
                  </a:cubicBezTo>
                  <a:cubicBezTo>
                    <a:pt x="242" y="61"/>
                    <a:pt x="232" y="54"/>
                    <a:pt x="220" y="50"/>
                  </a:cubicBezTo>
                  <a:cubicBezTo>
                    <a:pt x="208" y="45"/>
                    <a:pt x="194" y="42"/>
                    <a:pt x="179" y="42"/>
                  </a:cubicBezTo>
                  <a:cubicBezTo>
                    <a:pt x="152" y="42"/>
                    <a:pt x="130" y="49"/>
                    <a:pt x="112" y="64"/>
                  </a:cubicBezTo>
                  <a:cubicBezTo>
                    <a:pt x="94" y="78"/>
                    <a:pt x="80" y="99"/>
                    <a:pt x="70" y="127"/>
                  </a:cubicBezTo>
                  <a:lnTo>
                    <a:pt x="14" y="127"/>
                  </a:lnTo>
                  <a:lnTo>
                    <a:pt x="14" y="43"/>
                  </a:lnTo>
                  <a:cubicBezTo>
                    <a:pt x="50" y="28"/>
                    <a:pt x="84" y="17"/>
                    <a:pt x="115" y="10"/>
                  </a:cubicBezTo>
                  <a:cubicBezTo>
                    <a:pt x="145" y="3"/>
                    <a:pt x="173" y="0"/>
                    <a:pt x="198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978D76C9-C4CE-B942-BE2A-780E1858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150" y="3344863"/>
              <a:ext cx="358775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F307C288-565F-53F3-B194-002CE6D764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57688" y="3417888"/>
              <a:ext cx="220663" cy="155575"/>
            </a:xfrm>
            <a:custGeom>
              <a:avLst/>
              <a:gdLst>
                <a:gd name="T0" fmla="*/ 919 w 1165"/>
                <a:gd name="T1" fmla="*/ 387 h 819"/>
                <a:gd name="T2" fmla="*/ 863 w 1165"/>
                <a:gd name="T3" fmla="*/ 394 h 819"/>
                <a:gd name="T4" fmla="*/ 813 w 1165"/>
                <a:gd name="T5" fmla="*/ 412 h 819"/>
                <a:gd name="T6" fmla="*/ 768 w 1165"/>
                <a:gd name="T7" fmla="*/ 444 h 819"/>
                <a:gd name="T8" fmla="*/ 757 w 1165"/>
                <a:gd name="T9" fmla="*/ 457 h 819"/>
                <a:gd name="T10" fmla="*/ 749 w 1165"/>
                <a:gd name="T11" fmla="*/ 485 h 819"/>
                <a:gd name="T12" fmla="*/ 748 w 1165"/>
                <a:gd name="T13" fmla="*/ 540 h 819"/>
                <a:gd name="T14" fmla="*/ 785 w 1165"/>
                <a:gd name="T15" fmla="*/ 710 h 819"/>
                <a:gd name="T16" fmla="*/ 899 w 1165"/>
                <a:gd name="T17" fmla="*/ 769 h 819"/>
                <a:gd name="T18" fmla="*/ 973 w 1165"/>
                <a:gd name="T19" fmla="*/ 753 h 819"/>
                <a:gd name="T20" fmla="*/ 1021 w 1165"/>
                <a:gd name="T21" fmla="*/ 712 h 819"/>
                <a:gd name="T22" fmla="*/ 1047 w 1165"/>
                <a:gd name="T23" fmla="*/ 649 h 819"/>
                <a:gd name="T24" fmla="*/ 1055 w 1165"/>
                <a:gd name="T25" fmla="*/ 571 h 819"/>
                <a:gd name="T26" fmla="*/ 1019 w 1165"/>
                <a:gd name="T27" fmla="*/ 436 h 819"/>
                <a:gd name="T28" fmla="*/ 919 w 1165"/>
                <a:gd name="T29" fmla="*/ 387 h 819"/>
                <a:gd name="T30" fmla="*/ 1069 w 1165"/>
                <a:gd name="T31" fmla="*/ 0 h 819"/>
                <a:gd name="T32" fmla="*/ 1093 w 1165"/>
                <a:gd name="T33" fmla="*/ 32 h 819"/>
                <a:gd name="T34" fmla="*/ 1093 w 1165"/>
                <a:gd name="T35" fmla="*/ 61 h 819"/>
                <a:gd name="T36" fmla="*/ 933 w 1165"/>
                <a:gd name="T37" fmla="*/ 100 h 819"/>
                <a:gd name="T38" fmla="*/ 818 w 1165"/>
                <a:gd name="T39" fmla="*/ 213 h 819"/>
                <a:gd name="T40" fmla="*/ 753 w 1165"/>
                <a:gd name="T41" fmla="*/ 391 h 819"/>
                <a:gd name="T42" fmla="*/ 759 w 1165"/>
                <a:gd name="T43" fmla="*/ 394 h 819"/>
                <a:gd name="T44" fmla="*/ 856 w 1165"/>
                <a:gd name="T45" fmla="*/ 342 h 819"/>
                <a:gd name="T46" fmla="*/ 959 w 1165"/>
                <a:gd name="T47" fmla="*/ 326 h 819"/>
                <a:gd name="T48" fmla="*/ 1072 w 1165"/>
                <a:gd name="T49" fmla="*/ 355 h 819"/>
                <a:gd name="T50" fmla="*/ 1142 w 1165"/>
                <a:gd name="T51" fmla="*/ 436 h 819"/>
                <a:gd name="T52" fmla="*/ 1165 w 1165"/>
                <a:gd name="T53" fmla="*/ 559 h 819"/>
                <a:gd name="T54" fmla="*/ 1136 w 1165"/>
                <a:gd name="T55" fmla="*/ 693 h 819"/>
                <a:gd name="T56" fmla="*/ 1046 w 1165"/>
                <a:gd name="T57" fmla="*/ 785 h 819"/>
                <a:gd name="T58" fmla="*/ 895 w 1165"/>
                <a:gd name="T59" fmla="*/ 819 h 819"/>
                <a:gd name="T60" fmla="*/ 701 w 1165"/>
                <a:gd name="T61" fmla="*/ 739 h 819"/>
                <a:gd name="T62" fmla="*/ 636 w 1165"/>
                <a:gd name="T63" fmla="*/ 504 h 819"/>
                <a:gd name="T64" fmla="*/ 669 w 1165"/>
                <a:gd name="T65" fmla="*/ 309 h 819"/>
                <a:gd name="T66" fmla="*/ 762 w 1165"/>
                <a:gd name="T67" fmla="*/ 150 h 819"/>
                <a:gd name="T68" fmla="*/ 902 w 1165"/>
                <a:gd name="T69" fmla="*/ 44 h 819"/>
                <a:gd name="T70" fmla="*/ 1069 w 1165"/>
                <a:gd name="T71" fmla="*/ 0 h 819"/>
                <a:gd name="T72" fmla="*/ 274 w 1165"/>
                <a:gd name="T73" fmla="*/ 0 h 819"/>
                <a:gd name="T74" fmla="*/ 306 w 1165"/>
                <a:gd name="T75" fmla="*/ 0 h 819"/>
                <a:gd name="T76" fmla="*/ 303 w 1165"/>
                <a:gd name="T77" fmla="*/ 156 h 819"/>
                <a:gd name="T78" fmla="*/ 303 w 1165"/>
                <a:gd name="T79" fmla="*/ 656 h 819"/>
                <a:gd name="T80" fmla="*/ 307 w 1165"/>
                <a:gd name="T81" fmla="*/ 707 h 819"/>
                <a:gd name="T82" fmla="*/ 320 w 1165"/>
                <a:gd name="T83" fmla="*/ 736 h 819"/>
                <a:gd name="T84" fmla="*/ 348 w 1165"/>
                <a:gd name="T85" fmla="*/ 753 h 819"/>
                <a:gd name="T86" fmla="*/ 394 w 1165"/>
                <a:gd name="T87" fmla="*/ 762 h 819"/>
                <a:gd name="T88" fmla="*/ 466 w 1165"/>
                <a:gd name="T89" fmla="*/ 766 h 819"/>
                <a:gd name="T90" fmla="*/ 466 w 1165"/>
                <a:gd name="T91" fmla="*/ 809 h 819"/>
                <a:gd name="T92" fmla="*/ 33 w 1165"/>
                <a:gd name="T93" fmla="*/ 809 h 819"/>
                <a:gd name="T94" fmla="*/ 33 w 1165"/>
                <a:gd name="T95" fmla="*/ 766 h 819"/>
                <a:gd name="T96" fmla="*/ 126 w 1165"/>
                <a:gd name="T97" fmla="*/ 758 h 819"/>
                <a:gd name="T98" fmla="*/ 169 w 1165"/>
                <a:gd name="T99" fmla="*/ 744 h 819"/>
                <a:gd name="T100" fmla="*/ 190 w 1165"/>
                <a:gd name="T101" fmla="*/ 715 h 819"/>
                <a:gd name="T102" fmla="*/ 197 w 1165"/>
                <a:gd name="T103" fmla="*/ 656 h 819"/>
                <a:gd name="T104" fmla="*/ 197 w 1165"/>
                <a:gd name="T105" fmla="*/ 181 h 819"/>
                <a:gd name="T106" fmla="*/ 188 w 1165"/>
                <a:gd name="T107" fmla="*/ 147 h 819"/>
                <a:gd name="T108" fmla="*/ 164 w 1165"/>
                <a:gd name="T109" fmla="*/ 136 h 819"/>
                <a:gd name="T110" fmla="*/ 111 w 1165"/>
                <a:gd name="T111" fmla="*/ 155 h 819"/>
                <a:gd name="T112" fmla="*/ 26 w 1165"/>
                <a:gd name="T113" fmla="*/ 209 h 819"/>
                <a:gd name="T114" fmla="*/ 0 w 1165"/>
                <a:gd name="T115" fmla="*/ 163 h 819"/>
                <a:gd name="T116" fmla="*/ 274 w 1165"/>
                <a:gd name="T117" fmla="*/ 0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5" h="819">
                  <a:moveTo>
                    <a:pt x="919" y="387"/>
                  </a:moveTo>
                  <a:cubicBezTo>
                    <a:pt x="900" y="387"/>
                    <a:pt x="881" y="389"/>
                    <a:pt x="863" y="394"/>
                  </a:cubicBezTo>
                  <a:cubicBezTo>
                    <a:pt x="846" y="398"/>
                    <a:pt x="829" y="404"/>
                    <a:pt x="813" y="412"/>
                  </a:cubicBezTo>
                  <a:cubicBezTo>
                    <a:pt x="798" y="421"/>
                    <a:pt x="782" y="431"/>
                    <a:pt x="768" y="444"/>
                  </a:cubicBezTo>
                  <a:cubicBezTo>
                    <a:pt x="763" y="448"/>
                    <a:pt x="759" y="452"/>
                    <a:pt x="757" y="457"/>
                  </a:cubicBezTo>
                  <a:cubicBezTo>
                    <a:pt x="753" y="464"/>
                    <a:pt x="751" y="474"/>
                    <a:pt x="749" y="485"/>
                  </a:cubicBezTo>
                  <a:cubicBezTo>
                    <a:pt x="748" y="495"/>
                    <a:pt x="748" y="514"/>
                    <a:pt x="748" y="540"/>
                  </a:cubicBezTo>
                  <a:cubicBezTo>
                    <a:pt x="748" y="614"/>
                    <a:pt x="760" y="671"/>
                    <a:pt x="785" y="710"/>
                  </a:cubicBezTo>
                  <a:cubicBezTo>
                    <a:pt x="810" y="749"/>
                    <a:pt x="848" y="769"/>
                    <a:pt x="899" y="769"/>
                  </a:cubicBezTo>
                  <a:cubicBezTo>
                    <a:pt x="928" y="769"/>
                    <a:pt x="953" y="764"/>
                    <a:pt x="973" y="753"/>
                  </a:cubicBezTo>
                  <a:cubicBezTo>
                    <a:pt x="993" y="743"/>
                    <a:pt x="1009" y="729"/>
                    <a:pt x="1021" y="712"/>
                  </a:cubicBezTo>
                  <a:cubicBezTo>
                    <a:pt x="1033" y="694"/>
                    <a:pt x="1042" y="673"/>
                    <a:pt x="1047" y="649"/>
                  </a:cubicBezTo>
                  <a:cubicBezTo>
                    <a:pt x="1053" y="625"/>
                    <a:pt x="1055" y="599"/>
                    <a:pt x="1055" y="571"/>
                  </a:cubicBezTo>
                  <a:cubicBezTo>
                    <a:pt x="1055" y="513"/>
                    <a:pt x="1043" y="468"/>
                    <a:pt x="1019" y="436"/>
                  </a:cubicBezTo>
                  <a:cubicBezTo>
                    <a:pt x="996" y="403"/>
                    <a:pt x="962" y="387"/>
                    <a:pt x="919" y="387"/>
                  </a:cubicBezTo>
                  <a:close/>
                  <a:moveTo>
                    <a:pt x="1069" y="0"/>
                  </a:moveTo>
                  <a:lnTo>
                    <a:pt x="1093" y="32"/>
                  </a:lnTo>
                  <a:lnTo>
                    <a:pt x="1093" y="61"/>
                  </a:lnTo>
                  <a:cubicBezTo>
                    <a:pt x="1033" y="61"/>
                    <a:pt x="980" y="74"/>
                    <a:pt x="933" y="100"/>
                  </a:cubicBezTo>
                  <a:cubicBezTo>
                    <a:pt x="887" y="125"/>
                    <a:pt x="848" y="163"/>
                    <a:pt x="818" y="213"/>
                  </a:cubicBezTo>
                  <a:cubicBezTo>
                    <a:pt x="787" y="263"/>
                    <a:pt x="765" y="323"/>
                    <a:pt x="753" y="391"/>
                  </a:cubicBezTo>
                  <a:lnTo>
                    <a:pt x="759" y="394"/>
                  </a:lnTo>
                  <a:cubicBezTo>
                    <a:pt x="792" y="370"/>
                    <a:pt x="824" y="353"/>
                    <a:pt x="856" y="342"/>
                  </a:cubicBezTo>
                  <a:cubicBezTo>
                    <a:pt x="888" y="331"/>
                    <a:pt x="922" y="326"/>
                    <a:pt x="959" y="326"/>
                  </a:cubicBezTo>
                  <a:cubicBezTo>
                    <a:pt x="1003" y="326"/>
                    <a:pt x="1041" y="335"/>
                    <a:pt x="1072" y="355"/>
                  </a:cubicBezTo>
                  <a:cubicBezTo>
                    <a:pt x="1103" y="374"/>
                    <a:pt x="1126" y="401"/>
                    <a:pt x="1142" y="436"/>
                  </a:cubicBezTo>
                  <a:cubicBezTo>
                    <a:pt x="1158" y="471"/>
                    <a:pt x="1165" y="512"/>
                    <a:pt x="1165" y="559"/>
                  </a:cubicBezTo>
                  <a:cubicBezTo>
                    <a:pt x="1165" y="610"/>
                    <a:pt x="1156" y="655"/>
                    <a:pt x="1136" y="693"/>
                  </a:cubicBezTo>
                  <a:cubicBezTo>
                    <a:pt x="1117" y="732"/>
                    <a:pt x="1086" y="763"/>
                    <a:pt x="1046" y="785"/>
                  </a:cubicBezTo>
                  <a:cubicBezTo>
                    <a:pt x="1005" y="807"/>
                    <a:pt x="954" y="819"/>
                    <a:pt x="895" y="819"/>
                  </a:cubicBezTo>
                  <a:cubicBezTo>
                    <a:pt x="809" y="819"/>
                    <a:pt x="745" y="792"/>
                    <a:pt x="701" y="739"/>
                  </a:cubicBezTo>
                  <a:cubicBezTo>
                    <a:pt x="657" y="686"/>
                    <a:pt x="636" y="607"/>
                    <a:pt x="636" y="504"/>
                  </a:cubicBezTo>
                  <a:cubicBezTo>
                    <a:pt x="636" y="434"/>
                    <a:pt x="647" y="369"/>
                    <a:pt x="669" y="309"/>
                  </a:cubicBezTo>
                  <a:cubicBezTo>
                    <a:pt x="690" y="248"/>
                    <a:pt x="721" y="195"/>
                    <a:pt x="762" y="150"/>
                  </a:cubicBezTo>
                  <a:cubicBezTo>
                    <a:pt x="802" y="105"/>
                    <a:pt x="849" y="70"/>
                    <a:pt x="902" y="44"/>
                  </a:cubicBezTo>
                  <a:cubicBezTo>
                    <a:pt x="955" y="18"/>
                    <a:pt x="1011" y="3"/>
                    <a:pt x="1069" y="0"/>
                  </a:cubicBezTo>
                  <a:close/>
                  <a:moveTo>
                    <a:pt x="274" y="0"/>
                  </a:moveTo>
                  <a:lnTo>
                    <a:pt x="306" y="0"/>
                  </a:lnTo>
                  <a:cubicBezTo>
                    <a:pt x="304" y="37"/>
                    <a:pt x="303" y="89"/>
                    <a:pt x="303" y="156"/>
                  </a:cubicBezTo>
                  <a:lnTo>
                    <a:pt x="303" y="656"/>
                  </a:lnTo>
                  <a:cubicBezTo>
                    <a:pt x="303" y="679"/>
                    <a:pt x="304" y="696"/>
                    <a:pt x="307" y="707"/>
                  </a:cubicBezTo>
                  <a:cubicBezTo>
                    <a:pt x="309" y="719"/>
                    <a:pt x="314" y="728"/>
                    <a:pt x="320" y="736"/>
                  </a:cubicBezTo>
                  <a:cubicBezTo>
                    <a:pt x="326" y="743"/>
                    <a:pt x="336" y="748"/>
                    <a:pt x="348" y="753"/>
                  </a:cubicBezTo>
                  <a:cubicBezTo>
                    <a:pt x="360" y="757"/>
                    <a:pt x="375" y="760"/>
                    <a:pt x="394" y="762"/>
                  </a:cubicBezTo>
                  <a:cubicBezTo>
                    <a:pt x="412" y="764"/>
                    <a:pt x="436" y="766"/>
                    <a:pt x="466" y="766"/>
                  </a:cubicBezTo>
                  <a:lnTo>
                    <a:pt x="466" y="809"/>
                  </a:lnTo>
                  <a:lnTo>
                    <a:pt x="33" y="809"/>
                  </a:lnTo>
                  <a:lnTo>
                    <a:pt x="33" y="766"/>
                  </a:lnTo>
                  <a:cubicBezTo>
                    <a:pt x="77" y="764"/>
                    <a:pt x="108" y="762"/>
                    <a:pt x="126" y="758"/>
                  </a:cubicBezTo>
                  <a:cubicBezTo>
                    <a:pt x="145" y="755"/>
                    <a:pt x="159" y="750"/>
                    <a:pt x="169" y="744"/>
                  </a:cubicBezTo>
                  <a:cubicBezTo>
                    <a:pt x="178" y="737"/>
                    <a:pt x="185" y="727"/>
                    <a:pt x="190" y="715"/>
                  </a:cubicBezTo>
                  <a:cubicBezTo>
                    <a:pt x="194" y="703"/>
                    <a:pt x="197" y="684"/>
                    <a:pt x="197" y="656"/>
                  </a:cubicBezTo>
                  <a:lnTo>
                    <a:pt x="197" y="181"/>
                  </a:lnTo>
                  <a:cubicBezTo>
                    <a:pt x="197" y="165"/>
                    <a:pt x="194" y="154"/>
                    <a:pt x="188" y="147"/>
                  </a:cubicBezTo>
                  <a:cubicBezTo>
                    <a:pt x="183" y="139"/>
                    <a:pt x="175" y="136"/>
                    <a:pt x="164" y="136"/>
                  </a:cubicBezTo>
                  <a:cubicBezTo>
                    <a:pt x="152" y="136"/>
                    <a:pt x="134" y="142"/>
                    <a:pt x="111" y="155"/>
                  </a:cubicBezTo>
                  <a:cubicBezTo>
                    <a:pt x="88" y="168"/>
                    <a:pt x="60" y="186"/>
                    <a:pt x="26" y="209"/>
                  </a:cubicBezTo>
                  <a:lnTo>
                    <a:pt x="0" y="16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F62E8391-0C61-96C8-7C19-1F369B3A3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5" y="3382963"/>
              <a:ext cx="69850" cy="104775"/>
            </a:xfrm>
            <a:custGeom>
              <a:avLst/>
              <a:gdLst>
                <a:gd name="T0" fmla="*/ 212 w 365"/>
                <a:gd name="T1" fmla="*/ 0 h 553"/>
                <a:gd name="T2" fmla="*/ 238 w 365"/>
                <a:gd name="T3" fmla="*/ 0 h 553"/>
                <a:gd name="T4" fmla="*/ 236 w 365"/>
                <a:gd name="T5" fmla="*/ 42 h 553"/>
                <a:gd name="T6" fmla="*/ 236 w 365"/>
                <a:gd name="T7" fmla="*/ 78 h 553"/>
                <a:gd name="T8" fmla="*/ 236 w 365"/>
                <a:gd name="T9" fmla="*/ 113 h 553"/>
                <a:gd name="T10" fmla="*/ 236 w 365"/>
                <a:gd name="T11" fmla="*/ 440 h 553"/>
                <a:gd name="T12" fmla="*/ 236 w 365"/>
                <a:gd name="T13" fmla="*/ 463 h 553"/>
                <a:gd name="T14" fmla="*/ 239 w 365"/>
                <a:gd name="T15" fmla="*/ 479 h 553"/>
                <a:gd name="T16" fmla="*/ 244 w 365"/>
                <a:gd name="T17" fmla="*/ 490 h 553"/>
                <a:gd name="T18" fmla="*/ 252 w 365"/>
                <a:gd name="T19" fmla="*/ 499 h 553"/>
                <a:gd name="T20" fmla="*/ 266 w 365"/>
                <a:gd name="T21" fmla="*/ 507 h 553"/>
                <a:gd name="T22" fmla="*/ 288 w 365"/>
                <a:gd name="T23" fmla="*/ 511 h 553"/>
                <a:gd name="T24" fmla="*/ 320 w 365"/>
                <a:gd name="T25" fmla="*/ 514 h 553"/>
                <a:gd name="T26" fmla="*/ 365 w 365"/>
                <a:gd name="T27" fmla="*/ 516 h 553"/>
                <a:gd name="T28" fmla="*/ 365 w 365"/>
                <a:gd name="T29" fmla="*/ 553 h 553"/>
                <a:gd name="T30" fmla="*/ 24 w 365"/>
                <a:gd name="T31" fmla="*/ 553 h 553"/>
                <a:gd name="T32" fmla="*/ 24 w 365"/>
                <a:gd name="T33" fmla="*/ 516 h 553"/>
                <a:gd name="T34" fmla="*/ 67 w 365"/>
                <a:gd name="T35" fmla="*/ 514 h 553"/>
                <a:gd name="T36" fmla="*/ 97 w 365"/>
                <a:gd name="T37" fmla="*/ 511 h 553"/>
                <a:gd name="T38" fmla="*/ 117 w 365"/>
                <a:gd name="T39" fmla="*/ 507 h 553"/>
                <a:gd name="T40" fmla="*/ 130 w 365"/>
                <a:gd name="T41" fmla="*/ 501 h 553"/>
                <a:gd name="T42" fmla="*/ 140 w 365"/>
                <a:gd name="T43" fmla="*/ 492 h 553"/>
                <a:gd name="T44" fmla="*/ 147 w 365"/>
                <a:gd name="T45" fmla="*/ 481 h 553"/>
                <a:gd name="T46" fmla="*/ 151 w 365"/>
                <a:gd name="T47" fmla="*/ 464 h 553"/>
                <a:gd name="T48" fmla="*/ 153 w 365"/>
                <a:gd name="T49" fmla="*/ 440 h 553"/>
                <a:gd name="T50" fmla="*/ 153 w 365"/>
                <a:gd name="T51" fmla="*/ 132 h 553"/>
                <a:gd name="T52" fmla="*/ 146 w 365"/>
                <a:gd name="T53" fmla="*/ 108 h 553"/>
                <a:gd name="T54" fmla="*/ 128 w 365"/>
                <a:gd name="T55" fmla="*/ 101 h 553"/>
                <a:gd name="T56" fmla="*/ 88 w 365"/>
                <a:gd name="T57" fmla="*/ 115 h 553"/>
                <a:gd name="T58" fmla="*/ 20 w 365"/>
                <a:gd name="T59" fmla="*/ 156 h 553"/>
                <a:gd name="T60" fmla="*/ 10 w 365"/>
                <a:gd name="T61" fmla="*/ 136 h 553"/>
                <a:gd name="T62" fmla="*/ 0 w 365"/>
                <a:gd name="T63" fmla="*/ 116 h 553"/>
                <a:gd name="T64" fmla="*/ 106 w 365"/>
                <a:gd name="T65" fmla="*/ 57 h 553"/>
                <a:gd name="T66" fmla="*/ 212 w 365"/>
                <a:gd name="T67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65" h="553">
                  <a:moveTo>
                    <a:pt x="212" y="0"/>
                  </a:moveTo>
                  <a:lnTo>
                    <a:pt x="238" y="0"/>
                  </a:lnTo>
                  <a:cubicBezTo>
                    <a:pt x="237" y="15"/>
                    <a:pt x="237" y="30"/>
                    <a:pt x="236" y="42"/>
                  </a:cubicBezTo>
                  <a:cubicBezTo>
                    <a:pt x="236" y="54"/>
                    <a:pt x="236" y="67"/>
                    <a:pt x="236" y="78"/>
                  </a:cubicBezTo>
                  <a:cubicBezTo>
                    <a:pt x="236" y="90"/>
                    <a:pt x="236" y="102"/>
                    <a:pt x="236" y="113"/>
                  </a:cubicBezTo>
                  <a:lnTo>
                    <a:pt x="236" y="440"/>
                  </a:lnTo>
                  <a:cubicBezTo>
                    <a:pt x="236" y="449"/>
                    <a:pt x="236" y="456"/>
                    <a:pt x="236" y="463"/>
                  </a:cubicBezTo>
                  <a:cubicBezTo>
                    <a:pt x="237" y="469"/>
                    <a:pt x="238" y="475"/>
                    <a:pt x="239" y="479"/>
                  </a:cubicBezTo>
                  <a:cubicBezTo>
                    <a:pt x="241" y="483"/>
                    <a:pt x="242" y="487"/>
                    <a:pt x="244" y="490"/>
                  </a:cubicBezTo>
                  <a:cubicBezTo>
                    <a:pt x="247" y="494"/>
                    <a:pt x="249" y="496"/>
                    <a:pt x="252" y="499"/>
                  </a:cubicBezTo>
                  <a:cubicBezTo>
                    <a:pt x="255" y="502"/>
                    <a:pt x="260" y="505"/>
                    <a:pt x="266" y="507"/>
                  </a:cubicBezTo>
                  <a:cubicBezTo>
                    <a:pt x="271" y="508"/>
                    <a:pt x="279" y="510"/>
                    <a:pt x="288" y="511"/>
                  </a:cubicBezTo>
                  <a:cubicBezTo>
                    <a:pt x="296" y="513"/>
                    <a:pt x="307" y="514"/>
                    <a:pt x="320" y="514"/>
                  </a:cubicBezTo>
                  <a:cubicBezTo>
                    <a:pt x="332" y="515"/>
                    <a:pt x="347" y="515"/>
                    <a:pt x="365" y="516"/>
                  </a:cubicBezTo>
                  <a:lnTo>
                    <a:pt x="365" y="553"/>
                  </a:lnTo>
                  <a:lnTo>
                    <a:pt x="24" y="553"/>
                  </a:lnTo>
                  <a:lnTo>
                    <a:pt x="24" y="516"/>
                  </a:lnTo>
                  <a:cubicBezTo>
                    <a:pt x="41" y="515"/>
                    <a:pt x="55" y="515"/>
                    <a:pt x="67" y="514"/>
                  </a:cubicBezTo>
                  <a:cubicBezTo>
                    <a:pt x="78" y="513"/>
                    <a:pt x="89" y="512"/>
                    <a:pt x="97" y="511"/>
                  </a:cubicBezTo>
                  <a:cubicBezTo>
                    <a:pt x="105" y="510"/>
                    <a:pt x="112" y="508"/>
                    <a:pt x="117" y="507"/>
                  </a:cubicBezTo>
                  <a:cubicBezTo>
                    <a:pt x="122" y="505"/>
                    <a:pt x="126" y="503"/>
                    <a:pt x="130" y="501"/>
                  </a:cubicBezTo>
                  <a:cubicBezTo>
                    <a:pt x="134" y="498"/>
                    <a:pt x="137" y="495"/>
                    <a:pt x="140" y="492"/>
                  </a:cubicBezTo>
                  <a:cubicBezTo>
                    <a:pt x="143" y="489"/>
                    <a:pt x="145" y="486"/>
                    <a:pt x="147" y="481"/>
                  </a:cubicBezTo>
                  <a:cubicBezTo>
                    <a:pt x="149" y="476"/>
                    <a:pt x="150" y="471"/>
                    <a:pt x="151" y="464"/>
                  </a:cubicBezTo>
                  <a:cubicBezTo>
                    <a:pt x="152" y="458"/>
                    <a:pt x="153" y="449"/>
                    <a:pt x="153" y="440"/>
                  </a:cubicBezTo>
                  <a:lnTo>
                    <a:pt x="153" y="132"/>
                  </a:lnTo>
                  <a:cubicBezTo>
                    <a:pt x="153" y="120"/>
                    <a:pt x="151" y="113"/>
                    <a:pt x="146" y="108"/>
                  </a:cubicBezTo>
                  <a:cubicBezTo>
                    <a:pt x="142" y="103"/>
                    <a:pt x="136" y="101"/>
                    <a:pt x="128" y="101"/>
                  </a:cubicBezTo>
                  <a:cubicBezTo>
                    <a:pt x="119" y="101"/>
                    <a:pt x="106" y="106"/>
                    <a:pt x="88" y="115"/>
                  </a:cubicBezTo>
                  <a:cubicBezTo>
                    <a:pt x="71" y="124"/>
                    <a:pt x="48" y="138"/>
                    <a:pt x="20" y="156"/>
                  </a:cubicBezTo>
                  <a:cubicBezTo>
                    <a:pt x="17" y="149"/>
                    <a:pt x="13" y="142"/>
                    <a:pt x="10" y="136"/>
                  </a:cubicBezTo>
                  <a:cubicBezTo>
                    <a:pt x="7" y="129"/>
                    <a:pt x="4" y="123"/>
                    <a:pt x="0" y="116"/>
                  </a:cubicBezTo>
                  <a:cubicBezTo>
                    <a:pt x="36" y="96"/>
                    <a:pt x="71" y="77"/>
                    <a:pt x="106" y="57"/>
                  </a:cubicBezTo>
                  <a:cubicBezTo>
                    <a:pt x="140" y="38"/>
                    <a:pt x="176" y="19"/>
                    <a:pt x="212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05EAE679-3D2B-6EBC-5ACD-6148E00C2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813" y="3344863"/>
              <a:ext cx="358775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 Pro" panose="020B0604030504040204" pitchFamily="34" charset="0"/>
                </a:rPr>
                <a:t>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D114C90F-C88E-802C-074B-C630982EEB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94350" y="3417888"/>
              <a:ext cx="222250" cy="155575"/>
            </a:xfrm>
            <a:custGeom>
              <a:avLst/>
              <a:gdLst>
                <a:gd name="T0" fmla="*/ 919 w 1165"/>
                <a:gd name="T1" fmla="*/ 387 h 819"/>
                <a:gd name="T2" fmla="*/ 863 w 1165"/>
                <a:gd name="T3" fmla="*/ 394 h 819"/>
                <a:gd name="T4" fmla="*/ 813 w 1165"/>
                <a:gd name="T5" fmla="*/ 412 h 819"/>
                <a:gd name="T6" fmla="*/ 767 w 1165"/>
                <a:gd name="T7" fmla="*/ 444 h 819"/>
                <a:gd name="T8" fmla="*/ 757 w 1165"/>
                <a:gd name="T9" fmla="*/ 457 h 819"/>
                <a:gd name="T10" fmla="*/ 749 w 1165"/>
                <a:gd name="T11" fmla="*/ 485 h 819"/>
                <a:gd name="T12" fmla="*/ 748 w 1165"/>
                <a:gd name="T13" fmla="*/ 540 h 819"/>
                <a:gd name="T14" fmla="*/ 785 w 1165"/>
                <a:gd name="T15" fmla="*/ 710 h 819"/>
                <a:gd name="T16" fmla="*/ 899 w 1165"/>
                <a:gd name="T17" fmla="*/ 769 h 819"/>
                <a:gd name="T18" fmla="*/ 973 w 1165"/>
                <a:gd name="T19" fmla="*/ 753 h 819"/>
                <a:gd name="T20" fmla="*/ 1021 w 1165"/>
                <a:gd name="T21" fmla="*/ 712 h 819"/>
                <a:gd name="T22" fmla="*/ 1047 w 1165"/>
                <a:gd name="T23" fmla="*/ 649 h 819"/>
                <a:gd name="T24" fmla="*/ 1055 w 1165"/>
                <a:gd name="T25" fmla="*/ 571 h 819"/>
                <a:gd name="T26" fmla="*/ 1019 w 1165"/>
                <a:gd name="T27" fmla="*/ 436 h 819"/>
                <a:gd name="T28" fmla="*/ 919 w 1165"/>
                <a:gd name="T29" fmla="*/ 387 h 819"/>
                <a:gd name="T30" fmla="*/ 1069 w 1165"/>
                <a:gd name="T31" fmla="*/ 0 h 819"/>
                <a:gd name="T32" fmla="*/ 1093 w 1165"/>
                <a:gd name="T33" fmla="*/ 32 h 819"/>
                <a:gd name="T34" fmla="*/ 1093 w 1165"/>
                <a:gd name="T35" fmla="*/ 61 h 819"/>
                <a:gd name="T36" fmla="*/ 933 w 1165"/>
                <a:gd name="T37" fmla="*/ 100 h 819"/>
                <a:gd name="T38" fmla="*/ 818 w 1165"/>
                <a:gd name="T39" fmla="*/ 213 h 819"/>
                <a:gd name="T40" fmla="*/ 753 w 1165"/>
                <a:gd name="T41" fmla="*/ 391 h 819"/>
                <a:gd name="T42" fmla="*/ 759 w 1165"/>
                <a:gd name="T43" fmla="*/ 394 h 819"/>
                <a:gd name="T44" fmla="*/ 856 w 1165"/>
                <a:gd name="T45" fmla="*/ 342 h 819"/>
                <a:gd name="T46" fmla="*/ 959 w 1165"/>
                <a:gd name="T47" fmla="*/ 326 h 819"/>
                <a:gd name="T48" fmla="*/ 1072 w 1165"/>
                <a:gd name="T49" fmla="*/ 355 h 819"/>
                <a:gd name="T50" fmla="*/ 1142 w 1165"/>
                <a:gd name="T51" fmla="*/ 436 h 819"/>
                <a:gd name="T52" fmla="*/ 1165 w 1165"/>
                <a:gd name="T53" fmla="*/ 559 h 819"/>
                <a:gd name="T54" fmla="*/ 1136 w 1165"/>
                <a:gd name="T55" fmla="*/ 693 h 819"/>
                <a:gd name="T56" fmla="*/ 1045 w 1165"/>
                <a:gd name="T57" fmla="*/ 785 h 819"/>
                <a:gd name="T58" fmla="*/ 895 w 1165"/>
                <a:gd name="T59" fmla="*/ 819 h 819"/>
                <a:gd name="T60" fmla="*/ 701 w 1165"/>
                <a:gd name="T61" fmla="*/ 739 h 819"/>
                <a:gd name="T62" fmla="*/ 636 w 1165"/>
                <a:gd name="T63" fmla="*/ 504 h 819"/>
                <a:gd name="T64" fmla="*/ 668 w 1165"/>
                <a:gd name="T65" fmla="*/ 309 h 819"/>
                <a:gd name="T66" fmla="*/ 762 w 1165"/>
                <a:gd name="T67" fmla="*/ 150 h 819"/>
                <a:gd name="T68" fmla="*/ 902 w 1165"/>
                <a:gd name="T69" fmla="*/ 44 h 819"/>
                <a:gd name="T70" fmla="*/ 1069 w 1165"/>
                <a:gd name="T71" fmla="*/ 0 h 819"/>
                <a:gd name="T72" fmla="*/ 274 w 1165"/>
                <a:gd name="T73" fmla="*/ 0 h 819"/>
                <a:gd name="T74" fmla="*/ 306 w 1165"/>
                <a:gd name="T75" fmla="*/ 0 h 819"/>
                <a:gd name="T76" fmla="*/ 303 w 1165"/>
                <a:gd name="T77" fmla="*/ 156 h 819"/>
                <a:gd name="T78" fmla="*/ 303 w 1165"/>
                <a:gd name="T79" fmla="*/ 656 h 819"/>
                <a:gd name="T80" fmla="*/ 306 w 1165"/>
                <a:gd name="T81" fmla="*/ 707 h 819"/>
                <a:gd name="T82" fmla="*/ 320 w 1165"/>
                <a:gd name="T83" fmla="*/ 736 h 819"/>
                <a:gd name="T84" fmla="*/ 348 w 1165"/>
                <a:gd name="T85" fmla="*/ 753 h 819"/>
                <a:gd name="T86" fmla="*/ 393 w 1165"/>
                <a:gd name="T87" fmla="*/ 762 h 819"/>
                <a:gd name="T88" fmla="*/ 466 w 1165"/>
                <a:gd name="T89" fmla="*/ 766 h 819"/>
                <a:gd name="T90" fmla="*/ 466 w 1165"/>
                <a:gd name="T91" fmla="*/ 809 h 819"/>
                <a:gd name="T92" fmla="*/ 33 w 1165"/>
                <a:gd name="T93" fmla="*/ 809 h 819"/>
                <a:gd name="T94" fmla="*/ 33 w 1165"/>
                <a:gd name="T95" fmla="*/ 766 h 819"/>
                <a:gd name="T96" fmla="*/ 126 w 1165"/>
                <a:gd name="T97" fmla="*/ 758 h 819"/>
                <a:gd name="T98" fmla="*/ 168 w 1165"/>
                <a:gd name="T99" fmla="*/ 744 h 819"/>
                <a:gd name="T100" fmla="*/ 190 w 1165"/>
                <a:gd name="T101" fmla="*/ 715 h 819"/>
                <a:gd name="T102" fmla="*/ 197 w 1165"/>
                <a:gd name="T103" fmla="*/ 656 h 819"/>
                <a:gd name="T104" fmla="*/ 197 w 1165"/>
                <a:gd name="T105" fmla="*/ 181 h 819"/>
                <a:gd name="T106" fmla="*/ 188 w 1165"/>
                <a:gd name="T107" fmla="*/ 147 h 819"/>
                <a:gd name="T108" fmla="*/ 164 w 1165"/>
                <a:gd name="T109" fmla="*/ 136 h 819"/>
                <a:gd name="T110" fmla="*/ 111 w 1165"/>
                <a:gd name="T111" fmla="*/ 155 h 819"/>
                <a:gd name="T112" fmla="*/ 26 w 1165"/>
                <a:gd name="T113" fmla="*/ 209 h 819"/>
                <a:gd name="T114" fmla="*/ 0 w 1165"/>
                <a:gd name="T115" fmla="*/ 163 h 819"/>
                <a:gd name="T116" fmla="*/ 274 w 1165"/>
                <a:gd name="T117" fmla="*/ 0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5" h="819">
                  <a:moveTo>
                    <a:pt x="919" y="387"/>
                  </a:moveTo>
                  <a:cubicBezTo>
                    <a:pt x="899" y="387"/>
                    <a:pt x="881" y="389"/>
                    <a:pt x="863" y="394"/>
                  </a:cubicBezTo>
                  <a:cubicBezTo>
                    <a:pt x="845" y="398"/>
                    <a:pt x="829" y="404"/>
                    <a:pt x="813" y="412"/>
                  </a:cubicBezTo>
                  <a:cubicBezTo>
                    <a:pt x="798" y="421"/>
                    <a:pt x="782" y="431"/>
                    <a:pt x="767" y="444"/>
                  </a:cubicBezTo>
                  <a:cubicBezTo>
                    <a:pt x="763" y="448"/>
                    <a:pt x="759" y="452"/>
                    <a:pt x="757" y="457"/>
                  </a:cubicBezTo>
                  <a:cubicBezTo>
                    <a:pt x="753" y="464"/>
                    <a:pt x="750" y="474"/>
                    <a:pt x="749" y="485"/>
                  </a:cubicBezTo>
                  <a:cubicBezTo>
                    <a:pt x="748" y="495"/>
                    <a:pt x="748" y="514"/>
                    <a:pt x="748" y="540"/>
                  </a:cubicBezTo>
                  <a:cubicBezTo>
                    <a:pt x="748" y="614"/>
                    <a:pt x="760" y="671"/>
                    <a:pt x="785" y="710"/>
                  </a:cubicBezTo>
                  <a:cubicBezTo>
                    <a:pt x="810" y="749"/>
                    <a:pt x="848" y="769"/>
                    <a:pt x="899" y="769"/>
                  </a:cubicBezTo>
                  <a:cubicBezTo>
                    <a:pt x="928" y="769"/>
                    <a:pt x="953" y="764"/>
                    <a:pt x="973" y="753"/>
                  </a:cubicBezTo>
                  <a:cubicBezTo>
                    <a:pt x="992" y="743"/>
                    <a:pt x="1009" y="729"/>
                    <a:pt x="1021" y="712"/>
                  </a:cubicBezTo>
                  <a:cubicBezTo>
                    <a:pt x="1033" y="694"/>
                    <a:pt x="1042" y="673"/>
                    <a:pt x="1047" y="649"/>
                  </a:cubicBezTo>
                  <a:cubicBezTo>
                    <a:pt x="1053" y="625"/>
                    <a:pt x="1055" y="599"/>
                    <a:pt x="1055" y="571"/>
                  </a:cubicBezTo>
                  <a:cubicBezTo>
                    <a:pt x="1055" y="513"/>
                    <a:pt x="1043" y="468"/>
                    <a:pt x="1019" y="436"/>
                  </a:cubicBezTo>
                  <a:cubicBezTo>
                    <a:pt x="996" y="403"/>
                    <a:pt x="962" y="387"/>
                    <a:pt x="919" y="387"/>
                  </a:cubicBezTo>
                  <a:close/>
                  <a:moveTo>
                    <a:pt x="1069" y="0"/>
                  </a:moveTo>
                  <a:lnTo>
                    <a:pt x="1093" y="32"/>
                  </a:lnTo>
                  <a:lnTo>
                    <a:pt x="1093" y="61"/>
                  </a:lnTo>
                  <a:cubicBezTo>
                    <a:pt x="1033" y="61"/>
                    <a:pt x="980" y="74"/>
                    <a:pt x="933" y="100"/>
                  </a:cubicBezTo>
                  <a:cubicBezTo>
                    <a:pt x="887" y="125"/>
                    <a:pt x="848" y="163"/>
                    <a:pt x="818" y="213"/>
                  </a:cubicBezTo>
                  <a:cubicBezTo>
                    <a:pt x="787" y="263"/>
                    <a:pt x="765" y="323"/>
                    <a:pt x="753" y="391"/>
                  </a:cubicBezTo>
                  <a:lnTo>
                    <a:pt x="759" y="394"/>
                  </a:lnTo>
                  <a:cubicBezTo>
                    <a:pt x="791" y="370"/>
                    <a:pt x="824" y="353"/>
                    <a:pt x="856" y="342"/>
                  </a:cubicBezTo>
                  <a:cubicBezTo>
                    <a:pt x="887" y="331"/>
                    <a:pt x="922" y="326"/>
                    <a:pt x="959" y="326"/>
                  </a:cubicBezTo>
                  <a:cubicBezTo>
                    <a:pt x="1003" y="326"/>
                    <a:pt x="1041" y="335"/>
                    <a:pt x="1072" y="355"/>
                  </a:cubicBezTo>
                  <a:cubicBezTo>
                    <a:pt x="1103" y="374"/>
                    <a:pt x="1126" y="401"/>
                    <a:pt x="1142" y="436"/>
                  </a:cubicBezTo>
                  <a:cubicBezTo>
                    <a:pt x="1157" y="471"/>
                    <a:pt x="1165" y="512"/>
                    <a:pt x="1165" y="559"/>
                  </a:cubicBezTo>
                  <a:cubicBezTo>
                    <a:pt x="1165" y="610"/>
                    <a:pt x="1156" y="655"/>
                    <a:pt x="1136" y="693"/>
                  </a:cubicBezTo>
                  <a:cubicBezTo>
                    <a:pt x="1116" y="732"/>
                    <a:pt x="1086" y="763"/>
                    <a:pt x="1045" y="785"/>
                  </a:cubicBezTo>
                  <a:cubicBezTo>
                    <a:pt x="1005" y="807"/>
                    <a:pt x="954" y="819"/>
                    <a:pt x="895" y="819"/>
                  </a:cubicBezTo>
                  <a:cubicBezTo>
                    <a:pt x="809" y="819"/>
                    <a:pt x="745" y="792"/>
                    <a:pt x="701" y="739"/>
                  </a:cubicBezTo>
                  <a:cubicBezTo>
                    <a:pt x="657" y="686"/>
                    <a:pt x="636" y="607"/>
                    <a:pt x="636" y="504"/>
                  </a:cubicBezTo>
                  <a:cubicBezTo>
                    <a:pt x="636" y="434"/>
                    <a:pt x="647" y="369"/>
                    <a:pt x="668" y="309"/>
                  </a:cubicBezTo>
                  <a:cubicBezTo>
                    <a:pt x="690" y="248"/>
                    <a:pt x="721" y="195"/>
                    <a:pt x="762" y="150"/>
                  </a:cubicBezTo>
                  <a:cubicBezTo>
                    <a:pt x="802" y="105"/>
                    <a:pt x="849" y="70"/>
                    <a:pt x="902" y="44"/>
                  </a:cubicBezTo>
                  <a:cubicBezTo>
                    <a:pt x="955" y="18"/>
                    <a:pt x="1011" y="3"/>
                    <a:pt x="1069" y="0"/>
                  </a:cubicBezTo>
                  <a:close/>
                  <a:moveTo>
                    <a:pt x="274" y="0"/>
                  </a:moveTo>
                  <a:lnTo>
                    <a:pt x="306" y="0"/>
                  </a:lnTo>
                  <a:cubicBezTo>
                    <a:pt x="304" y="37"/>
                    <a:pt x="303" y="89"/>
                    <a:pt x="303" y="156"/>
                  </a:cubicBezTo>
                  <a:lnTo>
                    <a:pt x="303" y="656"/>
                  </a:lnTo>
                  <a:cubicBezTo>
                    <a:pt x="303" y="679"/>
                    <a:pt x="304" y="696"/>
                    <a:pt x="306" y="707"/>
                  </a:cubicBezTo>
                  <a:cubicBezTo>
                    <a:pt x="309" y="719"/>
                    <a:pt x="314" y="728"/>
                    <a:pt x="320" y="736"/>
                  </a:cubicBezTo>
                  <a:cubicBezTo>
                    <a:pt x="326" y="743"/>
                    <a:pt x="336" y="748"/>
                    <a:pt x="348" y="753"/>
                  </a:cubicBezTo>
                  <a:cubicBezTo>
                    <a:pt x="360" y="757"/>
                    <a:pt x="375" y="760"/>
                    <a:pt x="393" y="762"/>
                  </a:cubicBezTo>
                  <a:cubicBezTo>
                    <a:pt x="412" y="764"/>
                    <a:pt x="436" y="766"/>
                    <a:pt x="466" y="766"/>
                  </a:cubicBezTo>
                  <a:lnTo>
                    <a:pt x="466" y="809"/>
                  </a:lnTo>
                  <a:lnTo>
                    <a:pt x="33" y="809"/>
                  </a:lnTo>
                  <a:lnTo>
                    <a:pt x="33" y="766"/>
                  </a:lnTo>
                  <a:cubicBezTo>
                    <a:pt x="77" y="764"/>
                    <a:pt x="107" y="762"/>
                    <a:pt x="126" y="758"/>
                  </a:cubicBezTo>
                  <a:cubicBezTo>
                    <a:pt x="145" y="755"/>
                    <a:pt x="159" y="750"/>
                    <a:pt x="168" y="744"/>
                  </a:cubicBezTo>
                  <a:cubicBezTo>
                    <a:pt x="178" y="737"/>
                    <a:pt x="185" y="727"/>
                    <a:pt x="190" y="715"/>
                  </a:cubicBezTo>
                  <a:cubicBezTo>
                    <a:pt x="194" y="703"/>
                    <a:pt x="197" y="684"/>
                    <a:pt x="197" y="656"/>
                  </a:cubicBezTo>
                  <a:lnTo>
                    <a:pt x="197" y="181"/>
                  </a:lnTo>
                  <a:cubicBezTo>
                    <a:pt x="197" y="165"/>
                    <a:pt x="194" y="154"/>
                    <a:pt x="188" y="147"/>
                  </a:cubicBezTo>
                  <a:cubicBezTo>
                    <a:pt x="183" y="139"/>
                    <a:pt x="175" y="136"/>
                    <a:pt x="164" y="136"/>
                  </a:cubicBezTo>
                  <a:cubicBezTo>
                    <a:pt x="152" y="136"/>
                    <a:pt x="134" y="142"/>
                    <a:pt x="111" y="155"/>
                  </a:cubicBezTo>
                  <a:cubicBezTo>
                    <a:pt x="88" y="168"/>
                    <a:pt x="60" y="186"/>
                    <a:pt x="26" y="209"/>
                  </a:cubicBezTo>
                  <a:lnTo>
                    <a:pt x="0" y="16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1A918392-8436-F659-8A26-E2EA6A21E9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8825" y="3382963"/>
              <a:ext cx="73025" cy="106362"/>
            </a:xfrm>
            <a:custGeom>
              <a:avLst/>
              <a:gdLst>
                <a:gd name="T0" fmla="*/ 193 w 386"/>
                <a:gd name="T1" fmla="*/ 41 h 565"/>
                <a:gd name="T2" fmla="*/ 143 w 386"/>
                <a:gd name="T3" fmla="*/ 57 h 565"/>
                <a:gd name="T4" fmla="*/ 111 w 386"/>
                <a:gd name="T5" fmla="*/ 103 h 565"/>
                <a:gd name="T6" fmla="*/ 94 w 386"/>
                <a:gd name="T7" fmla="*/ 177 h 565"/>
                <a:gd name="T8" fmla="*/ 89 w 386"/>
                <a:gd name="T9" fmla="*/ 276 h 565"/>
                <a:gd name="T10" fmla="*/ 95 w 386"/>
                <a:gd name="T11" fmla="*/ 387 h 565"/>
                <a:gd name="T12" fmla="*/ 115 w 386"/>
                <a:gd name="T13" fmla="*/ 463 h 565"/>
                <a:gd name="T14" fmla="*/ 148 w 386"/>
                <a:gd name="T15" fmla="*/ 508 h 565"/>
                <a:gd name="T16" fmla="*/ 195 w 386"/>
                <a:gd name="T17" fmla="*/ 522 h 565"/>
                <a:gd name="T18" fmla="*/ 240 w 386"/>
                <a:gd name="T19" fmla="*/ 508 h 565"/>
                <a:gd name="T20" fmla="*/ 272 w 386"/>
                <a:gd name="T21" fmla="*/ 467 h 565"/>
                <a:gd name="T22" fmla="*/ 291 w 386"/>
                <a:gd name="T23" fmla="*/ 396 h 565"/>
                <a:gd name="T24" fmla="*/ 298 w 386"/>
                <a:gd name="T25" fmla="*/ 294 h 565"/>
                <a:gd name="T26" fmla="*/ 291 w 386"/>
                <a:gd name="T27" fmla="*/ 180 h 565"/>
                <a:gd name="T28" fmla="*/ 271 w 386"/>
                <a:gd name="T29" fmla="*/ 101 h 565"/>
                <a:gd name="T30" fmla="*/ 238 w 386"/>
                <a:gd name="T31" fmla="*/ 56 h 565"/>
                <a:gd name="T32" fmla="*/ 193 w 386"/>
                <a:gd name="T33" fmla="*/ 41 h 565"/>
                <a:gd name="T34" fmla="*/ 195 w 386"/>
                <a:gd name="T35" fmla="*/ 0 h 565"/>
                <a:gd name="T36" fmla="*/ 282 w 386"/>
                <a:gd name="T37" fmla="*/ 19 h 565"/>
                <a:gd name="T38" fmla="*/ 342 w 386"/>
                <a:gd name="T39" fmla="*/ 73 h 565"/>
                <a:gd name="T40" fmla="*/ 375 w 386"/>
                <a:gd name="T41" fmla="*/ 160 h 565"/>
                <a:gd name="T42" fmla="*/ 386 w 386"/>
                <a:gd name="T43" fmla="*/ 276 h 565"/>
                <a:gd name="T44" fmla="*/ 335 w 386"/>
                <a:gd name="T45" fmla="*/ 492 h 565"/>
                <a:gd name="T46" fmla="*/ 189 w 386"/>
                <a:gd name="T47" fmla="*/ 565 h 565"/>
                <a:gd name="T48" fmla="*/ 47 w 386"/>
                <a:gd name="T49" fmla="*/ 496 h 565"/>
                <a:gd name="T50" fmla="*/ 0 w 386"/>
                <a:gd name="T51" fmla="*/ 286 h 565"/>
                <a:gd name="T52" fmla="*/ 15 w 386"/>
                <a:gd name="T53" fmla="*/ 159 h 565"/>
                <a:gd name="T54" fmla="*/ 55 w 386"/>
                <a:gd name="T55" fmla="*/ 70 h 565"/>
                <a:gd name="T56" fmla="*/ 117 w 386"/>
                <a:gd name="T57" fmla="*/ 17 h 565"/>
                <a:gd name="T58" fmla="*/ 195 w 386"/>
                <a:gd name="T59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6" h="565">
                  <a:moveTo>
                    <a:pt x="193" y="41"/>
                  </a:moveTo>
                  <a:cubicBezTo>
                    <a:pt x="173" y="41"/>
                    <a:pt x="156" y="47"/>
                    <a:pt x="143" y="57"/>
                  </a:cubicBezTo>
                  <a:cubicBezTo>
                    <a:pt x="130" y="68"/>
                    <a:pt x="119" y="83"/>
                    <a:pt x="111" y="103"/>
                  </a:cubicBezTo>
                  <a:cubicBezTo>
                    <a:pt x="103" y="123"/>
                    <a:pt x="98" y="148"/>
                    <a:pt x="94" y="177"/>
                  </a:cubicBezTo>
                  <a:cubicBezTo>
                    <a:pt x="91" y="206"/>
                    <a:pt x="89" y="239"/>
                    <a:pt x="89" y="276"/>
                  </a:cubicBezTo>
                  <a:cubicBezTo>
                    <a:pt x="89" y="319"/>
                    <a:pt x="91" y="356"/>
                    <a:pt x="95" y="387"/>
                  </a:cubicBezTo>
                  <a:cubicBezTo>
                    <a:pt x="100" y="418"/>
                    <a:pt x="106" y="443"/>
                    <a:pt x="115" y="463"/>
                  </a:cubicBezTo>
                  <a:cubicBezTo>
                    <a:pt x="124" y="483"/>
                    <a:pt x="135" y="498"/>
                    <a:pt x="148" y="508"/>
                  </a:cubicBezTo>
                  <a:cubicBezTo>
                    <a:pt x="161" y="517"/>
                    <a:pt x="177" y="522"/>
                    <a:pt x="195" y="522"/>
                  </a:cubicBezTo>
                  <a:cubicBezTo>
                    <a:pt x="212" y="522"/>
                    <a:pt x="227" y="517"/>
                    <a:pt x="240" y="508"/>
                  </a:cubicBezTo>
                  <a:cubicBezTo>
                    <a:pt x="253" y="500"/>
                    <a:pt x="264" y="486"/>
                    <a:pt x="272" y="467"/>
                  </a:cubicBezTo>
                  <a:cubicBezTo>
                    <a:pt x="281" y="448"/>
                    <a:pt x="287" y="424"/>
                    <a:pt x="291" y="396"/>
                  </a:cubicBezTo>
                  <a:cubicBezTo>
                    <a:pt x="296" y="367"/>
                    <a:pt x="298" y="333"/>
                    <a:pt x="298" y="294"/>
                  </a:cubicBezTo>
                  <a:cubicBezTo>
                    <a:pt x="298" y="249"/>
                    <a:pt x="295" y="212"/>
                    <a:pt x="291" y="180"/>
                  </a:cubicBezTo>
                  <a:cubicBezTo>
                    <a:pt x="286" y="148"/>
                    <a:pt x="279" y="122"/>
                    <a:pt x="271" y="101"/>
                  </a:cubicBezTo>
                  <a:cubicBezTo>
                    <a:pt x="262" y="81"/>
                    <a:pt x="251" y="66"/>
                    <a:pt x="238" y="56"/>
                  </a:cubicBezTo>
                  <a:cubicBezTo>
                    <a:pt x="225" y="46"/>
                    <a:pt x="210" y="41"/>
                    <a:pt x="193" y="41"/>
                  </a:cubicBezTo>
                  <a:close/>
                  <a:moveTo>
                    <a:pt x="195" y="0"/>
                  </a:moveTo>
                  <a:cubicBezTo>
                    <a:pt x="229" y="0"/>
                    <a:pt x="258" y="6"/>
                    <a:pt x="282" y="19"/>
                  </a:cubicBezTo>
                  <a:cubicBezTo>
                    <a:pt x="307" y="32"/>
                    <a:pt x="326" y="50"/>
                    <a:pt x="342" y="73"/>
                  </a:cubicBezTo>
                  <a:cubicBezTo>
                    <a:pt x="357" y="97"/>
                    <a:pt x="368" y="126"/>
                    <a:pt x="375" y="160"/>
                  </a:cubicBezTo>
                  <a:cubicBezTo>
                    <a:pt x="383" y="194"/>
                    <a:pt x="386" y="233"/>
                    <a:pt x="386" y="276"/>
                  </a:cubicBezTo>
                  <a:cubicBezTo>
                    <a:pt x="386" y="371"/>
                    <a:pt x="369" y="443"/>
                    <a:pt x="335" y="492"/>
                  </a:cubicBezTo>
                  <a:cubicBezTo>
                    <a:pt x="302" y="541"/>
                    <a:pt x="253" y="565"/>
                    <a:pt x="189" y="565"/>
                  </a:cubicBezTo>
                  <a:cubicBezTo>
                    <a:pt x="125" y="565"/>
                    <a:pt x="78" y="542"/>
                    <a:pt x="47" y="496"/>
                  </a:cubicBezTo>
                  <a:cubicBezTo>
                    <a:pt x="16" y="450"/>
                    <a:pt x="0" y="380"/>
                    <a:pt x="0" y="286"/>
                  </a:cubicBezTo>
                  <a:cubicBezTo>
                    <a:pt x="0" y="237"/>
                    <a:pt x="5" y="195"/>
                    <a:pt x="15" y="159"/>
                  </a:cubicBezTo>
                  <a:cubicBezTo>
                    <a:pt x="24" y="123"/>
                    <a:pt x="38" y="94"/>
                    <a:pt x="55" y="70"/>
                  </a:cubicBezTo>
                  <a:cubicBezTo>
                    <a:pt x="72" y="46"/>
                    <a:pt x="93" y="29"/>
                    <a:pt x="117" y="17"/>
                  </a:cubicBezTo>
                  <a:cubicBezTo>
                    <a:pt x="141" y="5"/>
                    <a:pt x="167" y="0"/>
                    <a:pt x="195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0" name="Rectangle 35">
            <a:extLst>
              <a:ext uri="{FF2B5EF4-FFF2-40B4-BE49-F238E27FC236}">
                <a16:creationId xmlns:a16="http://schemas.microsoft.com/office/drawing/2014/main" id="{68CCBF52-AA6A-AA59-316C-CAEB39264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3" y="403676"/>
            <a:ext cx="2873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AC87F1B1-A5FC-D295-E881-1B72EB485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7847" y="399211"/>
            <a:ext cx="3000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F5FE9C6F-2F14-DC7E-63D3-40172AA16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3142" y="404794"/>
            <a:ext cx="298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0B1C9B4B-F62C-D330-D616-606A15B79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0364" y="403676"/>
            <a:ext cx="2873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CB605583-0CCE-19FA-AFA9-F4F858E65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3011" y="403443"/>
            <a:ext cx="298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9AD4AEE7-621F-0ABF-29AC-8EDE0C38F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405" y="4457403"/>
            <a:ext cx="1019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262144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5176F707-CEA1-0C57-E951-01138B442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4532" y="3961809"/>
            <a:ext cx="8715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45056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D1CCA464-7F4F-3E43-EBA5-D4B5506C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364" y="2954734"/>
            <a:ext cx="7254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2816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3">
            <a:extLst>
              <a:ext uri="{FF2B5EF4-FFF2-40B4-BE49-F238E27FC236}">
                <a16:creationId xmlns:a16="http://schemas.microsoft.com/office/drawing/2014/main" id="{605A7343-D449-5F83-CA4E-5522944F4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6369" y="1930647"/>
            <a:ext cx="4349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96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id="{2EC199D3-0076-448B-4EDB-A5D769FFF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3374" y="1164901"/>
            <a:ext cx="4349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269574D5-7617-4CD0-C54E-50A2A33A6DD4}"/>
              </a:ext>
            </a:extLst>
          </p:cNvPr>
          <p:cNvGrpSpPr/>
          <p:nvPr/>
        </p:nvGrpSpPr>
        <p:grpSpPr>
          <a:xfrm>
            <a:off x="6486525" y="400051"/>
            <a:ext cx="4692651" cy="331787"/>
            <a:chOff x="6486525" y="400051"/>
            <a:chExt cx="4692651" cy="331787"/>
          </a:xfrm>
        </p:grpSpPr>
        <p:sp>
          <p:nvSpPr>
            <p:cNvPr id="162" name="Rectangle 150">
              <a:extLst>
                <a:ext uri="{FF2B5EF4-FFF2-40B4-BE49-F238E27FC236}">
                  <a16:creationId xmlns:a16="http://schemas.microsoft.com/office/drawing/2014/main" id="{38D3D3C5-985A-50D8-F421-75D3E81BC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423863"/>
              <a:ext cx="1793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51">
              <a:extLst>
                <a:ext uri="{FF2B5EF4-FFF2-40B4-BE49-F238E27FC236}">
                  <a16:creationId xmlns:a16="http://schemas.microsoft.com/office/drawing/2014/main" id="{FF31D584-D9AC-BF25-1020-1570F2C9A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400051"/>
              <a:ext cx="5810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52">
              <a:extLst>
                <a:ext uri="{FF2B5EF4-FFF2-40B4-BE49-F238E27FC236}">
                  <a16:creationId xmlns:a16="http://schemas.microsoft.com/office/drawing/2014/main" id="{3B48F5E5-9DCE-3D3C-C3B8-165F94F2E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9163" y="400051"/>
              <a:ext cx="9715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skulum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53">
              <a:extLst>
                <a:ext uri="{FF2B5EF4-FFF2-40B4-BE49-F238E27FC236}">
                  <a16:creationId xmlns:a16="http://schemas.microsoft.com/office/drawing/2014/main" id="{4F17C9F6-EC52-639C-A5CA-B9E6BCD1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8800" y="400051"/>
              <a:ext cx="7318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nota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54">
              <a:extLst>
                <a:ext uri="{FF2B5EF4-FFF2-40B4-BE49-F238E27FC236}">
                  <a16:creationId xmlns:a16="http://schemas.microsoft.com/office/drawing/2014/main" id="{F3087934-41B5-B4E4-90AD-3F0822F4D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9350" y="400051"/>
              <a:ext cx="7651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sömu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55">
              <a:extLst>
                <a:ext uri="{FF2B5EF4-FFF2-40B4-BE49-F238E27FC236}">
                  <a16:creationId xmlns:a16="http://schemas.microsoft.com/office/drawing/2014/main" id="{EDD21AF7-B679-DAFB-3705-4986CCDB4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4200" y="400051"/>
              <a:ext cx="8604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56">
              <a:extLst>
                <a:ext uri="{FF2B5EF4-FFF2-40B4-BE49-F238E27FC236}">
                  <a16:creationId xmlns:a16="http://schemas.microsoft.com/office/drawing/2014/main" id="{8C594A49-41CA-01C8-C234-9B6FD949C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2713" y="400051"/>
              <a:ext cx="9064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4BB6B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990F3343-3055-726A-7452-404A28E46B58}"/>
              </a:ext>
            </a:extLst>
          </p:cNvPr>
          <p:cNvGrpSpPr/>
          <p:nvPr/>
        </p:nvGrpSpPr>
        <p:grpSpPr>
          <a:xfrm>
            <a:off x="6486525" y="893763"/>
            <a:ext cx="5248275" cy="592138"/>
            <a:chOff x="6486525" y="893763"/>
            <a:chExt cx="5248275" cy="592138"/>
          </a:xfrm>
        </p:grpSpPr>
        <p:sp>
          <p:nvSpPr>
            <p:cNvPr id="169" name="Rectangle 157">
              <a:extLst>
                <a:ext uri="{FF2B5EF4-FFF2-40B4-BE49-F238E27FC236}">
                  <a16:creationId xmlns:a16="http://schemas.microsoft.com/office/drawing/2014/main" id="{AD9C25B6-2606-0568-F1A2-A701F7240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917576"/>
              <a:ext cx="1793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58">
              <a:extLst>
                <a:ext uri="{FF2B5EF4-FFF2-40B4-BE49-F238E27FC236}">
                  <a16:creationId xmlns:a16="http://schemas.microsoft.com/office/drawing/2014/main" id="{BF50E3DD-E53C-76C6-6F39-05E965110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893763"/>
              <a:ext cx="5000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59">
              <a:extLst>
                <a:ext uri="{FF2B5EF4-FFF2-40B4-BE49-F238E27FC236}">
                  <a16:creationId xmlns:a16="http://schemas.microsoft.com/office/drawing/2014/main" id="{F97DE4B7-590A-EB70-57D1-0C9B946D3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9163" y="893763"/>
              <a:ext cx="9620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byrjum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Rectangle 160">
              <a:extLst>
                <a:ext uri="{FF2B5EF4-FFF2-40B4-BE49-F238E27FC236}">
                  <a16:creationId xmlns:a16="http://schemas.microsoft.com/office/drawing/2014/main" id="{42566774-419F-7B90-6A22-6DC597867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0863" y="893763"/>
              <a:ext cx="3587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á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1">
              <a:extLst>
                <a:ext uri="{FF2B5EF4-FFF2-40B4-BE49-F238E27FC236}">
                  <a16:creationId xmlns:a16="http://schemas.microsoft.com/office/drawing/2014/main" id="{8883531A-ADE7-97CD-7F12-A1AD89973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8350" y="893763"/>
              <a:ext cx="41751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62">
              <a:extLst>
                <a:ext uri="{FF2B5EF4-FFF2-40B4-BE49-F238E27FC236}">
                  <a16:creationId xmlns:a16="http://schemas.microsoft.com/office/drawing/2014/main" id="{143CB620-3139-67B2-E40B-DD92B32EB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5538" y="893763"/>
              <a:ext cx="13001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margfalda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63">
              <a:extLst>
                <a:ext uri="{FF2B5EF4-FFF2-40B4-BE49-F238E27FC236}">
                  <a16:creationId xmlns:a16="http://schemas.microsoft.com/office/drawing/2014/main" id="{6AF5D762-10ED-41E9-81E1-E7694D7D4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6963" y="893763"/>
              <a:ext cx="949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öftustu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64">
              <a:extLst>
                <a:ext uri="{FF2B5EF4-FFF2-40B4-BE49-F238E27FC236}">
                  <a16:creationId xmlns:a16="http://schemas.microsoft.com/office/drawing/2014/main" id="{F48C2871-31B3-95E9-2802-66B5A25C4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4375" y="893763"/>
              <a:ext cx="8604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65">
              <a:extLst>
                <a:ext uri="{FF2B5EF4-FFF2-40B4-BE49-F238E27FC236}">
                  <a16:creationId xmlns:a16="http://schemas.microsoft.com/office/drawing/2014/main" id="{4D0C8594-CA5D-7FAF-7BCC-654C27008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1162051"/>
              <a:ext cx="6397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Freeform 166">
              <a:extLst>
                <a:ext uri="{FF2B5EF4-FFF2-40B4-BE49-F238E27FC236}">
                  <a16:creationId xmlns:a16="http://schemas.microsoft.com/office/drawing/2014/main" id="{C4F3A4A5-F92F-DA4E-20D4-4472F8AF61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7913" y="1235076"/>
              <a:ext cx="222250" cy="157163"/>
            </a:xfrm>
            <a:custGeom>
              <a:avLst/>
              <a:gdLst>
                <a:gd name="T0" fmla="*/ 1838 w 2331"/>
                <a:gd name="T1" fmla="*/ 775 h 1637"/>
                <a:gd name="T2" fmla="*/ 1727 w 2331"/>
                <a:gd name="T3" fmla="*/ 788 h 1637"/>
                <a:gd name="T4" fmla="*/ 1627 w 2331"/>
                <a:gd name="T5" fmla="*/ 825 h 1637"/>
                <a:gd name="T6" fmla="*/ 1535 w 2331"/>
                <a:gd name="T7" fmla="*/ 887 h 1637"/>
                <a:gd name="T8" fmla="*/ 1514 w 2331"/>
                <a:gd name="T9" fmla="*/ 914 h 1637"/>
                <a:gd name="T10" fmla="*/ 1499 w 2331"/>
                <a:gd name="T11" fmla="*/ 969 h 1637"/>
                <a:gd name="T12" fmla="*/ 1496 w 2331"/>
                <a:gd name="T13" fmla="*/ 1080 h 1637"/>
                <a:gd name="T14" fmla="*/ 1571 w 2331"/>
                <a:gd name="T15" fmla="*/ 1421 h 1637"/>
                <a:gd name="T16" fmla="*/ 1798 w 2331"/>
                <a:gd name="T17" fmla="*/ 1538 h 1637"/>
                <a:gd name="T18" fmla="*/ 1946 w 2331"/>
                <a:gd name="T19" fmla="*/ 1507 h 1637"/>
                <a:gd name="T20" fmla="*/ 2042 w 2331"/>
                <a:gd name="T21" fmla="*/ 1424 h 1637"/>
                <a:gd name="T22" fmla="*/ 2095 w 2331"/>
                <a:gd name="T23" fmla="*/ 1298 h 1637"/>
                <a:gd name="T24" fmla="*/ 2111 w 2331"/>
                <a:gd name="T25" fmla="*/ 1142 h 1637"/>
                <a:gd name="T26" fmla="*/ 2039 w 2331"/>
                <a:gd name="T27" fmla="*/ 872 h 1637"/>
                <a:gd name="T28" fmla="*/ 1838 w 2331"/>
                <a:gd name="T29" fmla="*/ 775 h 1637"/>
                <a:gd name="T30" fmla="*/ 2139 w 2331"/>
                <a:gd name="T31" fmla="*/ 0 h 1637"/>
                <a:gd name="T32" fmla="*/ 2187 w 2331"/>
                <a:gd name="T33" fmla="*/ 65 h 1637"/>
                <a:gd name="T34" fmla="*/ 2187 w 2331"/>
                <a:gd name="T35" fmla="*/ 122 h 1637"/>
                <a:gd name="T36" fmla="*/ 1867 w 2331"/>
                <a:gd name="T37" fmla="*/ 199 h 1637"/>
                <a:gd name="T38" fmla="*/ 1636 w 2331"/>
                <a:gd name="T39" fmla="*/ 427 h 1637"/>
                <a:gd name="T40" fmla="*/ 1506 w 2331"/>
                <a:gd name="T41" fmla="*/ 783 h 1637"/>
                <a:gd name="T42" fmla="*/ 1518 w 2331"/>
                <a:gd name="T43" fmla="*/ 788 h 1637"/>
                <a:gd name="T44" fmla="*/ 1712 w 2331"/>
                <a:gd name="T45" fmla="*/ 685 h 1637"/>
                <a:gd name="T46" fmla="*/ 1919 w 2331"/>
                <a:gd name="T47" fmla="*/ 652 h 1637"/>
                <a:gd name="T48" fmla="*/ 2144 w 2331"/>
                <a:gd name="T49" fmla="*/ 710 h 1637"/>
                <a:gd name="T50" fmla="*/ 2284 w 2331"/>
                <a:gd name="T51" fmla="*/ 873 h 1637"/>
                <a:gd name="T52" fmla="*/ 2331 w 2331"/>
                <a:gd name="T53" fmla="*/ 1118 h 1637"/>
                <a:gd name="T54" fmla="*/ 2273 w 2331"/>
                <a:gd name="T55" fmla="*/ 1387 h 1637"/>
                <a:gd name="T56" fmla="*/ 2092 w 2331"/>
                <a:gd name="T57" fmla="*/ 1571 h 1637"/>
                <a:gd name="T58" fmla="*/ 1790 w 2331"/>
                <a:gd name="T59" fmla="*/ 1637 h 1637"/>
                <a:gd name="T60" fmla="*/ 1402 w 2331"/>
                <a:gd name="T61" fmla="*/ 1478 h 1637"/>
                <a:gd name="T62" fmla="*/ 1272 w 2331"/>
                <a:gd name="T63" fmla="*/ 1008 h 1637"/>
                <a:gd name="T64" fmla="*/ 1337 w 2331"/>
                <a:gd name="T65" fmla="*/ 618 h 1637"/>
                <a:gd name="T66" fmla="*/ 1524 w 2331"/>
                <a:gd name="T67" fmla="*/ 301 h 1637"/>
                <a:gd name="T68" fmla="*/ 1804 w 2331"/>
                <a:gd name="T69" fmla="*/ 88 h 1637"/>
                <a:gd name="T70" fmla="*/ 2139 w 2331"/>
                <a:gd name="T71" fmla="*/ 0 h 1637"/>
                <a:gd name="T72" fmla="*/ 549 w 2331"/>
                <a:gd name="T73" fmla="*/ 0 h 1637"/>
                <a:gd name="T74" fmla="*/ 613 w 2331"/>
                <a:gd name="T75" fmla="*/ 0 h 1637"/>
                <a:gd name="T76" fmla="*/ 606 w 2331"/>
                <a:gd name="T77" fmla="*/ 312 h 1637"/>
                <a:gd name="T78" fmla="*/ 606 w 2331"/>
                <a:gd name="T79" fmla="*/ 1313 h 1637"/>
                <a:gd name="T80" fmla="*/ 614 w 2331"/>
                <a:gd name="T81" fmla="*/ 1415 h 1637"/>
                <a:gd name="T82" fmla="*/ 640 w 2331"/>
                <a:gd name="T83" fmla="*/ 1472 h 1637"/>
                <a:gd name="T84" fmla="*/ 696 w 2331"/>
                <a:gd name="T85" fmla="*/ 1506 h 1637"/>
                <a:gd name="T86" fmla="*/ 788 w 2331"/>
                <a:gd name="T87" fmla="*/ 1524 h 1637"/>
                <a:gd name="T88" fmla="*/ 933 w 2331"/>
                <a:gd name="T89" fmla="*/ 1533 h 1637"/>
                <a:gd name="T90" fmla="*/ 933 w 2331"/>
                <a:gd name="T91" fmla="*/ 1619 h 1637"/>
                <a:gd name="T92" fmla="*/ 67 w 2331"/>
                <a:gd name="T93" fmla="*/ 1619 h 1637"/>
                <a:gd name="T94" fmla="*/ 67 w 2331"/>
                <a:gd name="T95" fmla="*/ 1533 h 1637"/>
                <a:gd name="T96" fmla="*/ 253 w 2331"/>
                <a:gd name="T97" fmla="*/ 1517 h 1637"/>
                <a:gd name="T98" fmla="*/ 338 w 2331"/>
                <a:gd name="T99" fmla="*/ 1487 h 1637"/>
                <a:gd name="T100" fmla="*/ 380 w 2331"/>
                <a:gd name="T101" fmla="*/ 1431 h 1637"/>
                <a:gd name="T102" fmla="*/ 394 w 2331"/>
                <a:gd name="T103" fmla="*/ 1313 h 1637"/>
                <a:gd name="T104" fmla="*/ 394 w 2331"/>
                <a:gd name="T105" fmla="*/ 362 h 1637"/>
                <a:gd name="T106" fmla="*/ 377 w 2331"/>
                <a:gd name="T107" fmla="*/ 294 h 1637"/>
                <a:gd name="T108" fmla="*/ 329 w 2331"/>
                <a:gd name="T109" fmla="*/ 272 h 1637"/>
                <a:gd name="T110" fmla="*/ 223 w 2331"/>
                <a:gd name="T111" fmla="*/ 311 h 1637"/>
                <a:gd name="T112" fmla="*/ 52 w 2331"/>
                <a:gd name="T113" fmla="*/ 417 h 1637"/>
                <a:gd name="T114" fmla="*/ 0 w 2331"/>
                <a:gd name="T115" fmla="*/ 327 h 1637"/>
                <a:gd name="T116" fmla="*/ 549 w 2331"/>
                <a:gd name="T117" fmla="*/ 0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1" h="1637">
                  <a:moveTo>
                    <a:pt x="1838" y="775"/>
                  </a:moveTo>
                  <a:cubicBezTo>
                    <a:pt x="1800" y="775"/>
                    <a:pt x="1763" y="779"/>
                    <a:pt x="1727" y="788"/>
                  </a:cubicBezTo>
                  <a:cubicBezTo>
                    <a:pt x="1692" y="796"/>
                    <a:pt x="1658" y="809"/>
                    <a:pt x="1627" y="825"/>
                  </a:cubicBezTo>
                  <a:cubicBezTo>
                    <a:pt x="1596" y="842"/>
                    <a:pt x="1565" y="862"/>
                    <a:pt x="1535" y="887"/>
                  </a:cubicBezTo>
                  <a:cubicBezTo>
                    <a:pt x="1526" y="896"/>
                    <a:pt x="1519" y="905"/>
                    <a:pt x="1514" y="914"/>
                  </a:cubicBezTo>
                  <a:cubicBezTo>
                    <a:pt x="1507" y="929"/>
                    <a:pt x="1502" y="948"/>
                    <a:pt x="1499" y="969"/>
                  </a:cubicBezTo>
                  <a:cubicBezTo>
                    <a:pt x="1497" y="991"/>
                    <a:pt x="1496" y="1028"/>
                    <a:pt x="1496" y="1080"/>
                  </a:cubicBezTo>
                  <a:cubicBezTo>
                    <a:pt x="1496" y="1229"/>
                    <a:pt x="1521" y="1342"/>
                    <a:pt x="1571" y="1421"/>
                  </a:cubicBezTo>
                  <a:cubicBezTo>
                    <a:pt x="1621" y="1499"/>
                    <a:pt x="1696" y="1538"/>
                    <a:pt x="1798" y="1538"/>
                  </a:cubicBezTo>
                  <a:cubicBezTo>
                    <a:pt x="1857" y="1538"/>
                    <a:pt x="1906" y="1528"/>
                    <a:pt x="1946" y="1507"/>
                  </a:cubicBezTo>
                  <a:cubicBezTo>
                    <a:pt x="1985" y="1487"/>
                    <a:pt x="2018" y="1459"/>
                    <a:pt x="2042" y="1424"/>
                  </a:cubicBezTo>
                  <a:cubicBezTo>
                    <a:pt x="2067" y="1388"/>
                    <a:pt x="2085" y="1346"/>
                    <a:pt x="2095" y="1298"/>
                  </a:cubicBezTo>
                  <a:cubicBezTo>
                    <a:pt x="2106" y="1250"/>
                    <a:pt x="2111" y="1198"/>
                    <a:pt x="2111" y="1142"/>
                  </a:cubicBezTo>
                  <a:cubicBezTo>
                    <a:pt x="2111" y="1026"/>
                    <a:pt x="2087" y="936"/>
                    <a:pt x="2039" y="872"/>
                  </a:cubicBezTo>
                  <a:cubicBezTo>
                    <a:pt x="1992" y="807"/>
                    <a:pt x="1925" y="775"/>
                    <a:pt x="1838" y="775"/>
                  </a:cubicBezTo>
                  <a:close/>
                  <a:moveTo>
                    <a:pt x="2139" y="0"/>
                  </a:moveTo>
                  <a:lnTo>
                    <a:pt x="2187" y="65"/>
                  </a:lnTo>
                  <a:lnTo>
                    <a:pt x="2187" y="122"/>
                  </a:lnTo>
                  <a:cubicBezTo>
                    <a:pt x="2067" y="122"/>
                    <a:pt x="1960" y="148"/>
                    <a:pt x="1867" y="199"/>
                  </a:cubicBezTo>
                  <a:cubicBezTo>
                    <a:pt x="1774" y="251"/>
                    <a:pt x="1697" y="327"/>
                    <a:pt x="1636" y="427"/>
                  </a:cubicBezTo>
                  <a:cubicBezTo>
                    <a:pt x="1574" y="527"/>
                    <a:pt x="1531" y="646"/>
                    <a:pt x="1506" y="783"/>
                  </a:cubicBezTo>
                  <a:lnTo>
                    <a:pt x="1518" y="788"/>
                  </a:lnTo>
                  <a:cubicBezTo>
                    <a:pt x="1584" y="741"/>
                    <a:pt x="1648" y="707"/>
                    <a:pt x="1712" y="685"/>
                  </a:cubicBezTo>
                  <a:cubicBezTo>
                    <a:pt x="1776" y="663"/>
                    <a:pt x="1844" y="652"/>
                    <a:pt x="1919" y="652"/>
                  </a:cubicBezTo>
                  <a:cubicBezTo>
                    <a:pt x="2007" y="652"/>
                    <a:pt x="2082" y="671"/>
                    <a:pt x="2144" y="710"/>
                  </a:cubicBezTo>
                  <a:cubicBezTo>
                    <a:pt x="2206" y="749"/>
                    <a:pt x="2253" y="803"/>
                    <a:pt x="2284" y="873"/>
                  </a:cubicBezTo>
                  <a:cubicBezTo>
                    <a:pt x="2316" y="943"/>
                    <a:pt x="2331" y="1024"/>
                    <a:pt x="2331" y="1118"/>
                  </a:cubicBezTo>
                  <a:cubicBezTo>
                    <a:pt x="2331" y="1220"/>
                    <a:pt x="2312" y="1309"/>
                    <a:pt x="2273" y="1387"/>
                  </a:cubicBezTo>
                  <a:cubicBezTo>
                    <a:pt x="2234" y="1465"/>
                    <a:pt x="2173" y="1526"/>
                    <a:pt x="2092" y="1571"/>
                  </a:cubicBezTo>
                  <a:cubicBezTo>
                    <a:pt x="2010" y="1615"/>
                    <a:pt x="1909" y="1637"/>
                    <a:pt x="1790" y="1637"/>
                  </a:cubicBezTo>
                  <a:cubicBezTo>
                    <a:pt x="1619" y="1637"/>
                    <a:pt x="1490" y="1584"/>
                    <a:pt x="1402" y="1478"/>
                  </a:cubicBezTo>
                  <a:cubicBezTo>
                    <a:pt x="1315" y="1372"/>
                    <a:pt x="1272" y="1215"/>
                    <a:pt x="1272" y="1008"/>
                  </a:cubicBezTo>
                  <a:cubicBezTo>
                    <a:pt x="1272" y="869"/>
                    <a:pt x="1294" y="739"/>
                    <a:pt x="1337" y="618"/>
                  </a:cubicBezTo>
                  <a:cubicBezTo>
                    <a:pt x="1381" y="497"/>
                    <a:pt x="1443" y="391"/>
                    <a:pt x="1524" y="301"/>
                  </a:cubicBezTo>
                  <a:cubicBezTo>
                    <a:pt x="1604" y="211"/>
                    <a:pt x="1698" y="140"/>
                    <a:pt x="1804" y="88"/>
                  </a:cubicBezTo>
                  <a:cubicBezTo>
                    <a:pt x="1910" y="36"/>
                    <a:pt x="2022" y="7"/>
                    <a:pt x="2139" y="0"/>
                  </a:cubicBezTo>
                  <a:close/>
                  <a:moveTo>
                    <a:pt x="549" y="0"/>
                  </a:moveTo>
                  <a:lnTo>
                    <a:pt x="613" y="0"/>
                  </a:lnTo>
                  <a:cubicBezTo>
                    <a:pt x="608" y="75"/>
                    <a:pt x="606" y="179"/>
                    <a:pt x="606" y="312"/>
                  </a:cubicBezTo>
                  <a:lnTo>
                    <a:pt x="606" y="1313"/>
                  </a:lnTo>
                  <a:cubicBezTo>
                    <a:pt x="606" y="1358"/>
                    <a:pt x="608" y="1392"/>
                    <a:pt x="614" y="1415"/>
                  </a:cubicBezTo>
                  <a:cubicBezTo>
                    <a:pt x="619" y="1438"/>
                    <a:pt x="628" y="1457"/>
                    <a:pt x="640" y="1472"/>
                  </a:cubicBezTo>
                  <a:cubicBezTo>
                    <a:pt x="653" y="1486"/>
                    <a:pt x="672" y="1497"/>
                    <a:pt x="696" y="1506"/>
                  </a:cubicBezTo>
                  <a:cubicBezTo>
                    <a:pt x="720" y="1514"/>
                    <a:pt x="751" y="1520"/>
                    <a:pt x="788" y="1524"/>
                  </a:cubicBezTo>
                  <a:cubicBezTo>
                    <a:pt x="824" y="1529"/>
                    <a:pt x="873" y="1532"/>
                    <a:pt x="933" y="1533"/>
                  </a:cubicBezTo>
                  <a:lnTo>
                    <a:pt x="933" y="1619"/>
                  </a:lnTo>
                  <a:lnTo>
                    <a:pt x="67" y="1619"/>
                  </a:lnTo>
                  <a:lnTo>
                    <a:pt x="67" y="1533"/>
                  </a:lnTo>
                  <a:cubicBezTo>
                    <a:pt x="154" y="1529"/>
                    <a:pt x="215" y="1524"/>
                    <a:pt x="253" y="1517"/>
                  </a:cubicBezTo>
                  <a:cubicBezTo>
                    <a:pt x="290" y="1511"/>
                    <a:pt x="318" y="1501"/>
                    <a:pt x="338" y="1487"/>
                  </a:cubicBezTo>
                  <a:cubicBezTo>
                    <a:pt x="357" y="1474"/>
                    <a:pt x="371" y="1455"/>
                    <a:pt x="380" y="1431"/>
                  </a:cubicBezTo>
                  <a:cubicBezTo>
                    <a:pt x="389" y="1407"/>
                    <a:pt x="394" y="1367"/>
                    <a:pt x="394" y="1313"/>
                  </a:cubicBezTo>
                  <a:lnTo>
                    <a:pt x="394" y="362"/>
                  </a:lnTo>
                  <a:cubicBezTo>
                    <a:pt x="394" y="331"/>
                    <a:pt x="388" y="308"/>
                    <a:pt x="377" y="294"/>
                  </a:cubicBezTo>
                  <a:cubicBezTo>
                    <a:pt x="366" y="279"/>
                    <a:pt x="350" y="272"/>
                    <a:pt x="329" y="272"/>
                  </a:cubicBezTo>
                  <a:cubicBezTo>
                    <a:pt x="304" y="272"/>
                    <a:pt x="269" y="285"/>
                    <a:pt x="223" y="311"/>
                  </a:cubicBezTo>
                  <a:cubicBezTo>
                    <a:pt x="177" y="337"/>
                    <a:pt x="120" y="372"/>
                    <a:pt x="52" y="417"/>
                  </a:cubicBezTo>
                  <a:lnTo>
                    <a:pt x="0" y="327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167">
              <a:extLst>
                <a:ext uri="{FF2B5EF4-FFF2-40B4-BE49-F238E27FC236}">
                  <a16:creationId xmlns:a16="http://schemas.microsoft.com/office/drawing/2014/main" id="{D46A2753-629D-AB35-0285-780C1A9D19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70800" y="1193801"/>
              <a:ext cx="73025" cy="114300"/>
            </a:xfrm>
            <a:custGeom>
              <a:avLst/>
              <a:gdLst>
                <a:gd name="T0" fmla="*/ 377 w 753"/>
                <a:gd name="T1" fmla="*/ 73 h 1200"/>
                <a:gd name="T2" fmla="*/ 277 w 753"/>
                <a:gd name="T3" fmla="*/ 108 h 1200"/>
                <a:gd name="T4" fmla="*/ 213 w 753"/>
                <a:gd name="T5" fmla="*/ 210 h 1200"/>
                <a:gd name="T6" fmla="*/ 178 w 753"/>
                <a:gd name="T7" fmla="*/ 371 h 1200"/>
                <a:gd name="T8" fmla="*/ 168 w 753"/>
                <a:gd name="T9" fmla="*/ 585 h 1200"/>
                <a:gd name="T10" fmla="*/ 220 w 753"/>
                <a:gd name="T11" fmla="*/ 996 h 1200"/>
                <a:gd name="T12" fmla="*/ 381 w 753"/>
                <a:gd name="T13" fmla="*/ 1127 h 1200"/>
                <a:gd name="T14" fmla="*/ 535 w 753"/>
                <a:gd name="T15" fmla="*/ 1004 h 1200"/>
                <a:gd name="T16" fmla="*/ 586 w 753"/>
                <a:gd name="T17" fmla="*/ 622 h 1200"/>
                <a:gd name="T18" fmla="*/ 560 w 753"/>
                <a:gd name="T19" fmla="*/ 302 h 1200"/>
                <a:gd name="T20" fmla="*/ 488 w 753"/>
                <a:gd name="T21" fmla="*/ 126 h 1200"/>
                <a:gd name="T22" fmla="*/ 377 w 753"/>
                <a:gd name="T23" fmla="*/ 73 h 1200"/>
                <a:gd name="T24" fmla="*/ 381 w 753"/>
                <a:gd name="T25" fmla="*/ 0 h 1200"/>
                <a:gd name="T26" fmla="*/ 661 w 753"/>
                <a:gd name="T27" fmla="*/ 145 h 1200"/>
                <a:gd name="T28" fmla="*/ 753 w 753"/>
                <a:gd name="T29" fmla="*/ 584 h 1200"/>
                <a:gd name="T30" fmla="*/ 655 w 753"/>
                <a:gd name="T31" fmla="*/ 1044 h 1200"/>
                <a:gd name="T32" fmla="*/ 367 w 753"/>
                <a:gd name="T33" fmla="*/ 1200 h 1200"/>
                <a:gd name="T34" fmla="*/ 91 w 753"/>
                <a:gd name="T35" fmla="*/ 1054 h 1200"/>
                <a:gd name="T36" fmla="*/ 0 w 753"/>
                <a:gd name="T37" fmla="*/ 611 h 1200"/>
                <a:gd name="T38" fmla="*/ 28 w 753"/>
                <a:gd name="T39" fmla="*/ 338 h 1200"/>
                <a:gd name="T40" fmla="*/ 106 w 753"/>
                <a:gd name="T41" fmla="*/ 147 h 1200"/>
                <a:gd name="T42" fmla="*/ 227 w 753"/>
                <a:gd name="T43" fmla="*/ 36 h 1200"/>
                <a:gd name="T44" fmla="*/ 381 w 753"/>
                <a:gd name="T45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53" h="1200">
                  <a:moveTo>
                    <a:pt x="377" y="73"/>
                  </a:moveTo>
                  <a:cubicBezTo>
                    <a:pt x="337" y="73"/>
                    <a:pt x="304" y="85"/>
                    <a:pt x="277" y="108"/>
                  </a:cubicBezTo>
                  <a:cubicBezTo>
                    <a:pt x="251" y="132"/>
                    <a:pt x="229" y="165"/>
                    <a:pt x="213" y="210"/>
                  </a:cubicBezTo>
                  <a:cubicBezTo>
                    <a:pt x="197" y="254"/>
                    <a:pt x="185" y="307"/>
                    <a:pt x="178" y="371"/>
                  </a:cubicBezTo>
                  <a:cubicBezTo>
                    <a:pt x="171" y="434"/>
                    <a:pt x="168" y="505"/>
                    <a:pt x="168" y="585"/>
                  </a:cubicBezTo>
                  <a:cubicBezTo>
                    <a:pt x="168" y="772"/>
                    <a:pt x="185" y="909"/>
                    <a:pt x="220" y="996"/>
                  </a:cubicBezTo>
                  <a:cubicBezTo>
                    <a:pt x="255" y="1084"/>
                    <a:pt x="308" y="1127"/>
                    <a:pt x="381" y="1127"/>
                  </a:cubicBezTo>
                  <a:cubicBezTo>
                    <a:pt x="450" y="1127"/>
                    <a:pt x="502" y="1086"/>
                    <a:pt x="535" y="1004"/>
                  </a:cubicBezTo>
                  <a:cubicBezTo>
                    <a:pt x="569" y="922"/>
                    <a:pt x="586" y="794"/>
                    <a:pt x="586" y="622"/>
                  </a:cubicBezTo>
                  <a:cubicBezTo>
                    <a:pt x="586" y="490"/>
                    <a:pt x="577" y="384"/>
                    <a:pt x="560" y="302"/>
                  </a:cubicBezTo>
                  <a:cubicBezTo>
                    <a:pt x="543" y="220"/>
                    <a:pt x="519" y="162"/>
                    <a:pt x="488" y="126"/>
                  </a:cubicBezTo>
                  <a:cubicBezTo>
                    <a:pt x="457" y="91"/>
                    <a:pt x="420" y="73"/>
                    <a:pt x="377" y="73"/>
                  </a:cubicBezTo>
                  <a:close/>
                  <a:moveTo>
                    <a:pt x="381" y="0"/>
                  </a:moveTo>
                  <a:cubicBezTo>
                    <a:pt x="507" y="0"/>
                    <a:pt x="600" y="48"/>
                    <a:pt x="661" y="145"/>
                  </a:cubicBezTo>
                  <a:cubicBezTo>
                    <a:pt x="722" y="242"/>
                    <a:pt x="753" y="388"/>
                    <a:pt x="753" y="584"/>
                  </a:cubicBezTo>
                  <a:cubicBezTo>
                    <a:pt x="753" y="787"/>
                    <a:pt x="720" y="940"/>
                    <a:pt x="655" y="1044"/>
                  </a:cubicBezTo>
                  <a:cubicBezTo>
                    <a:pt x="589" y="1148"/>
                    <a:pt x="493" y="1200"/>
                    <a:pt x="367" y="1200"/>
                  </a:cubicBezTo>
                  <a:cubicBezTo>
                    <a:pt x="244" y="1200"/>
                    <a:pt x="151" y="1152"/>
                    <a:pt x="91" y="1054"/>
                  </a:cubicBezTo>
                  <a:cubicBezTo>
                    <a:pt x="31" y="957"/>
                    <a:pt x="0" y="809"/>
                    <a:pt x="0" y="611"/>
                  </a:cubicBezTo>
                  <a:cubicBezTo>
                    <a:pt x="0" y="505"/>
                    <a:pt x="10" y="414"/>
                    <a:pt x="28" y="338"/>
                  </a:cubicBezTo>
                  <a:cubicBezTo>
                    <a:pt x="47" y="261"/>
                    <a:pt x="73" y="197"/>
                    <a:pt x="106" y="147"/>
                  </a:cubicBezTo>
                  <a:cubicBezTo>
                    <a:pt x="140" y="97"/>
                    <a:pt x="180" y="60"/>
                    <a:pt x="227" y="36"/>
                  </a:cubicBezTo>
                  <a:cubicBezTo>
                    <a:pt x="274" y="12"/>
                    <a:pt x="325" y="0"/>
                    <a:pt x="38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Rectangle 168">
              <a:extLst>
                <a:ext uri="{FF2B5EF4-FFF2-40B4-BE49-F238E27FC236}">
                  <a16:creationId xmlns:a16="http://schemas.microsoft.com/office/drawing/2014/main" id="{E6056C99-1ABD-EE3C-37CD-41B437953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3838" y="1162051"/>
              <a:ext cx="6191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sem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69">
              <a:extLst>
                <a:ext uri="{FF2B5EF4-FFF2-40B4-BE49-F238E27FC236}">
                  <a16:creationId xmlns:a16="http://schemas.microsoft.com/office/drawing/2014/main" id="{0103B08A-E00F-810C-02FC-01984836D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4225" y="1162051"/>
              <a:ext cx="133508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er B = 11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0">
              <a:extLst>
                <a:ext uri="{FF2B5EF4-FFF2-40B4-BE49-F238E27FC236}">
                  <a16:creationId xmlns:a16="http://schemas.microsoft.com/office/drawing/2014/main" id="{C3988127-C4C1-153E-8B04-9C24C5C6A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8025" y="1162051"/>
              <a:ext cx="4222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71">
              <a:extLst>
                <a:ext uri="{FF2B5EF4-FFF2-40B4-BE49-F238E27FC236}">
                  <a16:creationId xmlns:a16="http://schemas.microsoft.com/office/drawing/2014/main" id="{AC7A0CB4-A66D-2294-29DC-258F9B67F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9975" y="1162051"/>
              <a:ext cx="72548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72">
              <a:extLst>
                <a:ext uri="{FF2B5EF4-FFF2-40B4-BE49-F238E27FC236}">
                  <a16:creationId xmlns:a16="http://schemas.microsoft.com/office/drawing/2014/main" id="{EBFE3245-D692-770C-A759-BC94E39A5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5138" y="1162051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73">
              <a:extLst>
                <a:ext uri="{FF2B5EF4-FFF2-40B4-BE49-F238E27FC236}">
                  <a16:creationId xmlns:a16="http://schemas.microsoft.com/office/drawing/2014/main" id="{4E569594-05F9-C419-F052-814718DEB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42638" y="1162051"/>
              <a:ext cx="43338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11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0E5D96B5-BCDA-2887-3232-E0E5423239F9}"/>
              </a:ext>
            </a:extLst>
          </p:cNvPr>
          <p:cNvGrpSpPr/>
          <p:nvPr/>
        </p:nvGrpSpPr>
        <p:grpSpPr>
          <a:xfrm>
            <a:off x="6486525" y="1660526"/>
            <a:ext cx="5448300" cy="590550"/>
            <a:chOff x="6486525" y="1660526"/>
            <a:chExt cx="5448300" cy="590550"/>
          </a:xfrm>
        </p:grpSpPr>
        <p:sp>
          <p:nvSpPr>
            <p:cNvPr id="192" name="Rectangle 180">
              <a:extLst>
                <a:ext uri="{FF2B5EF4-FFF2-40B4-BE49-F238E27FC236}">
                  <a16:creationId xmlns:a16="http://schemas.microsoft.com/office/drawing/2014/main" id="{C2E2D52C-3805-9604-F2AC-EF16031AE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2200" y="1660526"/>
              <a:ext cx="6826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er 6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7A6E1EAD-A7E1-F7FC-F2D5-01E5DE8A47BF}"/>
                </a:ext>
              </a:extLst>
            </p:cNvPr>
            <p:cNvGrpSpPr/>
            <p:nvPr/>
          </p:nvGrpSpPr>
          <p:grpSpPr>
            <a:xfrm>
              <a:off x="6486525" y="1660526"/>
              <a:ext cx="4824413" cy="590550"/>
              <a:chOff x="6486525" y="1660526"/>
              <a:chExt cx="4824413" cy="590550"/>
            </a:xfrm>
          </p:grpSpPr>
          <p:sp>
            <p:nvSpPr>
              <p:cNvPr id="186" name="Rectangle 174">
                <a:extLst>
                  <a:ext uri="{FF2B5EF4-FFF2-40B4-BE49-F238E27FC236}">
                    <a16:creationId xmlns:a16="http://schemas.microsoft.com/office/drawing/2014/main" id="{2F330BB3-B22F-D899-D956-0361BC00E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6525" y="1684338"/>
                <a:ext cx="17938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anose="020B0604020202020204" pitchFamily="34" charset="0"/>
                  </a:rPr>
                  <a:t>•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175">
                <a:extLst>
                  <a:ext uri="{FF2B5EF4-FFF2-40B4-BE49-F238E27FC236}">
                    <a16:creationId xmlns:a16="http://schemas.microsoft.com/office/drawing/2014/main" id="{6E78FFDB-EB85-7323-3E78-39465F7E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9425" y="1660526"/>
                <a:ext cx="569913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Svo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176">
                <a:extLst>
                  <a:ext uri="{FF2B5EF4-FFF2-40B4-BE49-F238E27FC236}">
                    <a16:creationId xmlns:a16="http://schemas.microsoft.com/office/drawing/2014/main" id="{581FB385-8767-09F7-3E76-0A0E0B9AB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39013" y="1660526"/>
                <a:ext cx="1531938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margföldum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177">
                <a:extLst>
                  <a:ext uri="{FF2B5EF4-FFF2-40B4-BE49-F238E27FC236}">
                    <a16:creationId xmlns:a16="http://schemas.microsoft.com/office/drawing/2014/main" id="{AD06B9DC-EAB1-B1CE-DC1B-065A6B2A9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0625" y="1660526"/>
                <a:ext cx="481013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við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178">
                <a:extLst>
                  <a:ext uri="{FF2B5EF4-FFF2-40B4-BE49-F238E27FC236}">
                    <a16:creationId xmlns:a16="http://schemas.microsoft.com/office/drawing/2014/main" id="{08F56BDC-5E9B-A1CD-EC30-FB8F9589F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9725" y="1660526"/>
                <a:ext cx="1524000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næstöftustu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179">
                <a:extLst>
                  <a:ext uri="{FF2B5EF4-FFF2-40B4-BE49-F238E27FC236}">
                    <a16:creationId xmlns:a16="http://schemas.microsoft.com/office/drawing/2014/main" id="{2F1E6B48-A873-B6E7-ADD6-117F7C897B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91813" y="1660526"/>
                <a:ext cx="619125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sem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181">
                <a:extLst>
                  <a:ext uri="{FF2B5EF4-FFF2-40B4-BE49-F238E27FC236}">
                    <a16:creationId xmlns:a16="http://schemas.microsoft.com/office/drawing/2014/main" id="{DB696C45-7955-B1FD-73F4-730604641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9425" y="1928813"/>
                <a:ext cx="639763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með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182">
                <a:extLst>
                  <a:ext uri="{FF2B5EF4-FFF2-40B4-BE49-F238E27FC236}">
                    <a16:creationId xmlns:a16="http://schemas.microsoft.com/office/drawing/2014/main" id="{D44AB60C-6073-734D-F8F6-BC8CEE644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8863" y="1928813"/>
                <a:ext cx="357188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x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Freeform 183">
                <a:extLst>
                  <a:ext uri="{FF2B5EF4-FFF2-40B4-BE49-F238E27FC236}">
                    <a16:creationId xmlns:a16="http://schemas.microsoft.com/office/drawing/2014/main" id="{F562A95D-4370-CE9C-916A-28EFA0371B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43813" y="2001838"/>
                <a:ext cx="222250" cy="157163"/>
              </a:xfrm>
              <a:custGeom>
                <a:avLst/>
                <a:gdLst>
                  <a:gd name="T0" fmla="*/ 1838 w 2331"/>
                  <a:gd name="T1" fmla="*/ 775 h 1637"/>
                  <a:gd name="T2" fmla="*/ 1727 w 2331"/>
                  <a:gd name="T3" fmla="*/ 788 h 1637"/>
                  <a:gd name="T4" fmla="*/ 1627 w 2331"/>
                  <a:gd name="T5" fmla="*/ 825 h 1637"/>
                  <a:gd name="T6" fmla="*/ 1535 w 2331"/>
                  <a:gd name="T7" fmla="*/ 887 h 1637"/>
                  <a:gd name="T8" fmla="*/ 1514 w 2331"/>
                  <a:gd name="T9" fmla="*/ 914 h 1637"/>
                  <a:gd name="T10" fmla="*/ 1499 w 2331"/>
                  <a:gd name="T11" fmla="*/ 969 h 1637"/>
                  <a:gd name="T12" fmla="*/ 1496 w 2331"/>
                  <a:gd name="T13" fmla="*/ 1080 h 1637"/>
                  <a:gd name="T14" fmla="*/ 1571 w 2331"/>
                  <a:gd name="T15" fmla="*/ 1421 h 1637"/>
                  <a:gd name="T16" fmla="*/ 1798 w 2331"/>
                  <a:gd name="T17" fmla="*/ 1538 h 1637"/>
                  <a:gd name="T18" fmla="*/ 1946 w 2331"/>
                  <a:gd name="T19" fmla="*/ 1507 h 1637"/>
                  <a:gd name="T20" fmla="*/ 2042 w 2331"/>
                  <a:gd name="T21" fmla="*/ 1424 h 1637"/>
                  <a:gd name="T22" fmla="*/ 2095 w 2331"/>
                  <a:gd name="T23" fmla="*/ 1298 h 1637"/>
                  <a:gd name="T24" fmla="*/ 2111 w 2331"/>
                  <a:gd name="T25" fmla="*/ 1142 h 1637"/>
                  <a:gd name="T26" fmla="*/ 2039 w 2331"/>
                  <a:gd name="T27" fmla="*/ 872 h 1637"/>
                  <a:gd name="T28" fmla="*/ 1838 w 2331"/>
                  <a:gd name="T29" fmla="*/ 775 h 1637"/>
                  <a:gd name="T30" fmla="*/ 2139 w 2331"/>
                  <a:gd name="T31" fmla="*/ 0 h 1637"/>
                  <a:gd name="T32" fmla="*/ 2187 w 2331"/>
                  <a:gd name="T33" fmla="*/ 65 h 1637"/>
                  <a:gd name="T34" fmla="*/ 2187 w 2331"/>
                  <a:gd name="T35" fmla="*/ 122 h 1637"/>
                  <a:gd name="T36" fmla="*/ 1867 w 2331"/>
                  <a:gd name="T37" fmla="*/ 199 h 1637"/>
                  <a:gd name="T38" fmla="*/ 1636 w 2331"/>
                  <a:gd name="T39" fmla="*/ 427 h 1637"/>
                  <a:gd name="T40" fmla="*/ 1506 w 2331"/>
                  <a:gd name="T41" fmla="*/ 783 h 1637"/>
                  <a:gd name="T42" fmla="*/ 1518 w 2331"/>
                  <a:gd name="T43" fmla="*/ 788 h 1637"/>
                  <a:gd name="T44" fmla="*/ 1712 w 2331"/>
                  <a:gd name="T45" fmla="*/ 685 h 1637"/>
                  <a:gd name="T46" fmla="*/ 1919 w 2331"/>
                  <a:gd name="T47" fmla="*/ 652 h 1637"/>
                  <a:gd name="T48" fmla="*/ 2144 w 2331"/>
                  <a:gd name="T49" fmla="*/ 710 h 1637"/>
                  <a:gd name="T50" fmla="*/ 2284 w 2331"/>
                  <a:gd name="T51" fmla="*/ 873 h 1637"/>
                  <a:gd name="T52" fmla="*/ 2331 w 2331"/>
                  <a:gd name="T53" fmla="*/ 1118 h 1637"/>
                  <a:gd name="T54" fmla="*/ 2273 w 2331"/>
                  <a:gd name="T55" fmla="*/ 1387 h 1637"/>
                  <a:gd name="T56" fmla="*/ 2092 w 2331"/>
                  <a:gd name="T57" fmla="*/ 1571 h 1637"/>
                  <a:gd name="T58" fmla="*/ 1790 w 2331"/>
                  <a:gd name="T59" fmla="*/ 1637 h 1637"/>
                  <a:gd name="T60" fmla="*/ 1402 w 2331"/>
                  <a:gd name="T61" fmla="*/ 1478 h 1637"/>
                  <a:gd name="T62" fmla="*/ 1272 w 2331"/>
                  <a:gd name="T63" fmla="*/ 1008 h 1637"/>
                  <a:gd name="T64" fmla="*/ 1337 w 2331"/>
                  <a:gd name="T65" fmla="*/ 618 h 1637"/>
                  <a:gd name="T66" fmla="*/ 1524 w 2331"/>
                  <a:gd name="T67" fmla="*/ 301 h 1637"/>
                  <a:gd name="T68" fmla="*/ 1804 w 2331"/>
                  <a:gd name="T69" fmla="*/ 88 h 1637"/>
                  <a:gd name="T70" fmla="*/ 2139 w 2331"/>
                  <a:gd name="T71" fmla="*/ 0 h 1637"/>
                  <a:gd name="T72" fmla="*/ 549 w 2331"/>
                  <a:gd name="T73" fmla="*/ 0 h 1637"/>
                  <a:gd name="T74" fmla="*/ 613 w 2331"/>
                  <a:gd name="T75" fmla="*/ 0 h 1637"/>
                  <a:gd name="T76" fmla="*/ 606 w 2331"/>
                  <a:gd name="T77" fmla="*/ 312 h 1637"/>
                  <a:gd name="T78" fmla="*/ 606 w 2331"/>
                  <a:gd name="T79" fmla="*/ 1313 h 1637"/>
                  <a:gd name="T80" fmla="*/ 614 w 2331"/>
                  <a:gd name="T81" fmla="*/ 1415 h 1637"/>
                  <a:gd name="T82" fmla="*/ 640 w 2331"/>
                  <a:gd name="T83" fmla="*/ 1472 h 1637"/>
                  <a:gd name="T84" fmla="*/ 696 w 2331"/>
                  <a:gd name="T85" fmla="*/ 1506 h 1637"/>
                  <a:gd name="T86" fmla="*/ 788 w 2331"/>
                  <a:gd name="T87" fmla="*/ 1524 h 1637"/>
                  <a:gd name="T88" fmla="*/ 933 w 2331"/>
                  <a:gd name="T89" fmla="*/ 1533 h 1637"/>
                  <a:gd name="T90" fmla="*/ 933 w 2331"/>
                  <a:gd name="T91" fmla="*/ 1619 h 1637"/>
                  <a:gd name="T92" fmla="*/ 67 w 2331"/>
                  <a:gd name="T93" fmla="*/ 1619 h 1637"/>
                  <a:gd name="T94" fmla="*/ 67 w 2331"/>
                  <a:gd name="T95" fmla="*/ 1533 h 1637"/>
                  <a:gd name="T96" fmla="*/ 253 w 2331"/>
                  <a:gd name="T97" fmla="*/ 1517 h 1637"/>
                  <a:gd name="T98" fmla="*/ 338 w 2331"/>
                  <a:gd name="T99" fmla="*/ 1487 h 1637"/>
                  <a:gd name="T100" fmla="*/ 380 w 2331"/>
                  <a:gd name="T101" fmla="*/ 1431 h 1637"/>
                  <a:gd name="T102" fmla="*/ 394 w 2331"/>
                  <a:gd name="T103" fmla="*/ 1313 h 1637"/>
                  <a:gd name="T104" fmla="*/ 394 w 2331"/>
                  <a:gd name="T105" fmla="*/ 362 h 1637"/>
                  <a:gd name="T106" fmla="*/ 377 w 2331"/>
                  <a:gd name="T107" fmla="*/ 294 h 1637"/>
                  <a:gd name="T108" fmla="*/ 329 w 2331"/>
                  <a:gd name="T109" fmla="*/ 272 h 1637"/>
                  <a:gd name="T110" fmla="*/ 223 w 2331"/>
                  <a:gd name="T111" fmla="*/ 311 h 1637"/>
                  <a:gd name="T112" fmla="*/ 52 w 2331"/>
                  <a:gd name="T113" fmla="*/ 417 h 1637"/>
                  <a:gd name="T114" fmla="*/ 0 w 2331"/>
                  <a:gd name="T115" fmla="*/ 327 h 1637"/>
                  <a:gd name="T116" fmla="*/ 549 w 2331"/>
                  <a:gd name="T117" fmla="*/ 0 h 1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31" h="1637">
                    <a:moveTo>
                      <a:pt x="1838" y="775"/>
                    </a:moveTo>
                    <a:cubicBezTo>
                      <a:pt x="1800" y="775"/>
                      <a:pt x="1763" y="779"/>
                      <a:pt x="1727" y="788"/>
                    </a:cubicBezTo>
                    <a:cubicBezTo>
                      <a:pt x="1692" y="796"/>
                      <a:pt x="1658" y="809"/>
                      <a:pt x="1627" y="825"/>
                    </a:cubicBezTo>
                    <a:cubicBezTo>
                      <a:pt x="1596" y="842"/>
                      <a:pt x="1565" y="862"/>
                      <a:pt x="1535" y="887"/>
                    </a:cubicBezTo>
                    <a:cubicBezTo>
                      <a:pt x="1526" y="896"/>
                      <a:pt x="1519" y="905"/>
                      <a:pt x="1514" y="914"/>
                    </a:cubicBezTo>
                    <a:cubicBezTo>
                      <a:pt x="1507" y="929"/>
                      <a:pt x="1502" y="948"/>
                      <a:pt x="1499" y="969"/>
                    </a:cubicBezTo>
                    <a:cubicBezTo>
                      <a:pt x="1497" y="991"/>
                      <a:pt x="1496" y="1028"/>
                      <a:pt x="1496" y="1080"/>
                    </a:cubicBezTo>
                    <a:cubicBezTo>
                      <a:pt x="1496" y="1229"/>
                      <a:pt x="1521" y="1342"/>
                      <a:pt x="1571" y="1421"/>
                    </a:cubicBezTo>
                    <a:cubicBezTo>
                      <a:pt x="1621" y="1499"/>
                      <a:pt x="1696" y="1538"/>
                      <a:pt x="1798" y="1538"/>
                    </a:cubicBezTo>
                    <a:cubicBezTo>
                      <a:pt x="1857" y="1538"/>
                      <a:pt x="1906" y="1528"/>
                      <a:pt x="1946" y="1507"/>
                    </a:cubicBezTo>
                    <a:cubicBezTo>
                      <a:pt x="1985" y="1487"/>
                      <a:pt x="2018" y="1459"/>
                      <a:pt x="2042" y="1424"/>
                    </a:cubicBezTo>
                    <a:cubicBezTo>
                      <a:pt x="2067" y="1388"/>
                      <a:pt x="2085" y="1346"/>
                      <a:pt x="2095" y="1298"/>
                    </a:cubicBezTo>
                    <a:cubicBezTo>
                      <a:pt x="2106" y="1250"/>
                      <a:pt x="2111" y="1198"/>
                      <a:pt x="2111" y="1142"/>
                    </a:cubicBezTo>
                    <a:cubicBezTo>
                      <a:pt x="2111" y="1026"/>
                      <a:pt x="2087" y="936"/>
                      <a:pt x="2039" y="872"/>
                    </a:cubicBezTo>
                    <a:cubicBezTo>
                      <a:pt x="1992" y="807"/>
                      <a:pt x="1925" y="775"/>
                      <a:pt x="1838" y="775"/>
                    </a:cubicBezTo>
                    <a:close/>
                    <a:moveTo>
                      <a:pt x="2139" y="0"/>
                    </a:moveTo>
                    <a:lnTo>
                      <a:pt x="2187" y="65"/>
                    </a:lnTo>
                    <a:lnTo>
                      <a:pt x="2187" y="122"/>
                    </a:lnTo>
                    <a:cubicBezTo>
                      <a:pt x="2067" y="122"/>
                      <a:pt x="1960" y="148"/>
                      <a:pt x="1867" y="199"/>
                    </a:cubicBezTo>
                    <a:cubicBezTo>
                      <a:pt x="1774" y="251"/>
                      <a:pt x="1697" y="327"/>
                      <a:pt x="1636" y="427"/>
                    </a:cubicBezTo>
                    <a:cubicBezTo>
                      <a:pt x="1574" y="527"/>
                      <a:pt x="1531" y="646"/>
                      <a:pt x="1506" y="783"/>
                    </a:cubicBezTo>
                    <a:lnTo>
                      <a:pt x="1518" y="788"/>
                    </a:lnTo>
                    <a:cubicBezTo>
                      <a:pt x="1584" y="741"/>
                      <a:pt x="1648" y="707"/>
                      <a:pt x="1712" y="685"/>
                    </a:cubicBezTo>
                    <a:cubicBezTo>
                      <a:pt x="1776" y="663"/>
                      <a:pt x="1844" y="652"/>
                      <a:pt x="1919" y="652"/>
                    </a:cubicBezTo>
                    <a:cubicBezTo>
                      <a:pt x="2007" y="652"/>
                      <a:pt x="2082" y="671"/>
                      <a:pt x="2144" y="710"/>
                    </a:cubicBezTo>
                    <a:cubicBezTo>
                      <a:pt x="2206" y="749"/>
                      <a:pt x="2253" y="803"/>
                      <a:pt x="2284" y="873"/>
                    </a:cubicBezTo>
                    <a:cubicBezTo>
                      <a:pt x="2316" y="943"/>
                      <a:pt x="2331" y="1024"/>
                      <a:pt x="2331" y="1118"/>
                    </a:cubicBezTo>
                    <a:cubicBezTo>
                      <a:pt x="2331" y="1220"/>
                      <a:pt x="2312" y="1309"/>
                      <a:pt x="2273" y="1387"/>
                    </a:cubicBezTo>
                    <a:cubicBezTo>
                      <a:pt x="2234" y="1465"/>
                      <a:pt x="2173" y="1526"/>
                      <a:pt x="2092" y="1571"/>
                    </a:cubicBezTo>
                    <a:cubicBezTo>
                      <a:pt x="2010" y="1615"/>
                      <a:pt x="1909" y="1637"/>
                      <a:pt x="1790" y="1637"/>
                    </a:cubicBezTo>
                    <a:cubicBezTo>
                      <a:pt x="1619" y="1637"/>
                      <a:pt x="1490" y="1584"/>
                      <a:pt x="1402" y="1478"/>
                    </a:cubicBezTo>
                    <a:cubicBezTo>
                      <a:pt x="1315" y="1372"/>
                      <a:pt x="1272" y="1215"/>
                      <a:pt x="1272" y="1008"/>
                    </a:cubicBezTo>
                    <a:cubicBezTo>
                      <a:pt x="1272" y="869"/>
                      <a:pt x="1294" y="739"/>
                      <a:pt x="1337" y="618"/>
                    </a:cubicBezTo>
                    <a:cubicBezTo>
                      <a:pt x="1381" y="497"/>
                      <a:pt x="1443" y="391"/>
                      <a:pt x="1524" y="301"/>
                    </a:cubicBezTo>
                    <a:cubicBezTo>
                      <a:pt x="1604" y="211"/>
                      <a:pt x="1698" y="140"/>
                      <a:pt x="1804" y="88"/>
                    </a:cubicBezTo>
                    <a:cubicBezTo>
                      <a:pt x="1910" y="36"/>
                      <a:pt x="2022" y="7"/>
                      <a:pt x="2139" y="0"/>
                    </a:cubicBezTo>
                    <a:close/>
                    <a:moveTo>
                      <a:pt x="549" y="0"/>
                    </a:moveTo>
                    <a:lnTo>
                      <a:pt x="613" y="0"/>
                    </a:lnTo>
                    <a:cubicBezTo>
                      <a:pt x="608" y="75"/>
                      <a:pt x="606" y="179"/>
                      <a:pt x="606" y="312"/>
                    </a:cubicBezTo>
                    <a:lnTo>
                      <a:pt x="606" y="1313"/>
                    </a:lnTo>
                    <a:cubicBezTo>
                      <a:pt x="606" y="1358"/>
                      <a:pt x="608" y="1392"/>
                      <a:pt x="614" y="1415"/>
                    </a:cubicBezTo>
                    <a:cubicBezTo>
                      <a:pt x="619" y="1438"/>
                      <a:pt x="628" y="1457"/>
                      <a:pt x="640" y="1472"/>
                    </a:cubicBezTo>
                    <a:cubicBezTo>
                      <a:pt x="653" y="1486"/>
                      <a:pt x="672" y="1497"/>
                      <a:pt x="696" y="1506"/>
                    </a:cubicBezTo>
                    <a:cubicBezTo>
                      <a:pt x="720" y="1514"/>
                      <a:pt x="751" y="1520"/>
                      <a:pt x="788" y="1524"/>
                    </a:cubicBezTo>
                    <a:cubicBezTo>
                      <a:pt x="824" y="1529"/>
                      <a:pt x="873" y="1532"/>
                      <a:pt x="933" y="1533"/>
                    </a:cubicBezTo>
                    <a:lnTo>
                      <a:pt x="933" y="1619"/>
                    </a:lnTo>
                    <a:lnTo>
                      <a:pt x="67" y="1619"/>
                    </a:lnTo>
                    <a:lnTo>
                      <a:pt x="67" y="1533"/>
                    </a:lnTo>
                    <a:cubicBezTo>
                      <a:pt x="154" y="1529"/>
                      <a:pt x="215" y="1524"/>
                      <a:pt x="253" y="1517"/>
                    </a:cubicBezTo>
                    <a:cubicBezTo>
                      <a:pt x="290" y="1511"/>
                      <a:pt x="318" y="1501"/>
                      <a:pt x="338" y="1487"/>
                    </a:cubicBezTo>
                    <a:cubicBezTo>
                      <a:pt x="357" y="1474"/>
                      <a:pt x="371" y="1455"/>
                      <a:pt x="380" y="1431"/>
                    </a:cubicBezTo>
                    <a:cubicBezTo>
                      <a:pt x="389" y="1407"/>
                      <a:pt x="394" y="1367"/>
                      <a:pt x="394" y="1313"/>
                    </a:cubicBezTo>
                    <a:lnTo>
                      <a:pt x="394" y="362"/>
                    </a:lnTo>
                    <a:cubicBezTo>
                      <a:pt x="394" y="331"/>
                      <a:pt x="388" y="308"/>
                      <a:pt x="377" y="294"/>
                    </a:cubicBezTo>
                    <a:cubicBezTo>
                      <a:pt x="366" y="279"/>
                      <a:pt x="350" y="272"/>
                      <a:pt x="329" y="272"/>
                    </a:cubicBezTo>
                    <a:cubicBezTo>
                      <a:pt x="304" y="272"/>
                      <a:pt x="269" y="285"/>
                      <a:pt x="223" y="311"/>
                    </a:cubicBezTo>
                    <a:cubicBezTo>
                      <a:pt x="177" y="337"/>
                      <a:pt x="120" y="372"/>
                      <a:pt x="52" y="417"/>
                    </a:cubicBezTo>
                    <a:lnTo>
                      <a:pt x="0" y="327"/>
                    </a:lnTo>
                    <a:lnTo>
                      <a:pt x="5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Freeform 184">
                <a:extLst>
                  <a:ext uri="{FF2B5EF4-FFF2-40B4-BE49-F238E27FC236}">
                    <a16:creationId xmlns:a16="http://schemas.microsoft.com/office/drawing/2014/main" id="{26233952-32FB-0264-0BC1-318B0E2F2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1463" y="1958976"/>
                <a:ext cx="65088" cy="114300"/>
              </a:xfrm>
              <a:custGeom>
                <a:avLst/>
                <a:gdLst>
                  <a:gd name="T0" fmla="*/ 403 w 685"/>
                  <a:gd name="T1" fmla="*/ 0 h 1187"/>
                  <a:gd name="T2" fmla="*/ 450 w 685"/>
                  <a:gd name="T3" fmla="*/ 0 h 1187"/>
                  <a:gd name="T4" fmla="*/ 445 w 685"/>
                  <a:gd name="T5" fmla="*/ 228 h 1187"/>
                  <a:gd name="T6" fmla="*/ 445 w 685"/>
                  <a:gd name="T7" fmla="*/ 962 h 1187"/>
                  <a:gd name="T8" fmla="*/ 450 w 685"/>
                  <a:gd name="T9" fmla="*/ 1038 h 1187"/>
                  <a:gd name="T10" fmla="*/ 470 w 685"/>
                  <a:gd name="T11" fmla="*/ 1079 h 1187"/>
                  <a:gd name="T12" fmla="*/ 511 w 685"/>
                  <a:gd name="T13" fmla="*/ 1104 h 1187"/>
                  <a:gd name="T14" fmla="*/ 578 w 685"/>
                  <a:gd name="T15" fmla="*/ 1117 h 1187"/>
                  <a:gd name="T16" fmla="*/ 685 w 685"/>
                  <a:gd name="T17" fmla="*/ 1124 h 1187"/>
                  <a:gd name="T18" fmla="*/ 685 w 685"/>
                  <a:gd name="T19" fmla="*/ 1187 h 1187"/>
                  <a:gd name="T20" fmla="*/ 49 w 685"/>
                  <a:gd name="T21" fmla="*/ 1187 h 1187"/>
                  <a:gd name="T22" fmla="*/ 49 w 685"/>
                  <a:gd name="T23" fmla="*/ 1124 h 1187"/>
                  <a:gd name="T24" fmla="*/ 186 w 685"/>
                  <a:gd name="T25" fmla="*/ 1112 h 1187"/>
                  <a:gd name="T26" fmla="*/ 248 w 685"/>
                  <a:gd name="T27" fmla="*/ 1090 h 1187"/>
                  <a:gd name="T28" fmla="*/ 279 w 685"/>
                  <a:gd name="T29" fmla="*/ 1049 h 1187"/>
                  <a:gd name="T30" fmla="*/ 289 w 685"/>
                  <a:gd name="T31" fmla="*/ 962 h 1187"/>
                  <a:gd name="T32" fmla="*/ 289 w 685"/>
                  <a:gd name="T33" fmla="*/ 265 h 1187"/>
                  <a:gd name="T34" fmla="*/ 277 w 685"/>
                  <a:gd name="T35" fmla="*/ 215 h 1187"/>
                  <a:gd name="T36" fmla="*/ 242 w 685"/>
                  <a:gd name="T37" fmla="*/ 199 h 1187"/>
                  <a:gd name="T38" fmla="*/ 164 w 685"/>
                  <a:gd name="T39" fmla="*/ 228 h 1187"/>
                  <a:gd name="T40" fmla="*/ 38 w 685"/>
                  <a:gd name="T41" fmla="*/ 306 h 1187"/>
                  <a:gd name="T42" fmla="*/ 0 w 685"/>
                  <a:gd name="T43" fmla="*/ 240 h 1187"/>
                  <a:gd name="T44" fmla="*/ 403 w 685"/>
                  <a:gd name="T45" fmla="*/ 0 h 1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5" h="1187">
                    <a:moveTo>
                      <a:pt x="403" y="0"/>
                    </a:moveTo>
                    <a:lnTo>
                      <a:pt x="450" y="0"/>
                    </a:lnTo>
                    <a:cubicBezTo>
                      <a:pt x="446" y="55"/>
                      <a:pt x="445" y="131"/>
                      <a:pt x="445" y="228"/>
                    </a:cubicBezTo>
                    <a:lnTo>
                      <a:pt x="445" y="962"/>
                    </a:lnTo>
                    <a:cubicBezTo>
                      <a:pt x="445" y="996"/>
                      <a:pt x="447" y="1021"/>
                      <a:pt x="450" y="1038"/>
                    </a:cubicBezTo>
                    <a:cubicBezTo>
                      <a:pt x="454" y="1054"/>
                      <a:pt x="461" y="1068"/>
                      <a:pt x="470" y="1079"/>
                    </a:cubicBezTo>
                    <a:cubicBezTo>
                      <a:pt x="480" y="1089"/>
                      <a:pt x="493" y="1098"/>
                      <a:pt x="511" y="1104"/>
                    </a:cubicBezTo>
                    <a:cubicBezTo>
                      <a:pt x="529" y="1110"/>
                      <a:pt x="551" y="1114"/>
                      <a:pt x="578" y="1117"/>
                    </a:cubicBezTo>
                    <a:cubicBezTo>
                      <a:pt x="605" y="1121"/>
                      <a:pt x="640" y="1123"/>
                      <a:pt x="685" y="1124"/>
                    </a:cubicBezTo>
                    <a:lnTo>
                      <a:pt x="685" y="1187"/>
                    </a:lnTo>
                    <a:lnTo>
                      <a:pt x="49" y="1187"/>
                    </a:lnTo>
                    <a:lnTo>
                      <a:pt x="49" y="1124"/>
                    </a:lnTo>
                    <a:cubicBezTo>
                      <a:pt x="113" y="1121"/>
                      <a:pt x="158" y="1117"/>
                      <a:pt x="186" y="1112"/>
                    </a:cubicBezTo>
                    <a:cubicBezTo>
                      <a:pt x="213" y="1107"/>
                      <a:pt x="234" y="1100"/>
                      <a:pt x="248" y="1090"/>
                    </a:cubicBezTo>
                    <a:cubicBezTo>
                      <a:pt x="262" y="1081"/>
                      <a:pt x="273" y="1067"/>
                      <a:pt x="279" y="1049"/>
                    </a:cubicBezTo>
                    <a:cubicBezTo>
                      <a:pt x="286" y="1031"/>
                      <a:pt x="289" y="1002"/>
                      <a:pt x="289" y="962"/>
                    </a:cubicBezTo>
                    <a:lnTo>
                      <a:pt x="289" y="265"/>
                    </a:lnTo>
                    <a:cubicBezTo>
                      <a:pt x="289" y="242"/>
                      <a:pt x="285" y="226"/>
                      <a:pt x="277" y="215"/>
                    </a:cubicBezTo>
                    <a:cubicBezTo>
                      <a:pt x="269" y="205"/>
                      <a:pt x="257" y="199"/>
                      <a:pt x="242" y="199"/>
                    </a:cubicBezTo>
                    <a:cubicBezTo>
                      <a:pt x="224" y="199"/>
                      <a:pt x="198" y="209"/>
                      <a:pt x="164" y="228"/>
                    </a:cubicBezTo>
                    <a:cubicBezTo>
                      <a:pt x="130" y="246"/>
                      <a:pt x="88" y="273"/>
                      <a:pt x="38" y="306"/>
                    </a:cubicBezTo>
                    <a:lnTo>
                      <a:pt x="0" y="24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Rectangle 185">
                <a:extLst>
                  <a:ext uri="{FF2B5EF4-FFF2-40B4-BE49-F238E27FC236}">
                    <a16:creationId xmlns:a16="http://schemas.microsoft.com/office/drawing/2014/main" id="{4BB627D6-21CE-DC86-2A3D-AF26AC3B5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1325" y="1928813"/>
                <a:ext cx="422275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og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186">
                <a:extLst>
                  <a:ext uri="{FF2B5EF4-FFF2-40B4-BE49-F238E27FC236}">
                    <a16:creationId xmlns:a16="http://schemas.microsoft.com/office/drawing/2014/main" id="{48AC137C-DACA-0194-0A25-FEC0ACEBC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1688" y="1928813"/>
                <a:ext cx="725488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fáum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187">
                <a:extLst>
                  <a:ext uri="{FF2B5EF4-FFF2-40B4-BE49-F238E27FC236}">
                    <a16:creationId xmlns:a16="http://schemas.microsoft.com/office/drawing/2014/main" id="{EB9602FB-3FA4-2E0D-F236-22A06C40A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88438" y="1928813"/>
                <a:ext cx="376238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út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188">
                <a:extLst>
                  <a:ext uri="{FF2B5EF4-FFF2-40B4-BE49-F238E27FC236}">
                    <a16:creationId xmlns:a16="http://schemas.microsoft.com/office/drawing/2014/main" id="{EB0DE0AB-CA5C-EFE7-FD08-1B780676C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04350" y="1928813"/>
                <a:ext cx="433388" cy="322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 Pro" panose="020B0604030504040204" pitchFamily="34" charset="0"/>
                  </a:rPr>
                  <a:t>96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2955FCDC-85F8-76CA-11A6-312839BB458D}"/>
              </a:ext>
            </a:extLst>
          </p:cNvPr>
          <p:cNvGrpSpPr/>
          <p:nvPr/>
        </p:nvGrpSpPr>
        <p:grpSpPr>
          <a:xfrm>
            <a:off x="6486525" y="2427288"/>
            <a:ext cx="5383213" cy="857251"/>
            <a:chOff x="6486525" y="2427288"/>
            <a:chExt cx="5383213" cy="857251"/>
          </a:xfrm>
        </p:grpSpPr>
        <p:sp>
          <p:nvSpPr>
            <p:cNvPr id="201" name="Rectangle 189">
              <a:extLst>
                <a:ext uri="{FF2B5EF4-FFF2-40B4-BE49-F238E27FC236}">
                  <a16:creationId xmlns:a16="http://schemas.microsoft.com/office/drawing/2014/main" id="{9C539B66-4CAB-407D-303D-88FCF8B60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2452688"/>
              <a:ext cx="1793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190">
              <a:extLst>
                <a:ext uri="{FF2B5EF4-FFF2-40B4-BE49-F238E27FC236}">
                  <a16:creationId xmlns:a16="http://schemas.microsoft.com/office/drawing/2014/main" id="{99FFF3D9-75C5-CB76-32AA-E4DC0A4F0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2427288"/>
              <a:ext cx="2968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Á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191">
              <a:extLst>
                <a:ext uri="{FF2B5EF4-FFF2-40B4-BE49-F238E27FC236}">
                  <a16:creationId xmlns:a16="http://schemas.microsoft.com/office/drawing/2014/main" id="{CA2839BB-ED2B-B470-1117-2C5662CD1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6588" y="2427288"/>
              <a:ext cx="6778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fram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192">
              <a:extLst>
                <a:ext uri="{FF2B5EF4-FFF2-40B4-BE49-F238E27FC236}">
                  <a16:creationId xmlns:a16="http://schemas.microsoft.com/office/drawing/2014/main" id="{FCE0D9BC-4AF2-A5D3-F14E-07A703C30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2538" y="2427288"/>
              <a:ext cx="9969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höldum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193">
              <a:extLst>
                <a:ext uri="{FF2B5EF4-FFF2-40B4-BE49-F238E27FC236}">
                  <a16:creationId xmlns:a16="http://schemas.microsoft.com/office/drawing/2014/main" id="{33690921-1628-6BAC-D985-83153127E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9163" y="2427288"/>
              <a:ext cx="4810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194">
              <a:extLst>
                <a:ext uri="{FF2B5EF4-FFF2-40B4-BE49-F238E27FC236}">
                  <a16:creationId xmlns:a16="http://schemas.microsoft.com/office/drawing/2014/main" id="{31C8AFFE-EA6C-314F-495A-10FBD9E19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8263" y="2427288"/>
              <a:ext cx="6413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195">
              <a:extLst>
                <a:ext uri="{FF2B5EF4-FFF2-40B4-BE49-F238E27FC236}">
                  <a16:creationId xmlns:a16="http://schemas.microsoft.com/office/drawing/2014/main" id="{1C9485B4-AFC3-083E-566D-49BB95119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7700" y="2427288"/>
              <a:ext cx="8604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næstu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196">
              <a:extLst>
                <a:ext uri="{FF2B5EF4-FFF2-40B4-BE49-F238E27FC236}">
                  <a16:creationId xmlns:a16="http://schemas.microsoft.com/office/drawing/2014/main" id="{19E1F64D-EB22-5FF9-1BBA-5C39C40AA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6213" y="2427288"/>
              <a:ext cx="5778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tölu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197">
              <a:extLst>
                <a:ext uri="{FF2B5EF4-FFF2-40B4-BE49-F238E27FC236}">
                  <a16:creationId xmlns:a16="http://schemas.microsoft.com/office/drawing/2014/main" id="{CD01BE75-BC4E-CC87-D669-5C922BBEC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5325" y="2427288"/>
              <a:ext cx="6191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sem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198">
              <a:extLst>
                <a:ext uri="{FF2B5EF4-FFF2-40B4-BE49-F238E27FC236}">
                  <a16:creationId xmlns:a16="http://schemas.microsoft.com/office/drawing/2014/main" id="{2AA5C9E9-BEB1-3186-CEBC-E5BE58AF1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2538" y="2427288"/>
              <a:ext cx="45720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er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199">
              <a:extLst>
                <a:ext uri="{FF2B5EF4-FFF2-40B4-BE49-F238E27FC236}">
                  <a16:creationId xmlns:a16="http://schemas.microsoft.com/office/drawing/2014/main" id="{8535A504-DBF3-BF12-E777-24713DA26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2693988"/>
              <a:ext cx="5397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líka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200">
              <a:extLst>
                <a:ext uri="{FF2B5EF4-FFF2-40B4-BE49-F238E27FC236}">
                  <a16:creationId xmlns:a16="http://schemas.microsoft.com/office/drawing/2014/main" id="{73F20DAD-EEC8-5DEA-9C89-BAB095AF8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4604" y="2693988"/>
              <a:ext cx="10207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B = 11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201">
              <a:extLst>
                <a:ext uri="{FF2B5EF4-FFF2-40B4-BE49-F238E27FC236}">
                  <a16:creationId xmlns:a16="http://schemas.microsoft.com/office/drawing/2014/main" id="{23CFD0A2-593D-0383-CD65-672A2CBA5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1346" y="2676782"/>
              <a:ext cx="4222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202">
              <a:extLst>
                <a:ext uri="{FF2B5EF4-FFF2-40B4-BE49-F238E27FC236}">
                  <a16:creationId xmlns:a16="http://schemas.microsoft.com/office/drawing/2014/main" id="{5EFC0682-6D3F-601E-30E2-1CBC40D7E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4883" y="2676782"/>
              <a:ext cx="15319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margföldum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203">
              <a:extLst>
                <a:ext uri="{FF2B5EF4-FFF2-40B4-BE49-F238E27FC236}">
                  <a16:creationId xmlns:a16="http://schemas.microsoft.com/office/drawing/2014/main" id="{648CCB68-01BA-8B0E-68C7-194E3E13F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4908" y="2676782"/>
              <a:ext cx="6413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204">
              <a:extLst>
                <a:ext uri="{FF2B5EF4-FFF2-40B4-BE49-F238E27FC236}">
                  <a16:creationId xmlns:a16="http://schemas.microsoft.com/office/drawing/2014/main" id="{A857EABF-0A8F-AD9E-B561-B6982D610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5933" y="2676782"/>
              <a:ext cx="3587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Freeform 205">
              <a:extLst>
                <a:ext uri="{FF2B5EF4-FFF2-40B4-BE49-F238E27FC236}">
                  <a16:creationId xmlns:a16="http://schemas.microsoft.com/office/drawing/2014/main" id="{958CA81C-9F58-CE25-5D79-AC157AFA65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25163" y="2760663"/>
              <a:ext cx="222250" cy="155575"/>
            </a:xfrm>
            <a:custGeom>
              <a:avLst/>
              <a:gdLst>
                <a:gd name="T0" fmla="*/ 1838 w 2331"/>
                <a:gd name="T1" fmla="*/ 775 h 1637"/>
                <a:gd name="T2" fmla="*/ 1727 w 2331"/>
                <a:gd name="T3" fmla="*/ 788 h 1637"/>
                <a:gd name="T4" fmla="*/ 1627 w 2331"/>
                <a:gd name="T5" fmla="*/ 825 h 1637"/>
                <a:gd name="T6" fmla="*/ 1535 w 2331"/>
                <a:gd name="T7" fmla="*/ 887 h 1637"/>
                <a:gd name="T8" fmla="*/ 1514 w 2331"/>
                <a:gd name="T9" fmla="*/ 914 h 1637"/>
                <a:gd name="T10" fmla="*/ 1499 w 2331"/>
                <a:gd name="T11" fmla="*/ 969 h 1637"/>
                <a:gd name="T12" fmla="*/ 1496 w 2331"/>
                <a:gd name="T13" fmla="*/ 1080 h 1637"/>
                <a:gd name="T14" fmla="*/ 1571 w 2331"/>
                <a:gd name="T15" fmla="*/ 1421 h 1637"/>
                <a:gd name="T16" fmla="*/ 1798 w 2331"/>
                <a:gd name="T17" fmla="*/ 1538 h 1637"/>
                <a:gd name="T18" fmla="*/ 1946 w 2331"/>
                <a:gd name="T19" fmla="*/ 1507 h 1637"/>
                <a:gd name="T20" fmla="*/ 2042 w 2331"/>
                <a:gd name="T21" fmla="*/ 1424 h 1637"/>
                <a:gd name="T22" fmla="*/ 2095 w 2331"/>
                <a:gd name="T23" fmla="*/ 1298 h 1637"/>
                <a:gd name="T24" fmla="*/ 2111 w 2331"/>
                <a:gd name="T25" fmla="*/ 1142 h 1637"/>
                <a:gd name="T26" fmla="*/ 2039 w 2331"/>
                <a:gd name="T27" fmla="*/ 872 h 1637"/>
                <a:gd name="T28" fmla="*/ 1838 w 2331"/>
                <a:gd name="T29" fmla="*/ 775 h 1637"/>
                <a:gd name="T30" fmla="*/ 2139 w 2331"/>
                <a:gd name="T31" fmla="*/ 0 h 1637"/>
                <a:gd name="T32" fmla="*/ 2187 w 2331"/>
                <a:gd name="T33" fmla="*/ 65 h 1637"/>
                <a:gd name="T34" fmla="*/ 2187 w 2331"/>
                <a:gd name="T35" fmla="*/ 122 h 1637"/>
                <a:gd name="T36" fmla="*/ 1867 w 2331"/>
                <a:gd name="T37" fmla="*/ 199 h 1637"/>
                <a:gd name="T38" fmla="*/ 1636 w 2331"/>
                <a:gd name="T39" fmla="*/ 427 h 1637"/>
                <a:gd name="T40" fmla="*/ 1506 w 2331"/>
                <a:gd name="T41" fmla="*/ 783 h 1637"/>
                <a:gd name="T42" fmla="*/ 1518 w 2331"/>
                <a:gd name="T43" fmla="*/ 788 h 1637"/>
                <a:gd name="T44" fmla="*/ 1712 w 2331"/>
                <a:gd name="T45" fmla="*/ 685 h 1637"/>
                <a:gd name="T46" fmla="*/ 1919 w 2331"/>
                <a:gd name="T47" fmla="*/ 652 h 1637"/>
                <a:gd name="T48" fmla="*/ 2144 w 2331"/>
                <a:gd name="T49" fmla="*/ 710 h 1637"/>
                <a:gd name="T50" fmla="*/ 2284 w 2331"/>
                <a:gd name="T51" fmla="*/ 873 h 1637"/>
                <a:gd name="T52" fmla="*/ 2331 w 2331"/>
                <a:gd name="T53" fmla="*/ 1118 h 1637"/>
                <a:gd name="T54" fmla="*/ 2273 w 2331"/>
                <a:gd name="T55" fmla="*/ 1387 h 1637"/>
                <a:gd name="T56" fmla="*/ 2092 w 2331"/>
                <a:gd name="T57" fmla="*/ 1571 h 1637"/>
                <a:gd name="T58" fmla="*/ 1790 w 2331"/>
                <a:gd name="T59" fmla="*/ 1637 h 1637"/>
                <a:gd name="T60" fmla="*/ 1402 w 2331"/>
                <a:gd name="T61" fmla="*/ 1478 h 1637"/>
                <a:gd name="T62" fmla="*/ 1272 w 2331"/>
                <a:gd name="T63" fmla="*/ 1008 h 1637"/>
                <a:gd name="T64" fmla="*/ 1337 w 2331"/>
                <a:gd name="T65" fmla="*/ 618 h 1637"/>
                <a:gd name="T66" fmla="*/ 1524 w 2331"/>
                <a:gd name="T67" fmla="*/ 301 h 1637"/>
                <a:gd name="T68" fmla="*/ 1804 w 2331"/>
                <a:gd name="T69" fmla="*/ 88 h 1637"/>
                <a:gd name="T70" fmla="*/ 2139 w 2331"/>
                <a:gd name="T71" fmla="*/ 0 h 1637"/>
                <a:gd name="T72" fmla="*/ 549 w 2331"/>
                <a:gd name="T73" fmla="*/ 0 h 1637"/>
                <a:gd name="T74" fmla="*/ 613 w 2331"/>
                <a:gd name="T75" fmla="*/ 0 h 1637"/>
                <a:gd name="T76" fmla="*/ 606 w 2331"/>
                <a:gd name="T77" fmla="*/ 312 h 1637"/>
                <a:gd name="T78" fmla="*/ 606 w 2331"/>
                <a:gd name="T79" fmla="*/ 1313 h 1637"/>
                <a:gd name="T80" fmla="*/ 614 w 2331"/>
                <a:gd name="T81" fmla="*/ 1415 h 1637"/>
                <a:gd name="T82" fmla="*/ 640 w 2331"/>
                <a:gd name="T83" fmla="*/ 1472 h 1637"/>
                <a:gd name="T84" fmla="*/ 696 w 2331"/>
                <a:gd name="T85" fmla="*/ 1506 h 1637"/>
                <a:gd name="T86" fmla="*/ 788 w 2331"/>
                <a:gd name="T87" fmla="*/ 1524 h 1637"/>
                <a:gd name="T88" fmla="*/ 933 w 2331"/>
                <a:gd name="T89" fmla="*/ 1533 h 1637"/>
                <a:gd name="T90" fmla="*/ 933 w 2331"/>
                <a:gd name="T91" fmla="*/ 1619 h 1637"/>
                <a:gd name="T92" fmla="*/ 67 w 2331"/>
                <a:gd name="T93" fmla="*/ 1619 h 1637"/>
                <a:gd name="T94" fmla="*/ 67 w 2331"/>
                <a:gd name="T95" fmla="*/ 1533 h 1637"/>
                <a:gd name="T96" fmla="*/ 253 w 2331"/>
                <a:gd name="T97" fmla="*/ 1517 h 1637"/>
                <a:gd name="T98" fmla="*/ 338 w 2331"/>
                <a:gd name="T99" fmla="*/ 1487 h 1637"/>
                <a:gd name="T100" fmla="*/ 380 w 2331"/>
                <a:gd name="T101" fmla="*/ 1431 h 1637"/>
                <a:gd name="T102" fmla="*/ 394 w 2331"/>
                <a:gd name="T103" fmla="*/ 1313 h 1637"/>
                <a:gd name="T104" fmla="*/ 394 w 2331"/>
                <a:gd name="T105" fmla="*/ 362 h 1637"/>
                <a:gd name="T106" fmla="*/ 377 w 2331"/>
                <a:gd name="T107" fmla="*/ 294 h 1637"/>
                <a:gd name="T108" fmla="*/ 329 w 2331"/>
                <a:gd name="T109" fmla="*/ 272 h 1637"/>
                <a:gd name="T110" fmla="*/ 223 w 2331"/>
                <a:gd name="T111" fmla="*/ 311 h 1637"/>
                <a:gd name="T112" fmla="*/ 52 w 2331"/>
                <a:gd name="T113" fmla="*/ 417 h 1637"/>
                <a:gd name="T114" fmla="*/ 0 w 2331"/>
                <a:gd name="T115" fmla="*/ 327 h 1637"/>
                <a:gd name="T116" fmla="*/ 549 w 2331"/>
                <a:gd name="T117" fmla="*/ 0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1" h="1637">
                  <a:moveTo>
                    <a:pt x="1838" y="775"/>
                  </a:moveTo>
                  <a:cubicBezTo>
                    <a:pt x="1800" y="775"/>
                    <a:pt x="1763" y="779"/>
                    <a:pt x="1727" y="788"/>
                  </a:cubicBezTo>
                  <a:cubicBezTo>
                    <a:pt x="1692" y="796"/>
                    <a:pt x="1658" y="809"/>
                    <a:pt x="1627" y="825"/>
                  </a:cubicBezTo>
                  <a:cubicBezTo>
                    <a:pt x="1596" y="842"/>
                    <a:pt x="1565" y="862"/>
                    <a:pt x="1535" y="887"/>
                  </a:cubicBezTo>
                  <a:cubicBezTo>
                    <a:pt x="1526" y="896"/>
                    <a:pt x="1519" y="905"/>
                    <a:pt x="1514" y="914"/>
                  </a:cubicBezTo>
                  <a:cubicBezTo>
                    <a:pt x="1507" y="929"/>
                    <a:pt x="1502" y="948"/>
                    <a:pt x="1499" y="969"/>
                  </a:cubicBezTo>
                  <a:cubicBezTo>
                    <a:pt x="1497" y="991"/>
                    <a:pt x="1496" y="1028"/>
                    <a:pt x="1496" y="1080"/>
                  </a:cubicBezTo>
                  <a:cubicBezTo>
                    <a:pt x="1496" y="1229"/>
                    <a:pt x="1521" y="1342"/>
                    <a:pt x="1571" y="1421"/>
                  </a:cubicBezTo>
                  <a:cubicBezTo>
                    <a:pt x="1621" y="1499"/>
                    <a:pt x="1696" y="1538"/>
                    <a:pt x="1798" y="1538"/>
                  </a:cubicBezTo>
                  <a:cubicBezTo>
                    <a:pt x="1857" y="1538"/>
                    <a:pt x="1906" y="1528"/>
                    <a:pt x="1946" y="1507"/>
                  </a:cubicBezTo>
                  <a:cubicBezTo>
                    <a:pt x="1985" y="1487"/>
                    <a:pt x="2018" y="1459"/>
                    <a:pt x="2042" y="1424"/>
                  </a:cubicBezTo>
                  <a:cubicBezTo>
                    <a:pt x="2067" y="1388"/>
                    <a:pt x="2085" y="1346"/>
                    <a:pt x="2095" y="1298"/>
                  </a:cubicBezTo>
                  <a:cubicBezTo>
                    <a:pt x="2106" y="1250"/>
                    <a:pt x="2111" y="1198"/>
                    <a:pt x="2111" y="1142"/>
                  </a:cubicBezTo>
                  <a:cubicBezTo>
                    <a:pt x="2111" y="1026"/>
                    <a:pt x="2087" y="936"/>
                    <a:pt x="2039" y="872"/>
                  </a:cubicBezTo>
                  <a:cubicBezTo>
                    <a:pt x="1992" y="807"/>
                    <a:pt x="1925" y="775"/>
                    <a:pt x="1838" y="775"/>
                  </a:cubicBezTo>
                  <a:close/>
                  <a:moveTo>
                    <a:pt x="2139" y="0"/>
                  </a:moveTo>
                  <a:lnTo>
                    <a:pt x="2187" y="65"/>
                  </a:lnTo>
                  <a:lnTo>
                    <a:pt x="2187" y="122"/>
                  </a:lnTo>
                  <a:cubicBezTo>
                    <a:pt x="2067" y="122"/>
                    <a:pt x="1960" y="148"/>
                    <a:pt x="1867" y="199"/>
                  </a:cubicBezTo>
                  <a:cubicBezTo>
                    <a:pt x="1774" y="251"/>
                    <a:pt x="1697" y="327"/>
                    <a:pt x="1636" y="427"/>
                  </a:cubicBezTo>
                  <a:cubicBezTo>
                    <a:pt x="1574" y="527"/>
                    <a:pt x="1531" y="646"/>
                    <a:pt x="1506" y="783"/>
                  </a:cubicBezTo>
                  <a:lnTo>
                    <a:pt x="1518" y="788"/>
                  </a:lnTo>
                  <a:cubicBezTo>
                    <a:pt x="1584" y="741"/>
                    <a:pt x="1648" y="707"/>
                    <a:pt x="1712" y="685"/>
                  </a:cubicBezTo>
                  <a:cubicBezTo>
                    <a:pt x="1776" y="663"/>
                    <a:pt x="1844" y="652"/>
                    <a:pt x="1919" y="652"/>
                  </a:cubicBezTo>
                  <a:cubicBezTo>
                    <a:pt x="2007" y="652"/>
                    <a:pt x="2082" y="671"/>
                    <a:pt x="2144" y="710"/>
                  </a:cubicBezTo>
                  <a:cubicBezTo>
                    <a:pt x="2206" y="749"/>
                    <a:pt x="2253" y="803"/>
                    <a:pt x="2284" y="873"/>
                  </a:cubicBezTo>
                  <a:cubicBezTo>
                    <a:pt x="2316" y="943"/>
                    <a:pt x="2331" y="1024"/>
                    <a:pt x="2331" y="1118"/>
                  </a:cubicBezTo>
                  <a:cubicBezTo>
                    <a:pt x="2331" y="1220"/>
                    <a:pt x="2312" y="1309"/>
                    <a:pt x="2273" y="1387"/>
                  </a:cubicBezTo>
                  <a:cubicBezTo>
                    <a:pt x="2234" y="1465"/>
                    <a:pt x="2173" y="1526"/>
                    <a:pt x="2092" y="1571"/>
                  </a:cubicBezTo>
                  <a:cubicBezTo>
                    <a:pt x="2010" y="1615"/>
                    <a:pt x="1909" y="1637"/>
                    <a:pt x="1790" y="1637"/>
                  </a:cubicBezTo>
                  <a:cubicBezTo>
                    <a:pt x="1619" y="1637"/>
                    <a:pt x="1490" y="1584"/>
                    <a:pt x="1402" y="1478"/>
                  </a:cubicBezTo>
                  <a:cubicBezTo>
                    <a:pt x="1315" y="1372"/>
                    <a:pt x="1272" y="1215"/>
                    <a:pt x="1272" y="1008"/>
                  </a:cubicBezTo>
                  <a:cubicBezTo>
                    <a:pt x="1272" y="869"/>
                    <a:pt x="1294" y="739"/>
                    <a:pt x="1337" y="618"/>
                  </a:cubicBezTo>
                  <a:cubicBezTo>
                    <a:pt x="1381" y="497"/>
                    <a:pt x="1443" y="391"/>
                    <a:pt x="1524" y="301"/>
                  </a:cubicBezTo>
                  <a:cubicBezTo>
                    <a:pt x="1604" y="211"/>
                    <a:pt x="1698" y="140"/>
                    <a:pt x="1804" y="88"/>
                  </a:cubicBezTo>
                  <a:cubicBezTo>
                    <a:pt x="1910" y="36"/>
                    <a:pt x="2022" y="7"/>
                    <a:pt x="2139" y="0"/>
                  </a:cubicBezTo>
                  <a:close/>
                  <a:moveTo>
                    <a:pt x="549" y="0"/>
                  </a:moveTo>
                  <a:lnTo>
                    <a:pt x="613" y="0"/>
                  </a:lnTo>
                  <a:cubicBezTo>
                    <a:pt x="608" y="75"/>
                    <a:pt x="606" y="179"/>
                    <a:pt x="606" y="312"/>
                  </a:cubicBezTo>
                  <a:lnTo>
                    <a:pt x="606" y="1313"/>
                  </a:lnTo>
                  <a:cubicBezTo>
                    <a:pt x="606" y="1358"/>
                    <a:pt x="608" y="1392"/>
                    <a:pt x="614" y="1415"/>
                  </a:cubicBezTo>
                  <a:cubicBezTo>
                    <a:pt x="619" y="1438"/>
                    <a:pt x="628" y="1457"/>
                    <a:pt x="640" y="1472"/>
                  </a:cubicBezTo>
                  <a:cubicBezTo>
                    <a:pt x="653" y="1486"/>
                    <a:pt x="672" y="1497"/>
                    <a:pt x="696" y="1506"/>
                  </a:cubicBezTo>
                  <a:cubicBezTo>
                    <a:pt x="720" y="1514"/>
                    <a:pt x="751" y="1520"/>
                    <a:pt x="788" y="1524"/>
                  </a:cubicBezTo>
                  <a:cubicBezTo>
                    <a:pt x="824" y="1529"/>
                    <a:pt x="873" y="1532"/>
                    <a:pt x="933" y="1533"/>
                  </a:cubicBezTo>
                  <a:lnTo>
                    <a:pt x="933" y="1619"/>
                  </a:lnTo>
                  <a:lnTo>
                    <a:pt x="67" y="1619"/>
                  </a:lnTo>
                  <a:lnTo>
                    <a:pt x="67" y="1533"/>
                  </a:lnTo>
                  <a:cubicBezTo>
                    <a:pt x="154" y="1529"/>
                    <a:pt x="215" y="1524"/>
                    <a:pt x="253" y="1517"/>
                  </a:cubicBezTo>
                  <a:cubicBezTo>
                    <a:pt x="290" y="1511"/>
                    <a:pt x="318" y="1501"/>
                    <a:pt x="338" y="1487"/>
                  </a:cubicBezTo>
                  <a:cubicBezTo>
                    <a:pt x="357" y="1474"/>
                    <a:pt x="371" y="1455"/>
                    <a:pt x="380" y="1431"/>
                  </a:cubicBezTo>
                  <a:cubicBezTo>
                    <a:pt x="389" y="1407"/>
                    <a:pt x="394" y="1367"/>
                    <a:pt x="394" y="1313"/>
                  </a:cubicBezTo>
                  <a:lnTo>
                    <a:pt x="394" y="362"/>
                  </a:lnTo>
                  <a:cubicBezTo>
                    <a:pt x="394" y="331"/>
                    <a:pt x="388" y="308"/>
                    <a:pt x="377" y="294"/>
                  </a:cubicBezTo>
                  <a:cubicBezTo>
                    <a:pt x="366" y="279"/>
                    <a:pt x="350" y="272"/>
                    <a:pt x="329" y="272"/>
                  </a:cubicBezTo>
                  <a:cubicBezTo>
                    <a:pt x="304" y="272"/>
                    <a:pt x="269" y="285"/>
                    <a:pt x="223" y="311"/>
                  </a:cubicBezTo>
                  <a:cubicBezTo>
                    <a:pt x="177" y="337"/>
                    <a:pt x="120" y="372"/>
                    <a:pt x="52" y="417"/>
                  </a:cubicBezTo>
                  <a:lnTo>
                    <a:pt x="0" y="327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Freeform 206">
              <a:extLst>
                <a:ext uri="{FF2B5EF4-FFF2-40B4-BE49-F238E27FC236}">
                  <a16:creationId xmlns:a16="http://schemas.microsoft.com/office/drawing/2014/main" id="{E0F56847-6C9D-58FC-227F-064038660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8051" y="2717800"/>
              <a:ext cx="69850" cy="114300"/>
            </a:xfrm>
            <a:custGeom>
              <a:avLst/>
              <a:gdLst>
                <a:gd name="T0" fmla="*/ 384 w 722"/>
                <a:gd name="T1" fmla="*/ 0 h 1187"/>
                <a:gd name="T2" fmla="*/ 625 w 722"/>
                <a:gd name="T3" fmla="*/ 70 h 1187"/>
                <a:gd name="T4" fmla="*/ 707 w 722"/>
                <a:gd name="T5" fmla="*/ 273 h 1187"/>
                <a:gd name="T6" fmla="*/ 698 w 722"/>
                <a:gd name="T7" fmla="*/ 357 h 1187"/>
                <a:gd name="T8" fmla="*/ 669 w 722"/>
                <a:gd name="T9" fmla="*/ 433 h 1187"/>
                <a:gd name="T10" fmla="*/ 617 w 722"/>
                <a:gd name="T11" fmla="*/ 513 h 1187"/>
                <a:gd name="T12" fmla="*/ 545 w 722"/>
                <a:gd name="T13" fmla="*/ 600 h 1187"/>
                <a:gd name="T14" fmla="*/ 409 w 722"/>
                <a:gd name="T15" fmla="*/ 747 h 1187"/>
                <a:gd name="T16" fmla="*/ 169 w 722"/>
                <a:gd name="T17" fmla="*/ 1049 h 1187"/>
                <a:gd name="T18" fmla="*/ 493 w 722"/>
                <a:gd name="T19" fmla="*/ 1049 h 1187"/>
                <a:gd name="T20" fmla="*/ 561 w 722"/>
                <a:gd name="T21" fmla="*/ 1044 h 1187"/>
                <a:gd name="T22" fmla="*/ 602 w 722"/>
                <a:gd name="T23" fmla="*/ 1027 h 1187"/>
                <a:gd name="T24" fmla="*/ 626 w 722"/>
                <a:gd name="T25" fmla="*/ 995 h 1187"/>
                <a:gd name="T26" fmla="*/ 649 w 722"/>
                <a:gd name="T27" fmla="*/ 936 h 1187"/>
                <a:gd name="T28" fmla="*/ 722 w 722"/>
                <a:gd name="T29" fmla="*/ 936 h 1187"/>
                <a:gd name="T30" fmla="*/ 708 w 722"/>
                <a:gd name="T31" fmla="*/ 1187 h 1187"/>
                <a:gd name="T32" fmla="*/ 0 w 722"/>
                <a:gd name="T33" fmla="*/ 1187 h 1187"/>
                <a:gd name="T34" fmla="*/ 0 w 722"/>
                <a:gd name="T35" fmla="*/ 1145 h 1187"/>
                <a:gd name="T36" fmla="*/ 100 w 722"/>
                <a:gd name="T37" fmla="*/ 961 h 1187"/>
                <a:gd name="T38" fmla="*/ 278 w 722"/>
                <a:gd name="T39" fmla="*/ 738 h 1187"/>
                <a:gd name="T40" fmla="*/ 421 w 722"/>
                <a:gd name="T41" fmla="*/ 571 h 1187"/>
                <a:gd name="T42" fmla="*/ 493 w 722"/>
                <a:gd name="T43" fmla="*/ 464 h 1187"/>
                <a:gd name="T44" fmla="*/ 527 w 722"/>
                <a:gd name="T45" fmla="*/ 379 h 1187"/>
                <a:gd name="T46" fmla="*/ 537 w 722"/>
                <a:gd name="T47" fmla="*/ 299 h 1187"/>
                <a:gd name="T48" fmla="*/ 517 w 722"/>
                <a:gd name="T49" fmla="*/ 185 h 1187"/>
                <a:gd name="T50" fmla="*/ 454 w 722"/>
                <a:gd name="T51" fmla="*/ 107 h 1187"/>
                <a:gd name="T52" fmla="*/ 347 w 722"/>
                <a:gd name="T53" fmla="*/ 79 h 1187"/>
                <a:gd name="T54" fmla="*/ 130 w 722"/>
                <a:gd name="T55" fmla="*/ 258 h 1187"/>
                <a:gd name="T56" fmla="*/ 26 w 722"/>
                <a:gd name="T57" fmla="*/ 258 h 1187"/>
                <a:gd name="T58" fmla="*/ 26 w 722"/>
                <a:gd name="T59" fmla="*/ 93 h 1187"/>
                <a:gd name="T60" fmla="*/ 221 w 722"/>
                <a:gd name="T61" fmla="*/ 22 h 1187"/>
                <a:gd name="T62" fmla="*/ 384 w 722"/>
                <a:gd name="T63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2" h="1187">
                  <a:moveTo>
                    <a:pt x="384" y="0"/>
                  </a:moveTo>
                  <a:cubicBezTo>
                    <a:pt x="490" y="0"/>
                    <a:pt x="571" y="23"/>
                    <a:pt x="625" y="70"/>
                  </a:cubicBezTo>
                  <a:cubicBezTo>
                    <a:pt x="680" y="117"/>
                    <a:pt x="707" y="184"/>
                    <a:pt x="707" y="273"/>
                  </a:cubicBezTo>
                  <a:cubicBezTo>
                    <a:pt x="707" y="303"/>
                    <a:pt x="704" y="331"/>
                    <a:pt x="698" y="357"/>
                  </a:cubicBezTo>
                  <a:cubicBezTo>
                    <a:pt x="692" y="382"/>
                    <a:pt x="682" y="408"/>
                    <a:pt x="669" y="433"/>
                  </a:cubicBezTo>
                  <a:cubicBezTo>
                    <a:pt x="656" y="457"/>
                    <a:pt x="639" y="484"/>
                    <a:pt x="617" y="513"/>
                  </a:cubicBezTo>
                  <a:cubicBezTo>
                    <a:pt x="596" y="542"/>
                    <a:pt x="572" y="571"/>
                    <a:pt x="545" y="600"/>
                  </a:cubicBezTo>
                  <a:cubicBezTo>
                    <a:pt x="519" y="630"/>
                    <a:pt x="473" y="679"/>
                    <a:pt x="409" y="747"/>
                  </a:cubicBezTo>
                  <a:cubicBezTo>
                    <a:pt x="300" y="863"/>
                    <a:pt x="220" y="963"/>
                    <a:pt x="169" y="1049"/>
                  </a:cubicBezTo>
                  <a:lnTo>
                    <a:pt x="493" y="1049"/>
                  </a:lnTo>
                  <a:cubicBezTo>
                    <a:pt x="521" y="1049"/>
                    <a:pt x="543" y="1047"/>
                    <a:pt x="561" y="1044"/>
                  </a:cubicBezTo>
                  <a:cubicBezTo>
                    <a:pt x="578" y="1041"/>
                    <a:pt x="592" y="1035"/>
                    <a:pt x="602" y="1027"/>
                  </a:cubicBezTo>
                  <a:cubicBezTo>
                    <a:pt x="612" y="1019"/>
                    <a:pt x="620" y="1008"/>
                    <a:pt x="626" y="995"/>
                  </a:cubicBezTo>
                  <a:cubicBezTo>
                    <a:pt x="632" y="983"/>
                    <a:pt x="640" y="963"/>
                    <a:pt x="649" y="936"/>
                  </a:cubicBezTo>
                  <a:lnTo>
                    <a:pt x="722" y="936"/>
                  </a:lnTo>
                  <a:lnTo>
                    <a:pt x="708" y="1187"/>
                  </a:lnTo>
                  <a:lnTo>
                    <a:pt x="0" y="1187"/>
                  </a:lnTo>
                  <a:lnTo>
                    <a:pt x="0" y="1145"/>
                  </a:lnTo>
                  <a:cubicBezTo>
                    <a:pt x="25" y="1085"/>
                    <a:pt x="58" y="1024"/>
                    <a:pt x="100" y="961"/>
                  </a:cubicBezTo>
                  <a:cubicBezTo>
                    <a:pt x="142" y="898"/>
                    <a:pt x="201" y="823"/>
                    <a:pt x="278" y="738"/>
                  </a:cubicBezTo>
                  <a:cubicBezTo>
                    <a:pt x="344" y="665"/>
                    <a:pt x="392" y="609"/>
                    <a:pt x="421" y="571"/>
                  </a:cubicBezTo>
                  <a:cubicBezTo>
                    <a:pt x="454" y="530"/>
                    <a:pt x="477" y="494"/>
                    <a:pt x="493" y="464"/>
                  </a:cubicBezTo>
                  <a:cubicBezTo>
                    <a:pt x="509" y="434"/>
                    <a:pt x="520" y="406"/>
                    <a:pt x="527" y="379"/>
                  </a:cubicBezTo>
                  <a:cubicBezTo>
                    <a:pt x="534" y="353"/>
                    <a:pt x="537" y="326"/>
                    <a:pt x="537" y="299"/>
                  </a:cubicBezTo>
                  <a:cubicBezTo>
                    <a:pt x="537" y="256"/>
                    <a:pt x="531" y="218"/>
                    <a:pt x="517" y="185"/>
                  </a:cubicBezTo>
                  <a:cubicBezTo>
                    <a:pt x="503" y="152"/>
                    <a:pt x="482" y="126"/>
                    <a:pt x="454" y="107"/>
                  </a:cubicBezTo>
                  <a:cubicBezTo>
                    <a:pt x="425" y="88"/>
                    <a:pt x="390" y="79"/>
                    <a:pt x="347" y="79"/>
                  </a:cubicBezTo>
                  <a:cubicBezTo>
                    <a:pt x="240" y="79"/>
                    <a:pt x="167" y="138"/>
                    <a:pt x="130" y="258"/>
                  </a:cubicBezTo>
                  <a:lnTo>
                    <a:pt x="26" y="258"/>
                  </a:lnTo>
                  <a:lnTo>
                    <a:pt x="26" y="93"/>
                  </a:lnTo>
                  <a:cubicBezTo>
                    <a:pt x="95" y="60"/>
                    <a:pt x="160" y="36"/>
                    <a:pt x="221" y="22"/>
                  </a:cubicBezTo>
                  <a:cubicBezTo>
                    <a:pt x="281" y="7"/>
                    <a:pt x="335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Rectangle 207">
              <a:extLst>
                <a:ext uri="{FF2B5EF4-FFF2-40B4-BE49-F238E27FC236}">
                  <a16:creationId xmlns:a16="http://schemas.microsoft.com/office/drawing/2014/main" id="{BACF8849-B0E3-562D-6CF1-B42500253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403" y="2945428"/>
              <a:ext cx="4222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208">
              <a:extLst>
                <a:ext uri="{FF2B5EF4-FFF2-40B4-BE49-F238E27FC236}">
                  <a16:creationId xmlns:a16="http://schemas.microsoft.com/office/drawing/2014/main" id="{202E8BA8-8467-C49B-A2DF-90291483F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7791" y="2962276"/>
              <a:ext cx="725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fáum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209">
              <a:extLst>
                <a:ext uri="{FF2B5EF4-FFF2-40B4-BE49-F238E27FC236}">
                  <a16:creationId xmlns:a16="http://schemas.microsoft.com/office/drawing/2014/main" id="{6AEFAAE9-FDE9-7449-DC8E-5AE01AE3D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2953" y="2962276"/>
              <a:ext cx="3762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2" name="Rectangle 210">
              <a:extLst>
                <a:ext uri="{FF2B5EF4-FFF2-40B4-BE49-F238E27FC236}">
                  <a16:creationId xmlns:a16="http://schemas.microsoft.com/office/drawing/2014/main" id="{972E5E19-D828-655A-D940-0F5238074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4788" y="2955690"/>
              <a:ext cx="7270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2816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E00C8F5-D7D7-9DE2-62DA-FFF8094EE579}"/>
              </a:ext>
            </a:extLst>
          </p:cNvPr>
          <p:cNvGrpSpPr/>
          <p:nvPr/>
        </p:nvGrpSpPr>
        <p:grpSpPr>
          <a:xfrm>
            <a:off x="6486525" y="3460751"/>
            <a:ext cx="4438651" cy="333375"/>
            <a:chOff x="6486525" y="3460751"/>
            <a:chExt cx="4438651" cy="333375"/>
          </a:xfrm>
        </p:grpSpPr>
        <p:sp>
          <p:nvSpPr>
            <p:cNvPr id="223" name="Rectangle 211">
              <a:extLst>
                <a:ext uri="{FF2B5EF4-FFF2-40B4-BE49-F238E27FC236}">
                  <a16:creationId xmlns:a16="http://schemas.microsoft.com/office/drawing/2014/main" id="{7978D72E-527B-1BA2-57AD-AEAB047F3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3486151"/>
              <a:ext cx="1793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212">
              <a:extLst>
                <a:ext uri="{FF2B5EF4-FFF2-40B4-BE49-F238E27FC236}">
                  <a16:creationId xmlns:a16="http://schemas.microsoft.com/office/drawing/2014/main" id="{63642646-C513-D1FE-7175-E914E3801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3460751"/>
              <a:ext cx="7334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Þetta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213">
              <a:extLst>
                <a:ext uri="{FF2B5EF4-FFF2-40B4-BE49-F238E27FC236}">
                  <a16:creationId xmlns:a16="http://schemas.microsoft.com/office/drawing/2014/main" id="{1CB5B67D-847D-0BCC-3E57-9006EE143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3460751"/>
              <a:ext cx="8715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heldur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214">
              <a:extLst>
                <a:ext uri="{FF2B5EF4-FFF2-40B4-BE49-F238E27FC236}">
                  <a16:creationId xmlns:a16="http://schemas.microsoft.com/office/drawing/2014/main" id="{34941736-5856-96D7-FD47-9ACFC5224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3460751"/>
              <a:ext cx="53340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svo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215">
              <a:extLst>
                <a:ext uri="{FF2B5EF4-FFF2-40B4-BE49-F238E27FC236}">
                  <a16:creationId xmlns:a16="http://schemas.microsoft.com/office/drawing/2014/main" id="{89FE4E65-A78B-82EE-D290-D4DEF6486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5225" y="3460751"/>
              <a:ext cx="8159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áfram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" name="Rectangle 216">
              <a:extLst>
                <a:ext uri="{FF2B5EF4-FFF2-40B4-BE49-F238E27FC236}">
                  <a16:creationId xmlns:a16="http://schemas.microsoft.com/office/drawing/2014/main" id="{2D8CEB88-4EE9-422A-758F-54FE309D6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9288" y="3460751"/>
              <a:ext cx="5413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koll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17">
              <a:extLst>
                <a:ext uri="{FF2B5EF4-FFF2-40B4-BE49-F238E27FC236}">
                  <a16:creationId xmlns:a16="http://schemas.microsoft.com/office/drawing/2014/main" id="{1A5C2B23-91CD-27AE-9079-DF821A60F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1888" y="3460751"/>
              <a:ext cx="3587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18">
              <a:extLst>
                <a:ext uri="{FF2B5EF4-FFF2-40B4-BE49-F238E27FC236}">
                  <a16:creationId xmlns:a16="http://schemas.microsoft.com/office/drawing/2014/main" id="{F4A730BD-6029-ABED-3038-FA13F8628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0338" y="3460751"/>
              <a:ext cx="6048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kolli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4D01A6BE-897E-5B12-AFBB-4533656A5C6B}"/>
              </a:ext>
            </a:extLst>
          </p:cNvPr>
          <p:cNvGrpSpPr/>
          <p:nvPr/>
        </p:nvGrpSpPr>
        <p:grpSpPr>
          <a:xfrm>
            <a:off x="6486525" y="3957638"/>
            <a:ext cx="2871788" cy="831851"/>
            <a:chOff x="6486525" y="3957638"/>
            <a:chExt cx="2871788" cy="831851"/>
          </a:xfrm>
        </p:grpSpPr>
        <p:sp>
          <p:nvSpPr>
            <p:cNvPr id="231" name="Rectangle 219">
              <a:extLst>
                <a:ext uri="{FF2B5EF4-FFF2-40B4-BE49-F238E27FC236}">
                  <a16:creationId xmlns:a16="http://schemas.microsoft.com/office/drawing/2014/main" id="{7CB6238D-E521-F03E-D4C8-4C721BF06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3983038"/>
              <a:ext cx="1793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20">
              <a:extLst>
                <a:ext uri="{FF2B5EF4-FFF2-40B4-BE49-F238E27FC236}">
                  <a16:creationId xmlns:a16="http://schemas.microsoft.com/office/drawing/2014/main" id="{1728CE49-32D8-88B9-84D9-CE32D8625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3957638"/>
              <a:ext cx="1012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B(11) 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Freeform 221">
              <a:extLst>
                <a:ext uri="{FF2B5EF4-FFF2-40B4-BE49-F238E27FC236}">
                  <a16:creationId xmlns:a16="http://schemas.microsoft.com/office/drawing/2014/main" id="{E71A456B-8041-7F7C-28DA-55C6C00E13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00975" y="4030663"/>
              <a:ext cx="222250" cy="155575"/>
            </a:xfrm>
            <a:custGeom>
              <a:avLst/>
              <a:gdLst>
                <a:gd name="T0" fmla="*/ 919 w 1165"/>
                <a:gd name="T1" fmla="*/ 387 h 818"/>
                <a:gd name="T2" fmla="*/ 863 w 1165"/>
                <a:gd name="T3" fmla="*/ 394 h 818"/>
                <a:gd name="T4" fmla="*/ 813 w 1165"/>
                <a:gd name="T5" fmla="*/ 412 h 818"/>
                <a:gd name="T6" fmla="*/ 767 w 1165"/>
                <a:gd name="T7" fmla="*/ 443 h 818"/>
                <a:gd name="T8" fmla="*/ 757 w 1165"/>
                <a:gd name="T9" fmla="*/ 457 h 818"/>
                <a:gd name="T10" fmla="*/ 749 w 1165"/>
                <a:gd name="T11" fmla="*/ 484 h 818"/>
                <a:gd name="T12" fmla="*/ 748 w 1165"/>
                <a:gd name="T13" fmla="*/ 540 h 818"/>
                <a:gd name="T14" fmla="*/ 785 w 1165"/>
                <a:gd name="T15" fmla="*/ 710 h 818"/>
                <a:gd name="T16" fmla="*/ 899 w 1165"/>
                <a:gd name="T17" fmla="*/ 769 h 818"/>
                <a:gd name="T18" fmla="*/ 973 w 1165"/>
                <a:gd name="T19" fmla="*/ 753 h 818"/>
                <a:gd name="T20" fmla="*/ 1021 w 1165"/>
                <a:gd name="T21" fmla="*/ 711 h 818"/>
                <a:gd name="T22" fmla="*/ 1047 w 1165"/>
                <a:gd name="T23" fmla="*/ 649 h 818"/>
                <a:gd name="T24" fmla="*/ 1055 w 1165"/>
                <a:gd name="T25" fmla="*/ 571 h 818"/>
                <a:gd name="T26" fmla="*/ 1019 w 1165"/>
                <a:gd name="T27" fmla="*/ 436 h 818"/>
                <a:gd name="T28" fmla="*/ 919 w 1165"/>
                <a:gd name="T29" fmla="*/ 387 h 818"/>
                <a:gd name="T30" fmla="*/ 1069 w 1165"/>
                <a:gd name="T31" fmla="*/ 0 h 818"/>
                <a:gd name="T32" fmla="*/ 1093 w 1165"/>
                <a:gd name="T33" fmla="*/ 32 h 818"/>
                <a:gd name="T34" fmla="*/ 1093 w 1165"/>
                <a:gd name="T35" fmla="*/ 61 h 818"/>
                <a:gd name="T36" fmla="*/ 933 w 1165"/>
                <a:gd name="T37" fmla="*/ 99 h 818"/>
                <a:gd name="T38" fmla="*/ 818 w 1165"/>
                <a:gd name="T39" fmla="*/ 213 h 818"/>
                <a:gd name="T40" fmla="*/ 753 w 1165"/>
                <a:gd name="T41" fmla="*/ 391 h 818"/>
                <a:gd name="T42" fmla="*/ 759 w 1165"/>
                <a:gd name="T43" fmla="*/ 394 h 818"/>
                <a:gd name="T44" fmla="*/ 856 w 1165"/>
                <a:gd name="T45" fmla="*/ 342 h 818"/>
                <a:gd name="T46" fmla="*/ 959 w 1165"/>
                <a:gd name="T47" fmla="*/ 326 h 818"/>
                <a:gd name="T48" fmla="*/ 1072 w 1165"/>
                <a:gd name="T49" fmla="*/ 355 h 818"/>
                <a:gd name="T50" fmla="*/ 1142 w 1165"/>
                <a:gd name="T51" fmla="*/ 436 h 818"/>
                <a:gd name="T52" fmla="*/ 1165 w 1165"/>
                <a:gd name="T53" fmla="*/ 559 h 818"/>
                <a:gd name="T54" fmla="*/ 1136 w 1165"/>
                <a:gd name="T55" fmla="*/ 693 h 818"/>
                <a:gd name="T56" fmla="*/ 1046 w 1165"/>
                <a:gd name="T57" fmla="*/ 785 h 818"/>
                <a:gd name="T58" fmla="*/ 895 w 1165"/>
                <a:gd name="T59" fmla="*/ 818 h 818"/>
                <a:gd name="T60" fmla="*/ 701 w 1165"/>
                <a:gd name="T61" fmla="*/ 739 h 818"/>
                <a:gd name="T62" fmla="*/ 636 w 1165"/>
                <a:gd name="T63" fmla="*/ 504 h 818"/>
                <a:gd name="T64" fmla="*/ 668 w 1165"/>
                <a:gd name="T65" fmla="*/ 309 h 818"/>
                <a:gd name="T66" fmla="*/ 762 w 1165"/>
                <a:gd name="T67" fmla="*/ 150 h 818"/>
                <a:gd name="T68" fmla="*/ 902 w 1165"/>
                <a:gd name="T69" fmla="*/ 44 h 818"/>
                <a:gd name="T70" fmla="*/ 1069 w 1165"/>
                <a:gd name="T71" fmla="*/ 0 h 818"/>
                <a:gd name="T72" fmla="*/ 274 w 1165"/>
                <a:gd name="T73" fmla="*/ 0 h 818"/>
                <a:gd name="T74" fmla="*/ 306 w 1165"/>
                <a:gd name="T75" fmla="*/ 0 h 818"/>
                <a:gd name="T76" fmla="*/ 303 w 1165"/>
                <a:gd name="T77" fmla="*/ 156 h 818"/>
                <a:gd name="T78" fmla="*/ 303 w 1165"/>
                <a:gd name="T79" fmla="*/ 656 h 818"/>
                <a:gd name="T80" fmla="*/ 307 w 1165"/>
                <a:gd name="T81" fmla="*/ 707 h 818"/>
                <a:gd name="T82" fmla="*/ 320 w 1165"/>
                <a:gd name="T83" fmla="*/ 736 h 818"/>
                <a:gd name="T84" fmla="*/ 348 w 1165"/>
                <a:gd name="T85" fmla="*/ 753 h 818"/>
                <a:gd name="T86" fmla="*/ 394 w 1165"/>
                <a:gd name="T87" fmla="*/ 762 h 818"/>
                <a:gd name="T88" fmla="*/ 466 w 1165"/>
                <a:gd name="T89" fmla="*/ 766 h 818"/>
                <a:gd name="T90" fmla="*/ 466 w 1165"/>
                <a:gd name="T91" fmla="*/ 809 h 818"/>
                <a:gd name="T92" fmla="*/ 33 w 1165"/>
                <a:gd name="T93" fmla="*/ 809 h 818"/>
                <a:gd name="T94" fmla="*/ 33 w 1165"/>
                <a:gd name="T95" fmla="*/ 766 h 818"/>
                <a:gd name="T96" fmla="*/ 126 w 1165"/>
                <a:gd name="T97" fmla="*/ 758 h 818"/>
                <a:gd name="T98" fmla="*/ 169 w 1165"/>
                <a:gd name="T99" fmla="*/ 743 h 818"/>
                <a:gd name="T100" fmla="*/ 190 w 1165"/>
                <a:gd name="T101" fmla="*/ 715 h 818"/>
                <a:gd name="T102" fmla="*/ 197 w 1165"/>
                <a:gd name="T103" fmla="*/ 656 h 818"/>
                <a:gd name="T104" fmla="*/ 197 w 1165"/>
                <a:gd name="T105" fmla="*/ 181 h 818"/>
                <a:gd name="T106" fmla="*/ 188 w 1165"/>
                <a:gd name="T107" fmla="*/ 147 h 818"/>
                <a:gd name="T108" fmla="*/ 164 w 1165"/>
                <a:gd name="T109" fmla="*/ 136 h 818"/>
                <a:gd name="T110" fmla="*/ 111 w 1165"/>
                <a:gd name="T111" fmla="*/ 155 h 818"/>
                <a:gd name="T112" fmla="*/ 26 w 1165"/>
                <a:gd name="T113" fmla="*/ 208 h 818"/>
                <a:gd name="T114" fmla="*/ 0 w 1165"/>
                <a:gd name="T115" fmla="*/ 163 h 818"/>
                <a:gd name="T116" fmla="*/ 274 w 1165"/>
                <a:gd name="T117" fmla="*/ 0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5" h="818">
                  <a:moveTo>
                    <a:pt x="919" y="387"/>
                  </a:moveTo>
                  <a:cubicBezTo>
                    <a:pt x="900" y="387"/>
                    <a:pt x="881" y="389"/>
                    <a:pt x="863" y="394"/>
                  </a:cubicBezTo>
                  <a:cubicBezTo>
                    <a:pt x="846" y="398"/>
                    <a:pt x="829" y="404"/>
                    <a:pt x="813" y="412"/>
                  </a:cubicBezTo>
                  <a:cubicBezTo>
                    <a:pt x="798" y="421"/>
                    <a:pt x="782" y="431"/>
                    <a:pt x="767" y="443"/>
                  </a:cubicBezTo>
                  <a:cubicBezTo>
                    <a:pt x="763" y="448"/>
                    <a:pt x="759" y="452"/>
                    <a:pt x="757" y="457"/>
                  </a:cubicBezTo>
                  <a:cubicBezTo>
                    <a:pt x="753" y="464"/>
                    <a:pt x="750" y="474"/>
                    <a:pt x="749" y="484"/>
                  </a:cubicBezTo>
                  <a:cubicBezTo>
                    <a:pt x="748" y="495"/>
                    <a:pt x="748" y="514"/>
                    <a:pt x="748" y="540"/>
                  </a:cubicBezTo>
                  <a:cubicBezTo>
                    <a:pt x="748" y="614"/>
                    <a:pt x="760" y="671"/>
                    <a:pt x="785" y="710"/>
                  </a:cubicBezTo>
                  <a:cubicBezTo>
                    <a:pt x="810" y="749"/>
                    <a:pt x="848" y="769"/>
                    <a:pt x="899" y="769"/>
                  </a:cubicBezTo>
                  <a:cubicBezTo>
                    <a:pt x="928" y="769"/>
                    <a:pt x="953" y="764"/>
                    <a:pt x="973" y="753"/>
                  </a:cubicBezTo>
                  <a:cubicBezTo>
                    <a:pt x="992" y="743"/>
                    <a:pt x="1009" y="729"/>
                    <a:pt x="1021" y="711"/>
                  </a:cubicBezTo>
                  <a:cubicBezTo>
                    <a:pt x="1033" y="694"/>
                    <a:pt x="1042" y="673"/>
                    <a:pt x="1047" y="649"/>
                  </a:cubicBezTo>
                  <a:cubicBezTo>
                    <a:pt x="1053" y="625"/>
                    <a:pt x="1055" y="599"/>
                    <a:pt x="1055" y="571"/>
                  </a:cubicBezTo>
                  <a:cubicBezTo>
                    <a:pt x="1055" y="513"/>
                    <a:pt x="1043" y="468"/>
                    <a:pt x="1019" y="436"/>
                  </a:cubicBezTo>
                  <a:cubicBezTo>
                    <a:pt x="996" y="403"/>
                    <a:pt x="962" y="387"/>
                    <a:pt x="919" y="387"/>
                  </a:cubicBezTo>
                  <a:close/>
                  <a:moveTo>
                    <a:pt x="1069" y="0"/>
                  </a:moveTo>
                  <a:lnTo>
                    <a:pt x="1093" y="32"/>
                  </a:lnTo>
                  <a:lnTo>
                    <a:pt x="1093" y="61"/>
                  </a:lnTo>
                  <a:cubicBezTo>
                    <a:pt x="1033" y="61"/>
                    <a:pt x="980" y="74"/>
                    <a:pt x="933" y="99"/>
                  </a:cubicBezTo>
                  <a:cubicBezTo>
                    <a:pt x="887" y="125"/>
                    <a:pt x="848" y="163"/>
                    <a:pt x="818" y="213"/>
                  </a:cubicBezTo>
                  <a:cubicBezTo>
                    <a:pt x="787" y="263"/>
                    <a:pt x="765" y="323"/>
                    <a:pt x="753" y="391"/>
                  </a:cubicBezTo>
                  <a:lnTo>
                    <a:pt x="759" y="394"/>
                  </a:lnTo>
                  <a:cubicBezTo>
                    <a:pt x="792" y="370"/>
                    <a:pt x="824" y="353"/>
                    <a:pt x="856" y="342"/>
                  </a:cubicBezTo>
                  <a:cubicBezTo>
                    <a:pt x="887" y="331"/>
                    <a:pt x="922" y="326"/>
                    <a:pt x="959" y="326"/>
                  </a:cubicBezTo>
                  <a:cubicBezTo>
                    <a:pt x="1003" y="326"/>
                    <a:pt x="1041" y="335"/>
                    <a:pt x="1072" y="355"/>
                  </a:cubicBezTo>
                  <a:cubicBezTo>
                    <a:pt x="1103" y="374"/>
                    <a:pt x="1126" y="401"/>
                    <a:pt x="1142" y="436"/>
                  </a:cubicBezTo>
                  <a:cubicBezTo>
                    <a:pt x="1158" y="471"/>
                    <a:pt x="1165" y="512"/>
                    <a:pt x="1165" y="559"/>
                  </a:cubicBezTo>
                  <a:cubicBezTo>
                    <a:pt x="1165" y="610"/>
                    <a:pt x="1156" y="654"/>
                    <a:pt x="1136" y="693"/>
                  </a:cubicBezTo>
                  <a:cubicBezTo>
                    <a:pt x="1117" y="732"/>
                    <a:pt x="1086" y="763"/>
                    <a:pt x="1046" y="785"/>
                  </a:cubicBezTo>
                  <a:cubicBezTo>
                    <a:pt x="1005" y="807"/>
                    <a:pt x="954" y="818"/>
                    <a:pt x="895" y="818"/>
                  </a:cubicBezTo>
                  <a:cubicBezTo>
                    <a:pt x="809" y="818"/>
                    <a:pt x="745" y="792"/>
                    <a:pt x="701" y="739"/>
                  </a:cubicBezTo>
                  <a:cubicBezTo>
                    <a:pt x="657" y="686"/>
                    <a:pt x="636" y="607"/>
                    <a:pt x="636" y="504"/>
                  </a:cubicBezTo>
                  <a:cubicBezTo>
                    <a:pt x="636" y="434"/>
                    <a:pt x="647" y="369"/>
                    <a:pt x="668" y="309"/>
                  </a:cubicBezTo>
                  <a:cubicBezTo>
                    <a:pt x="690" y="248"/>
                    <a:pt x="721" y="195"/>
                    <a:pt x="762" y="150"/>
                  </a:cubicBezTo>
                  <a:cubicBezTo>
                    <a:pt x="802" y="105"/>
                    <a:pt x="849" y="69"/>
                    <a:pt x="902" y="44"/>
                  </a:cubicBezTo>
                  <a:cubicBezTo>
                    <a:pt x="955" y="18"/>
                    <a:pt x="1011" y="3"/>
                    <a:pt x="1069" y="0"/>
                  </a:cubicBezTo>
                  <a:close/>
                  <a:moveTo>
                    <a:pt x="274" y="0"/>
                  </a:moveTo>
                  <a:lnTo>
                    <a:pt x="306" y="0"/>
                  </a:lnTo>
                  <a:cubicBezTo>
                    <a:pt x="304" y="37"/>
                    <a:pt x="303" y="89"/>
                    <a:pt x="303" y="156"/>
                  </a:cubicBezTo>
                  <a:lnTo>
                    <a:pt x="303" y="656"/>
                  </a:lnTo>
                  <a:cubicBezTo>
                    <a:pt x="303" y="679"/>
                    <a:pt x="304" y="696"/>
                    <a:pt x="307" y="707"/>
                  </a:cubicBezTo>
                  <a:cubicBezTo>
                    <a:pt x="309" y="719"/>
                    <a:pt x="314" y="728"/>
                    <a:pt x="320" y="736"/>
                  </a:cubicBezTo>
                  <a:cubicBezTo>
                    <a:pt x="326" y="743"/>
                    <a:pt x="336" y="748"/>
                    <a:pt x="348" y="753"/>
                  </a:cubicBezTo>
                  <a:cubicBezTo>
                    <a:pt x="360" y="757"/>
                    <a:pt x="375" y="760"/>
                    <a:pt x="394" y="762"/>
                  </a:cubicBezTo>
                  <a:cubicBezTo>
                    <a:pt x="412" y="764"/>
                    <a:pt x="436" y="765"/>
                    <a:pt x="466" y="766"/>
                  </a:cubicBezTo>
                  <a:lnTo>
                    <a:pt x="466" y="809"/>
                  </a:lnTo>
                  <a:lnTo>
                    <a:pt x="33" y="809"/>
                  </a:lnTo>
                  <a:lnTo>
                    <a:pt x="33" y="766"/>
                  </a:lnTo>
                  <a:cubicBezTo>
                    <a:pt x="77" y="764"/>
                    <a:pt x="107" y="762"/>
                    <a:pt x="126" y="758"/>
                  </a:cubicBezTo>
                  <a:cubicBezTo>
                    <a:pt x="145" y="755"/>
                    <a:pt x="159" y="750"/>
                    <a:pt x="169" y="743"/>
                  </a:cubicBezTo>
                  <a:cubicBezTo>
                    <a:pt x="178" y="737"/>
                    <a:pt x="185" y="727"/>
                    <a:pt x="190" y="715"/>
                  </a:cubicBezTo>
                  <a:cubicBezTo>
                    <a:pt x="194" y="703"/>
                    <a:pt x="197" y="683"/>
                    <a:pt x="197" y="656"/>
                  </a:cubicBezTo>
                  <a:lnTo>
                    <a:pt x="197" y="181"/>
                  </a:lnTo>
                  <a:cubicBezTo>
                    <a:pt x="197" y="165"/>
                    <a:pt x="194" y="154"/>
                    <a:pt x="188" y="147"/>
                  </a:cubicBezTo>
                  <a:cubicBezTo>
                    <a:pt x="183" y="139"/>
                    <a:pt x="175" y="136"/>
                    <a:pt x="164" y="136"/>
                  </a:cubicBezTo>
                  <a:cubicBezTo>
                    <a:pt x="152" y="136"/>
                    <a:pt x="134" y="142"/>
                    <a:pt x="111" y="155"/>
                  </a:cubicBezTo>
                  <a:cubicBezTo>
                    <a:pt x="88" y="168"/>
                    <a:pt x="60" y="186"/>
                    <a:pt x="26" y="208"/>
                  </a:cubicBezTo>
                  <a:lnTo>
                    <a:pt x="0" y="16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 dirty="0"/>
            </a:p>
          </p:txBody>
        </p:sp>
        <p:sp>
          <p:nvSpPr>
            <p:cNvPr id="234" name="Freeform 222">
              <a:extLst>
                <a:ext uri="{FF2B5EF4-FFF2-40B4-BE49-F238E27FC236}">
                  <a16:creationId xmlns:a16="http://schemas.microsoft.com/office/drawing/2014/main" id="{7C051AA8-DF21-7ABB-5C1C-4B06EA150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5450" y="3987801"/>
              <a:ext cx="68263" cy="114300"/>
            </a:xfrm>
            <a:custGeom>
              <a:avLst/>
              <a:gdLst>
                <a:gd name="T0" fmla="*/ 184 w 355"/>
                <a:gd name="T1" fmla="*/ 0 h 600"/>
                <a:gd name="T2" fmla="*/ 269 w 355"/>
                <a:gd name="T3" fmla="*/ 15 h 600"/>
                <a:gd name="T4" fmla="*/ 325 w 355"/>
                <a:gd name="T5" fmla="*/ 58 h 600"/>
                <a:gd name="T6" fmla="*/ 344 w 355"/>
                <a:gd name="T7" fmla="*/ 125 h 600"/>
                <a:gd name="T8" fmla="*/ 329 w 355"/>
                <a:gd name="T9" fmla="*/ 189 h 600"/>
                <a:gd name="T10" fmla="*/ 288 w 355"/>
                <a:gd name="T11" fmla="*/ 238 h 600"/>
                <a:gd name="T12" fmla="*/ 220 w 355"/>
                <a:gd name="T13" fmla="*/ 278 h 600"/>
                <a:gd name="T14" fmla="*/ 220 w 355"/>
                <a:gd name="T15" fmla="*/ 282 h 600"/>
                <a:gd name="T16" fmla="*/ 270 w 355"/>
                <a:gd name="T17" fmla="*/ 298 h 600"/>
                <a:gd name="T18" fmla="*/ 314 w 355"/>
                <a:gd name="T19" fmla="*/ 328 h 600"/>
                <a:gd name="T20" fmla="*/ 344 w 355"/>
                <a:gd name="T21" fmla="*/ 371 h 600"/>
                <a:gd name="T22" fmla="*/ 355 w 355"/>
                <a:gd name="T23" fmla="*/ 428 h 600"/>
                <a:gd name="T24" fmla="*/ 334 w 355"/>
                <a:gd name="T25" fmla="*/ 517 h 600"/>
                <a:gd name="T26" fmla="*/ 267 w 355"/>
                <a:gd name="T27" fmla="*/ 578 h 600"/>
                <a:gd name="T28" fmla="*/ 158 w 355"/>
                <a:gd name="T29" fmla="*/ 600 h 600"/>
                <a:gd name="T30" fmla="*/ 79 w 355"/>
                <a:gd name="T31" fmla="*/ 592 h 600"/>
                <a:gd name="T32" fmla="*/ 0 w 355"/>
                <a:gd name="T33" fmla="*/ 569 h 600"/>
                <a:gd name="T34" fmla="*/ 0 w 355"/>
                <a:gd name="T35" fmla="*/ 478 h 600"/>
                <a:gd name="T36" fmla="*/ 52 w 355"/>
                <a:gd name="T37" fmla="*/ 478 h 600"/>
                <a:gd name="T38" fmla="*/ 92 w 355"/>
                <a:gd name="T39" fmla="*/ 543 h 600"/>
                <a:gd name="T40" fmla="*/ 159 w 355"/>
                <a:gd name="T41" fmla="*/ 563 h 600"/>
                <a:gd name="T42" fmla="*/ 243 w 355"/>
                <a:gd name="T43" fmla="*/ 533 h 600"/>
                <a:gd name="T44" fmla="*/ 272 w 355"/>
                <a:gd name="T45" fmla="*/ 443 h 600"/>
                <a:gd name="T46" fmla="*/ 234 w 355"/>
                <a:gd name="T47" fmla="*/ 347 h 600"/>
                <a:gd name="T48" fmla="*/ 123 w 355"/>
                <a:gd name="T49" fmla="*/ 314 h 600"/>
                <a:gd name="T50" fmla="*/ 85 w 355"/>
                <a:gd name="T51" fmla="*/ 314 h 600"/>
                <a:gd name="T52" fmla="*/ 85 w 355"/>
                <a:gd name="T53" fmla="*/ 276 h 600"/>
                <a:gd name="T54" fmla="*/ 182 w 355"/>
                <a:gd name="T55" fmla="*/ 254 h 600"/>
                <a:gd name="T56" fmla="*/ 241 w 355"/>
                <a:gd name="T57" fmla="*/ 205 h 600"/>
                <a:gd name="T58" fmla="*/ 261 w 355"/>
                <a:gd name="T59" fmla="*/ 138 h 600"/>
                <a:gd name="T60" fmla="*/ 235 w 355"/>
                <a:gd name="T61" fmla="*/ 65 h 600"/>
                <a:gd name="T62" fmla="*/ 161 w 355"/>
                <a:gd name="T63" fmla="*/ 39 h 600"/>
                <a:gd name="T64" fmla="*/ 96 w 355"/>
                <a:gd name="T65" fmla="*/ 61 h 600"/>
                <a:gd name="T66" fmla="*/ 58 w 355"/>
                <a:gd name="T67" fmla="*/ 128 h 600"/>
                <a:gd name="T68" fmla="*/ 7 w 355"/>
                <a:gd name="T69" fmla="*/ 128 h 600"/>
                <a:gd name="T70" fmla="*/ 7 w 355"/>
                <a:gd name="T71" fmla="*/ 46 h 600"/>
                <a:gd name="T72" fmla="*/ 100 w 355"/>
                <a:gd name="T73" fmla="*/ 11 h 600"/>
                <a:gd name="T74" fmla="*/ 184 w 355"/>
                <a:gd name="T7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5" h="600">
                  <a:moveTo>
                    <a:pt x="184" y="0"/>
                  </a:moveTo>
                  <a:cubicBezTo>
                    <a:pt x="216" y="0"/>
                    <a:pt x="245" y="5"/>
                    <a:pt x="269" y="15"/>
                  </a:cubicBezTo>
                  <a:cubicBezTo>
                    <a:pt x="293" y="25"/>
                    <a:pt x="312" y="39"/>
                    <a:pt x="325" y="58"/>
                  </a:cubicBezTo>
                  <a:cubicBezTo>
                    <a:pt x="338" y="77"/>
                    <a:pt x="344" y="99"/>
                    <a:pt x="344" y="125"/>
                  </a:cubicBezTo>
                  <a:cubicBezTo>
                    <a:pt x="344" y="149"/>
                    <a:pt x="339" y="171"/>
                    <a:pt x="329" y="189"/>
                  </a:cubicBezTo>
                  <a:cubicBezTo>
                    <a:pt x="320" y="208"/>
                    <a:pt x="306" y="224"/>
                    <a:pt x="288" y="238"/>
                  </a:cubicBezTo>
                  <a:cubicBezTo>
                    <a:pt x="271" y="251"/>
                    <a:pt x="248" y="265"/>
                    <a:pt x="220" y="278"/>
                  </a:cubicBezTo>
                  <a:lnTo>
                    <a:pt x="220" y="282"/>
                  </a:lnTo>
                  <a:cubicBezTo>
                    <a:pt x="237" y="285"/>
                    <a:pt x="254" y="290"/>
                    <a:pt x="270" y="298"/>
                  </a:cubicBezTo>
                  <a:cubicBezTo>
                    <a:pt x="287" y="306"/>
                    <a:pt x="301" y="315"/>
                    <a:pt x="314" y="328"/>
                  </a:cubicBezTo>
                  <a:cubicBezTo>
                    <a:pt x="326" y="340"/>
                    <a:pt x="336" y="354"/>
                    <a:pt x="344" y="371"/>
                  </a:cubicBezTo>
                  <a:cubicBezTo>
                    <a:pt x="351" y="387"/>
                    <a:pt x="355" y="407"/>
                    <a:pt x="355" y="428"/>
                  </a:cubicBezTo>
                  <a:cubicBezTo>
                    <a:pt x="355" y="461"/>
                    <a:pt x="348" y="491"/>
                    <a:pt x="334" y="517"/>
                  </a:cubicBezTo>
                  <a:cubicBezTo>
                    <a:pt x="319" y="542"/>
                    <a:pt x="297" y="563"/>
                    <a:pt x="267" y="578"/>
                  </a:cubicBezTo>
                  <a:cubicBezTo>
                    <a:pt x="237" y="592"/>
                    <a:pt x="201" y="600"/>
                    <a:pt x="158" y="600"/>
                  </a:cubicBezTo>
                  <a:cubicBezTo>
                    <a:pt x="134" y="600"/>
                    <a:pt x="107" y="597"/>
                    <a:pt x="79" y="592"/>
                  </a:cubicBezTo>
                  <a:cubicBezTo>
                    <a:pt x="50" y="586"/>
                    <a:pt x="24" y="579"/>
                    <a:pt x="0" y="569"/>
                  </a:cubicBezTo>
                  <a:lnTo>
                    <a:pt x="0" y="478"/>
                  </a:lnTo>
                  <a:lnTo>
                    <a:pt x="52" y="478"/>
                  </a:lnTo>
                  <a:cubicBezTo>
                    <a:pt x="62" y="508"/>
                    <a:pt x="75" y="530"/>
                    <a:pt x="92" y="543"/>
                  </a:cubicBezTo>
                  <a:cubicBezTo>
                    <a:pt x="108" y="557"/>
                    <a:pt x="131" y="563"/>
                    <a:pt x="159" y="563"/>
                  </a:cubicBezTo>
                  <a:cubicBezTo>
                    <a:pt x="196" y="563"/>
                    <a:pt x="224" y="553"/>
                    <a:pt x="243" y="533"/>
                  </a:cubicBezTo>
                  <a:cubicBezTo>
                    <a:pt x="262" y="513"/>
                    <a:pt x="272" y="482"/>
                    <a:pt x="272" y="443"/>
                  </a:cubicBezTo>
                  <a:cubicBezTo>
                    <a:pt x="272" y="401"/>
                    <a:pt x="259" y="369"/>
                    <a:pt x="234" y="347"/>
                  </a:cubicBezTo>
                  <a:cubicBezTo>
                    <a:pt x="209" y="325"/>
                    <a:pt x="172" y="314"/>
                    <a:pt x="123" y="314"/>
                  </a:cubicBezTo>
                  <a:lnTo>
                    <a:pt x="85" y="314"/>
                  </a:lnTo>
                  <a:lnTo>
                    <a:pt x="85" y="276"/>
                  </a:lnTo>
                  <a:cubicBezTo>
                    <a:pt x="123" y="274"/>
                    <a:pt x="156" y="266"/>
                    <a:pt x="182" y="254"/>
                  </a:cubicBezTo>
                  <a:cubicBezTo>
                    <a:pt x="209" y="241"/>
                    <a:pt x="229" y="225"/>
                    <a:pt x="241" y="205"/>
                  </a:cubicBezTo>
                  <a:cubicBezTo>
                    <a:pt x="254" y="185"/>
                    <a:pt x="261" y="163"/>
                    <a:pt x="261" y="138"/>
                  </a:cubicBezTo>
                  <a:cubicBezTo>
                    <a:pt x="261" y="107"/>
                    <a:pt x="252" y="82"/>
                    <a:pt x="235" y="65"/>
                  </a:cubicBezTo>
                  <a:cubicBezTo>
                    <a:pt x="218" y="48"/>
                    <a:pt x="194" y="39"/>
                    <a:pt x="161" y="39"/>
                  </a:cubicBezTo>
                  <a:cubicBezTo>
                    <a:pt x="135" y="39"/>
                    <a:pt x="113" y="46"/>
                    <a:pt x="96" y="61"/>
                  </a:cubicBezTo>
                  <a:cubicBezTo>
                    <a:pt x="79" y="76"/>
                    <a:pt x="66" y="98"/>
                    <a:pt x="58" y="128"/>
                  </a:cubicBezTo>
                  <a:lnTo>
                    <a:pt x="7" y="128"/>
                  </a:lnTo>
                  <a:lnTo>
                    <a:pt x="7" y="46"/>
                  </a:lnTo>
                  <a:cubicBezTo>
                    <a:pt x="40" y="31"/>
                    <a:pt x="71" y="19"/>
                    <a:pt x="100" y="11"/>
                  </a:cubicBezTo>
                  <a:cubicBezTo>
                    <a:pt x="129" y="4"/>
                    <a:pt x="157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223">
              <a:extLst>
                <a:ext uri="{FF2B5EF4-FFF2-40B4-BE49-F238E27FC236}">
                  <a16:creationId xmlns:a16="http://schemas.microsoft.com/office/drawing/2014/main" id="{0683045F-9B2C-14CA-D125-D7814164C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488" y="3957638"/>
              <a:ext cx="1139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= 45056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24">
              <a:extLst>
                <a:ext uri="{FF2B5EF4-FFF2-40B4-BE49-F238E27FC236}">
                  <a16:creationId xmlns:a16="http://schemas.microsoft.com/office/drawing/2014/main" id="{95327A77-5D6E-AD31-1B80-8EB5814D7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4483101"/>
              <a:ext cx="179388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25">
              <a:extLst>
                <a:ext uri="{FF2B5EF4-FFF2-40B4-BE49-F238E27FC236}">
                  <a16:creationId xmlns:a16="http://schemas.microsoft.com/office/drawing/2014/main" id="{6CC48734-76CD-949D-6144-6DEF50D92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4457701"/>
              <a:ext cx="5857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4 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Freeform 226">
              <a:extLst>
                <a:ext uri="{FF2B5EF4-FFF2-40B4-BE49-F238E27FC236}">
                  <a16:creationId xmlns:a16="http://schemas.microsoft.com/office/drawing/2014/main" id="{F421F79A-C27C-9509-61EB-D95970D4A2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91388" y="4530726"/>
              <a:ext cx="222250" cy="155575"/>
            </a:xfrm>
            <a:custGeom>
              <a:avLst/>
              <a:gdLst>
                <a:gd name="T0" fmla="*/ 919 w 1165"/>
                <a:gd name="T1" fmla="*/ 387 h 818"/>
                <a:gd name="T2" fmla="*/ 863 w 1165"/>
                <a:gd name="T3" fmla="*/ 394 h 818"/>
                <a:gd name="T4" fmla="*/ 813 w 1165"/>
                <a:gd name="T5" fmla="*/ 412 h 818"/>
                <a:gd name="T6" fmla="*/ 767 w 1165"/>
                <a:gd name="T7" fmla="*/ 443 h 818"/>
                <a:gd name="T8" fmla="*/ 757 w 1165"/>
                <a:gd name="T9" fmla="*/ 457 h 818"/>
                <a:gd name="T10" fmla="*/ 749 w 1165"/>
                <a:gd name="T11" fmla="*/ 484 h 818"/>
                <a:gd name="T12" fmla="*/ 748 w 1165"/>
                <a:gd name="T13" fmla="*/ 540 h 818"/>
                <a:gd name="T14" fmla="*/ 785 w 1165"/>
                <a:gd name="T15" fmla="*/ 710 h 818"/>
                <a:gd name="T16" fmla="*/ 899 w 1165"/>
                <a:gd name="T17" fmla="*/ 769 h 818"/>
                <a:gd name="T18" fmla="*/ 973 w 1165"/>
                <a:gd name="T19" fmla="*/ 753 h 818"/>
                <a:gd name="T20" fmla="*/ 1021 w 1165"/>
                <a:gd name="T21" fmla="*/ 711 h 818"/>
                <a:gd name="T22" fmla="*/ 1047 w 1165"/>
                <a:gd name="T23" fmla="*/ 649 h 818"/>
                <a:gd name="T24" fmla="*/ 1055 w 1165"/>
                <a:gd name="T25" fmla="*/ 571 h 818"/>
                <a:gd name="T26" fmla="*/ 1019 w 1165"/>
                <a:gd name="T27" fmla="*/ 436 h 818"/>
                <a:gd name="T28" fmla="*/ 919 w 1165"/>
                <a:gd name="T29" fmla="*/ 387 h 818"/>
                <a:gd name="T30" fmla="*/ 1069 w 1165"/>
                <a:gd name="T31" fmla="*/ 0 h 818"/>
                <a:gd name="T32" fmla="*/ 1093 w 1165"/>
                <a:gd name="T33" fmla="*/ 32 h 818"/>
                <a:gd name="T34" fmla="*/ 1093 w 1165"/>
                <a:gd name="T35" fmla="*/ 61 h 818"/>
                <a:gd name="T36" fmla="*/ 933 w 1165"/>
                <a:gd name="T37" fmla="*/ 99 h 818"/>
                <a:gd name="T38" fmla="*/ 818 w 1165"/>
                <a:gd name="T39" fmla="*/ 213 h 818"/>
                <a:gd name="T40" fmla="*/ 753 w 1165"/>
                <a:gd name="T41" fmla="*/ 391 h 818"/>
                <a:gd name="T42" fmla="*/ 759 w 1165"/>
                <a:gd name="T43" fmla="*/ 394 h 818"/>
                <a:gd name="T44" fmla="*/ 856 w 1165"/>
                <a:gd name="T45" fmla="*/ 342 h 818"/>
                <a:gd name="T46" fmla="*/ 959 w 1165"/>
                <a:gd name="T47" fmla="*/ 326 h 818"/>
                <a:gd name="T48" fmla="*/ 1072 w 1165"/>
                <a:gd name="T49" fmla="*/ 355 h 818"/>
                <a:gd name="T50" fmla="*/ 1142 w 1165"/>
                <a:gd name="T51" fmla="*/ 436 h 818"/>
                <a:gd name="T52" fmla="*/ 1165 w 1165"/>
                <a:gd name="T53" fmla="*/ 559 h 818"/>
                <a:gd name="T54" fmla="*/ 1136 w 1165"/>
                <a:gd name="T55" fmla="*/ 693 h 818"/>
                <a:gd name="T56" fmla="*/ 1046 w 1165"/>
                <a:gd name="T57" fmla="*/ 785 h 818"/>
                <a:gd name="T58" fmla="*/ 895 w 1165"/>
                <a:gd name="T59" fmla="*/ 818 h 818"/>
                <a:gd name="T60" fmla="*/ 701 w 1165"/>
                <a:gd name="T61" fmla="*/ 739 h 818"/>
                <a:gd name="T62" fmla="*/ 636 w 1165"/>
                <a:gd name="T63" fmla="*/ 504 h 818"/>
                <a:gd name="T64" fmla="*/ 668 w 1165"/>
                <a:gd name="T65" fmla="*/ 309 h 818"/>
                <a:gd name="T66" fmla="*/ 762 w 1165"/>
                <a:gd name="T67" fmla="*/ 150 h 818"/>
                <a:gd name="T68" fmla="*/ 902 w 1165"/>
                <a:gd name="T69" fmla="*/ 44 h 818"/>
                <a:gd name="T70" fmla="*/ 1069 w 1165"/>
                <a:gd name="T71" fmla="*/ 0 h 818"/>
                <a:gd name="T72" fmla="*/ 274 w 1165"/>
                <a:gd name="T73" fmla="*/ 0 h 818"/>
                <a:gd name="T74" fmla="*/ 306 w 1165"/>
                <a:gd name="T75" fmla="*/ 0 h 818"/>
                <a:gd name="T76" fmla="*/ 303 w 1165"/>
                <a:gd name="T77" fmla="*/ 156 h 818"/>
                <a:gd name="T78" fmla="*/ 303 w 1165"/>
                <a:gd name="T79" fmla="*/ 656 h 818"/>
                <a:gd name="T80" fmla="*/ 307 w 1165"/>
                <a:gd name="T81" fmla="*/ 707 h 818"/>
                <a:gd name="T82" fmla="*/ 320 w 1165"/>
                <a:gd name="T83" fmla="*/ 736 h 818"/>
                <a:gd name="T84" fmla="*/ 348 w 1165"/>
                <a:gd name="T85" fmla="*/ 753 h 818"/>
                <a:gd name="T86" fmla="*/ 394 w 1165"/>
                <a:gd name="T87" fmla="*/ 762 h 818"/>
                <a:gd name="T88" fmla="*/ 466 w 1165"/>
                <a:gd name="T89" fmla="*/ 766 h 818"/>
                <a:gd name="T90" fmla="*/ 466 w 1165"/>
                <a:gd name="T91" fmla="*/ 809 h 818"/>
                <a:gd name="T92" fmla="*/ 33 w 1165"/>
                <a:gd name="T93" fmla="*/ 809 h 818"/>
                <a:gd name="T94" fmla="*/ 33 w 1165"/>
                <a:gd name="T95" fmla="*/ 766 h 818"/>
                <a:gd name="T96" fmla="*/ 126 w 1165"/>
                <a:gd name="T97" fmla="*/ 758 h 818"/>
                <a:gd name="T98" fmla="*/ 169 w 1165"/>
                <a:gd name="T99" fmla="*/ 743 h 818"/>
                <a:gd name="T100" fmla="*/ 190 w 1165"/>
                <a:gd name="T101" fmla="*/ 715 h 818"/>
                <a:gd name="T102" fmla="*/ 197 w 1165"/>
                <a:gd name="T103" fmla="*/ 656 h 818"/>
                <a:gd name="T104" fmla="*/ 197 w 1165"/>
                <a:gd name="T105" fmla="*/ 181 h 818"/>
                <a:gd name="T106" fmla="*/ 188 w 1165"/>
                <a:gd name="T107" fmla="*/ 147 h 818"/>
                <a:gd name="T108" fmla="*/ 164 w 1165"/>
                <a:gd name="T109" fmla="*/ 136 h 818"/>
                <a:gd name="T110" fmla="*/ 111 w 1165"/>
                <a:gd name="T111" fmla="*/ 155 h 818"/>
                <a:gd name="T112" fmla="*/ 26 w 1165"/>
                <a:gd name="T113" fmla="*/ 208 h 818"/>
                <a:gd name="T114" fmla="*/ 0 w 1165"/>
                <a:gd name="T115" fmla="*/ 163 h 818"/>
                <a:gd name="T116" fmla="*/ 274 w 1165"/>
                <a:gd name="T117" fmla="*/ 0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5" h="818">
                  <a:moveTo>
                    <a:pt x="919" y="387"/>
                  </a:moveTo>
                  <a:cubicBezTo>
                    <a:pt x="900" y="387"/>
                    <a:pt x="881" y="389"/>
                    <a:pt x="863" y="394"/>
                  </a:cubicBezTo>
                  <a:cubicBezTo>
                    <a:pt x="846" y="398"/>
                    <a:pt x="829" y="404"/>
                    <a:pt x="813" y="412"/>
                  </a:cubicBezTo>
                  <a:cubicBezTo>
                    <a:pt x="798" y="421"/>
                    <a:pt x="782" y="431"/>
                    <a:pt x="767" y="443"/>
                  </a:cubicBezTo>
                  <a:cubicBezTo>
                    <a:pt x="763" y="448"/>
                    <a:pt x="759" y="452"/>
                    <a:pt x="757" y="457"/>
                  </a:cubicBezTo>
                  <a:cubicBezTo>
                    <a:pt x="753" y="464"/>
                    <a:pt x="750" y="474"/>
                    <a:pt x="749" y="484"/>
                  </a:cubicBezTo>
                  <a:cubicBezTo>
                    <a:pt x="748" y="495"/>
                    <a:pt x="748" y="514"/>
                    <a:pt x="748" y="540"/>
                  </a:cubicBezTo>
                  <a:cubicBezTo>
                    <a:pt x="748" y="614"/>
                    <a:pt x="760" y="671"/>
                    <a:pt x="785" y="710"/>
                  </a:cubicBezTo>
                  <a:cubicBezTo>
                    <a:pt x="810" y="749"/>
                    <a:pt x="848" y="769"/>
                    <a:pt x="899" y="769"/>
                  </a:cubicBezTo>
                  <a:cubicBezTo>
                    <a:pt x="928" y="769"/>
                    <a:pt x="953" y="764"/>
                    <a:pt x="973" y="753"/>
                  </a:cubicBezTo>
                  <a:cubicBezTo>
                    <a:pt x="992" y="743"/>
                    <a:pt x="1009" y="729"/>
                    <a:pt x="1021" y="711"/>
                  </a:cubicBezTo>
                  <a:cubicBezTo>
                    <a:pt x="1033" y="694"/>
                    <a:pt x="1042" y="673"/>
                    <a:pt x="1047" y="649"/>
                  </a:cubicBezTo>
                  <a:cubicBezTo>
                    <a:pt x="1053" y="625"/>
                    <a:pt x="1055" y="599"/>
                    <a:pt x="1055" y="571"/>
                  </a:cubicBezTo>
                  <a:cubicBezTo>
                    <a:pt x="1055" y="513"/>
                    <a:pt x="1043" y="468"/>
                    <a:pt x="1019" y="436"/>
                  </a:cubicBezTo>
                  <a:cubicBezTo>
                    <a:pt x="996" y="403"/>
                    <a:pt x="962" y="387"/>
                    <a:pt x="919" y="387"/>
                  </a:cubicBezTo>
                  <a:close/>
                  <a:moveTo>
                    <a:pt x="1069" y="0"/>
                  </a:moveTo>
                  <a:lnTo>
                    <a:pt x="1093" y="32"/>
                  </a:lnTo>
                  <a:lnTo>
                    <a:pt x="1093" y="61"/>
                  </a:lnTo>
                  <a:cubicBezTo>
                    <a:pt x="1033" y="61"/>
                    <a:pt x="980" y="74"/>
                    <a:pt x="933" y="99"/>
                  </a:cubicBezTo>
                  <a:cubicBezTo>
                    <a:pt x="887" y="125"/>
                    <a:pt x="848" y="163"/>
                    <a:pt x="818" y="213"/>
                  </a:cubicBezTo>
                  <a:cubicBezTo>
                    <a:pt x="787" y="263"/>
                    <a:pt x="765" y="323"/>
                    <a:pt x="753" y="391"/>
                  </a:cubicBezTo>
                  <a:lnTo>
                    <a:pt x="759" y="394"/>
                  </a:lnTo>
                  <a:cubicBezTo>
                    <a:pt x="792" y="370"/>
                    <a:pt x="824" y="353"/>
                    <a:pt x="856" y="342"/>
                  </a:cubicBezTo>
                  <a:cubicBezTo>
                    <a:pt x="887" y="331"/>
                    <a:pt x="922" y="326"/>
                    <a:pt x="959" y="326"/>
                  </a:cubicBezTo>
                  <a:cubicBezTo>
                    <a:pt x="1003" y="326"/>
                    <a:pt x="1041" y="335"/>
                    <a:pt x="1072" y="355"/>
                  </a:cubicBezTo>
                  <a:cubicBezTo>
                    <a:pt x="1103" y="374"/>
                    <a:pt x="1126" y="401"/>
                    <a:pt x="1142" y="436"/>
                  </a:cubicBezTo>
                  <a:cubicBezTo>
                    <a:pt x="1158" y="471"/>
                    <a:pt x="1165" y="512"/>
                    <a:pt x="1165" y="559"/>
                  </a:cubicBezTo>
                  <a:cubicBezTo>
                    <a:pt x="1165" y="610"/>
                    <a:pt x="1156" y="654"/>
                    <a:pt x="1136" y="693"/>
                  </a:cubicBezTo>
                  <a:cubicBezTo>
                    <a:pt x="1117" y="732"/>
                    <a:pt x="1086" y="763"/>
                    <a:pt x="1046" y="785"/>
                  </a:cubicBezTo>
                  <a:cubicBezTo>
                    <a:pt x="1005" y="807"/>
                    <a:pt x="954" y="818"/>
                    <a:pt x="895" y="818"/>
                  </a:cubicBezTo>
                  <a:cubicBezTo>
                    <a:pt x="809" y="818"/>
                    <a:pt x="745" y="792"/>
                    <a:pt x="701" y="739"/>
                  </a:cubicBezTo>
                  <a:cubicBezTo>
                    <a:pt x="657" y="686"/>
                    <a:pt x="636" y="607"/>
                    <a:pt x="636" y="504"/>
                  </a:cubicBezTo>
                  <a:cubicBezTo>
                    <a:pt x="636" y="434"/>
                    <a:pt x="647" y="369"/>
                    <a:pt x="668" y="309"/>
                  </a:cubicBezTo>
                  <a:cubicBezTo>
                    <a:pt x="690" y="248"/>
                    <a:pt x="721" y="195"/>
                    <a:pt x="762" y="150"/>
                  </a:cubicBezTo>
                  <a:cubicBezTo>
                    <a:pt x="802" y="105"/>
                    <a:pt x="849" y="69"/>
                    <a:pt x="902" y="44"/>
                  </a:cubicBezTo>
                  <a:cubicBezTo>
                    <a:pt x="955" y="18"/>
                    <a:pt x="1011" y="3"/>
                    <a:pt x="1069" y="0"/>
                  </a:cubicBezTo>
                  <a:close/>
                  <a:moveTo>
                    <a:pt x="274" y="0"/>
                  </a:moveTo>
                  <a:lnTo>
                    <a:pt x="306" y="0"/>
                  </a:lnTo>
                  <a:cubicBezTo>
                    <a:pt x="304" y="37"/>
                    <a:pt x="303" y="89"/>
                    <a:pt x="303" y="156"/>
                  </a:cubicBezTo>
                  <a:lnTo>
                    <a:pt x="303" y="656"/>
                  </a:lnTo>
                  <a:cubicBezTo>
                    <a:pt x="303" y="679"/>
                    <a:pt x="304" y="696"/>
                    <a:pt x="307" y="707"/>
                  </a:cubicBezTo>
                  <a:cubicBezTo>
                    <a:pt x="309" y="719"/>
                    <a:pt x="314" y="728"/>
                    <a:pt x="320" y="736"/>
                  </a:cubicBezTo>
                  <a:cubicBezTo>
                    <a:pt x="326" y="743"/>
                    <a:pt x="336" y="748"/>
                    <a:pt x="348" y="753"/>
                  </a:cubicBezTo>
                  <a:cubicBezTo>
                    <a:pt x="360" y="757"/>
                    <a:pt x="375" y="760"/>
                    <a:pt x="394" y="762"/>
                  </a:cubicBezTo>
                  <a:cubicBezTo>
                    <a:pt x="412" y="764"/>
                    <a:pt x="436" y="765"/>
                    <a:pt x="466" y="766"/>
                  </a:cubicBezTo>
                  <a:lnTo>
                    <a:pt x="466" y="809"/>
                  </a:lnTo>
                  <a:lnTo>
                    <a:pt x="33" y="809"/>
                  </a:lnTo>
                  <a:lnTo>
                    <a:pt x="33" y="766"/>
                  </a:lnTo>
                  <a:cubicBezTo>
                    <a:pt x="77" y="764"/>
                    <a:pt x="107" y="762"/>
                    <a:pt x="126" y="758"/>
                  </a:cubicBezTo>
                  <a:cubicBezTo>
                    <a:pt x="145" y="755"/>
                    <a:pt x="159" y="750"/>
                    <a:pt x="169" y="743"/>
                  </a:cubicBezTo>
                  <a:cubicBezTo>
                    <a:pt x="178" y="737"/>
                    <a:pt x="185" y="727"/>
                    <a:pt x="190" y="715"/>
                  </a:cubicBezTo>
                  <a:cubicBezTo>
                    <a:pt x="194" y="703"/>
                    <a:pt x="197" y="683"/>
                    <a:pt x="197" y="656"/>
                  </a:cubicBezTo>
                  <a:lnTo>
                    <a:pt x="197" y="181"/>
                  </a:lnTo>
                  <a:cubicBezTo>
                    <a:pt x="197" y="165"/>
                    <a:pt x="194" y="154"/>
                    <a:pt x="188" y="147"/>
                  </a:cubicBezTo>
                  <a:cubicBezTo>
                    <a:pt x="183" y="139"/>
                    <a:pt x="175" y="136"/>
                    <a:pt x="164" y="136"/>
                  </a:cubicBezTo>
                  <a:cubicBezTo>
                    <a:pt x="152" y="136"/>
                    <a:pt x="134" y="142"/>
                    <a:pt x="111" y="155"/>
                  </a:cubicBezTo>
                  <a:cubicBezTo>
                    <a:pt x="88" y="168"/>
                    <a:pt x="60" y="186"/>
                    <a:pt x="26" y="208"/>
                  </a:cubicBezTo>
                  <a:lnTo>
                    <a:pt x="0" y="16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Freeform 227">
              <a:extLst>
                <a:ext uri="{FF2B5EF4-FFF2-40B4-BE49-F238E27FC236}">
                  <a16:creationId xmlns:a16="http://schemas.microsoft.com/office/drawing/2014/main" id="{808CD8AF-18DA-7E46-AAA8-5CA044380A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1100" y="4489451"/>
              <a:ext cx="80963" cy="111125"/>
            </a:xfrm>
            <a:custGeom>
              <a:avLst/>
              <a:gdLst>
                <a:gd name="T0" fmla="*/ 238 w 421"/>
                <a:gd name="T1" fmla="*/ 97 h 589"/>
                <a:gd name="T2" fmla="*/ 70 w 421"/>
                <a:gd name="T3" fmla="*/ 363 h 589"/>
                <a:gd name="T4" fmla="*/ 70 w 421"/>
                <a:gd name="T5" fmla="*/ 369 h 589"/>
                <a:gd name="T6" fmla="*/ 238 w 421"/>
                <a:gd name="T7" fmla="*/ 369 h 589"/>
                <a:gd name="T8" fmla="*/ 238 w 421"/>
                <a:gd name="T9" fmla="*/ 262 h 589"/>
                <a:gd name="T10" fmla="*/ 240 w 421"/>
                <a:gd name="T11" fmla="*/ 172 h 589"/>
                <a:gd name="T12" fmla="*/ 243 w 421"/>
                <a:gd name="T13" fmla="*/ 97 h 589"/>
                <a:gd name="T14" fmla="*/ 238 w 421"/>
                <a:gd name="T15" fmla="*/ 97 h 589"/>
                <a:gd name="T16" fmla="*/ 251 w 421"/>
                <a:gd name="T17" fmla="*/ 0 h 589"/>
                <a:gd name="T18" fmla="*/ 312 w 421"/>
                <a:gd name="T19" fmla="*/ 0 h 589"/>
                <a:gd name="T20" fmla="*/ 312 w 421"/>
                <a:gd name="T21" fmla="*/ 369 h 589"/>
                <a:gd name="T22" fmla="*/ 321 w 421"/>
                <a:gd name="T23" fmla="*/ 369 h 589"/>
                <a:gd name="T24" fmla="*/ 357 w 421"/>
                <a:gd name="T25" fmla="*/ 366 h 589"/>
                <a:gd name="T26" fmla="*/ 375 w 421"/>
                <a:gd name="T27" fmla="*/ 353 h 589"/>
                <a:gd name="T28" fmla="*/ 388 w 421"/>
                <a:gd name="T29" fmla="*/ 323 h 589"/>
                <a:gd name="T30" fmla="*/ 421 w 421"/>
                <a:gd name="T31" fmla="*/ 323 h 589"/>
                <a:gd name="T32" fmla="*/ 415 w 421"/>
                <a:gd name="T33" fmla="*/ 411 h 589"/>
                <a:gd name="T34" fmla="*/ 312 w 421"/>
                <a:gd name="T35" fmla="*/ 411 h 589"/>
                <a:gd name="T36" fmla="*/ 312 w 421"/>
                <a:gd name="T37" fmla="*/ 482 h 589"/>
                <a:gd name="T38" fmla="*/ 314 w 421"/>
                <a:gd name="T39" fmla="*/ 524 h 589"/>
                <a:gd name="T40" fmla="*/ 321 w 421"/>
                <a:gd name="T41" fmla="*/ 545 h 589"/>
                <a:gd name="T42" fmla="*/ 334 w 421"/>
                <a:gd name="T43" fmla="*/ 558 h 589"/>
                <a:gd name="T44" fmla="*/ 363 w 421"/>
                <a:gd name="T45" fmla="*/ 568 h 589"/>
                <a:gd name="T46" fmla="*/ 363 w 421"/>
                <a:gd name="T47" fmla="*/ 589 h 589"/>
                <a:gd name="T48" fmla="*/ 188 w 421"/>
                <a:gd name="T49" fmla="*/ 589 h 589"/>
                <a:gd name="T50" fmla="*/ 188 w 421"/>
                <a:gd name="T51" fmla="*/ 568 h 589"/>
                <a:gd name="T52" fmla="*/ 224 w 421"/>
                <a:gd name="T53" fmla="*/ 553 h 589"/>
                <a:gd name="T54" fmla="*/ 236 w 421"/>
                <a:gd name="T55" fmla="*/ 529 h 589"/>
                <a:gd name="T56" fmla="*/ 238 w 421"/>
                <a:gd name="T57" fmla="*/ 482 h 589"/>
                <a:gd name="T58" fmla="*/ 238 w 421"/>
                <a:gd name="T59" fmla="*/ 411 h 589"/>
                <a:gd name="T60" fmla="*/ 0 w 421"/>
                <a:gd name="T61" fmla="*/ 411 h 589"/>
                <a:gd name="T62" fmla="*/ 0 w 421"/>
                <a:gd name="T63" fmla="*/ 379 h 589"/>
                <a:gd name="T64" fmla="*/ 251 w 421"/>
                <a:gd name="T6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1" h="589">
                  <a:moveTo>
                    <a:pt x="238" y="97"/>
                  </a:moveTo>
                  <a:lnTo>
                    <a:pt x="70" y="363"/>
                  </a:lnTo>
                  <a:lnTo>
                    <a:pt x="70" y="369"/>
                  </a:lnTo>
                  <a:lnTo>
                    <a:pt x="238" y="369"/>
                  </a:lnTo>
                  <a:lnTo>
                    <a:pt x="238" y="262"/>
                  </a:lnTo>
                  <a:cubicBezTo>
                    <a:pt x="238" y="236"/>
                    <a:pt x="239" y="205"/>
                    <a:pt x="240" y="172"/>
                  </a:cubicBezTo>
                  <a:cubicBezTo>
                    <a:pt x="241" y="139"/>
                    <a:pt x="242" y="114"/>
                    <a:pt x="243" y="97"/>
                  </a:cubicBezTo>
                  <a:lnTo>
                    <a:pt x="238" y="97"/>
                  </a:lnTo>
                  <a:close/>
                  <a:moveTo>
                    <a:pt x="251" y="0"/>
                  </a:moveTo>
                  <a:lnTo>
                    <a:pt x="312" y="0"/>
                  </a:lnTo>
                  <a:lnTo>
                    <a:pt x="312" y="369"/>
                  </a:lnTo>
                  <a:lnTo>
                    <a:pt x="321" y="369"/>
                  </a:lnTo>
                  <a:cubicBezTo>
                    <a:pt x="338" y="369"/>
                    <a:pt x="350" y="368"/>
                    <a:pt x="357" y="366"/>
                  </a:cubicBezTo>
                  <a:cubicBezTo>
                    <a:pt x="364" y="363"/>
                    <a:pt x="370" y="359"/>
                    <a:pt x="375" y="353"/>
                  </a:cubicBezTo>
                  <a:cubicBezTo>
                    <a:pt x="380" y="347"/>
                    <a:pt x="384" y="337"/>
                    <a:pt x="388" y="323"/>
                  </a:cubicBezTo>
                  <a:lnTo>
                    <a:pt x="421" y="323"/>
                  </a:lnTo>
                  <a:lnTo>
                    <a:pt x="415" y="411"/>
                  </a:lnTo>
                  <a:lnTo>
                    <a:pt x="312" y="411"/>
                  </a:lnTo>
                  <a:lnTo>
                    <a:pt x="312" y="482"/>
                  </a:lnTo>
                  <a:cubicBezTo>
                    <a:pt x="312" y="501"/>
                    <a:pt x="313" y="515"/>
                    <a:pt x="314" y="524"/>
                  </a:cubicBezTo>
                  <a:cubicBezTo>
                    <a:pt x="316" y="533"/>
                    <a:pt x="318" y="540"/>
                    <a:pt x="321" y="545"/>
                  </a:cubicBezTo>
                  <a:cubicBezTo>
                    <a:pt x="324" y="550"/>
                    <a:pt x="328" y="554"/>
                    <a:pt x="334" y="558"/>
                  </a:cubicBezTo>
                  <a:cubicBezTo>
                    <a:pt x="340" y="561"/>
                    <a:pt x="349" y="565"/>
                    <a:pt x="363" y="568"/>
                  </a:cubicBezTo>
                  <a:lnTo>
                    <a:pt x="363" y="589"/>
                  </a:lnTo>
                  <a:lnTo>
                    <a:pt x="188" y="589"/>
                  </a:lnTo>
                  <a:lnTo>
                    <a:pt x="188" y="568"/>
                  </a:lnTo>
                  <a:cubicBezTo>
                    <a:pt x="206" y="563"/>
                    <a:pt x="218" y="558"/>
                    <a:pt x="224" y="553"/>
                  </a:cubicBezTo>
                  <a:cubicBezTo>
                    <a:pt x="230" y="547"/>
                    <a:pt x="234" y="539"/>
                    <a:pt x="236" y="529"/>
                  </a:cubicBezTo>
                  <a:cubicBezTo>
                    <a:pt x="238" y="519"/>
                    <a:pt x="238" y="503"/>
                    <a:pt x="238" y="482"/>
                  </a:cubicBezTo>
                  <a:lnTo>
                    <a:pt x="238" y="411"/>
                  </a:lnTo>
                  <a:lnTo>
                    <a:pt x="0" y="411"/>
                  </a:lnTo>
                  <a:lnTo>
                    <a:pt x="0" y="379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Rectangle 228">
              <a:extLst>
                <a:ext uri="{FF2B5EF4-FFF2-40B4-BE49-F238E27FC236}">
                  <a16:creationId xmlns:a16="http://schemas.microsoft.com/office/drawing/2014/main" id="{124BD1BA-4C37-A864-253B-AEA92C051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8900" y="4457701"/>
              <a:ext cx="12858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= 262144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B263818D-BEAF-AF5A-EE8F-2A503230F5CB}"/>
              </a:ext>
            </a:extLst>
          </p:cNvPr>
          <p:cNvGrpSpPr/>
          <p:nvPr/>
        </p:nvGrpSpPr>
        <p:grpSpPr>
          <a:xfrm>
            <a:off x="6486525" y="4954588"/>
            <a:ext cx="5307013" cy="855663"/>
            <a:chOff x="6486525" y="4954588"/>
            <a:chExt cx="5307013" cy="855663"/>
          </a:xfrm>
        </p:grpSpPr>
        <p:sp>
          <p:nvSpPr>
            <p:cNvPr id="241" name="Rectangle 229">
              <a:extLst>
                <a:ext uri="{FF2B5EF4-FFF2-40B4-BE49-F238E27FC236}">
                  <a16:creationId xmlns:a16="http://schemas.microsoft.com/office/drawing/2014/main" id="{521B5FDA-A3BD-59B6-1203-D71930E14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4978401"/>
              <a:ext cx="1793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Rectangle 230">
              <a:extLst>
                <a:ext uri="{FF2B5EF4-FFF2-40B4-BE49-F238E27FC236}">
                  <a16:creationId xmlns:a16="http://schemas.microsoft.com/office/drawing/2014/main" id="{1EA4E9BA-0CD5-A3D6-447A-7A7D46312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4954588"/>
              <a:ext cx="7810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Síðan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31">
              <a:extLst>
                <a:ext uri="{FF2B5EF4-FFF2-40B4-BE49-F238E27FC236}">
                  <a16:creationId xmlns:a16="http://schemas.microsoft.com/office/drawing/2014/main" id="{3D1E4E39-008E-2473-E9FB-99C7BEC35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150" y="4954588"/>
              <a:ext cx="9334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endum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Rectangle 232">
              <a:extLst>
                <a:ext uri="{FF2B5EF4-FFF2-40B4-BE49-F238E27FC236}">
                  <a16:creationId xmlns:a16="http://schemas.microsoft.com/office/drawing/2014/main" id="{BFD5F648-4CE5-6CE7-6983-6AE7E3740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4954588"/>
              <a:ext cx="48101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Rectangle 233">
              <a:extLst>
                <a:ext uri="{FF2B5EF4-FFF2-40B4-BE49-F238E27FC236}">
                  <a16:creationId xmlns:a16="http://schemas.microsoft.com/office/drawing/2014/main" id="{435C4991-A127-4E86-0970-7BA4CE2E4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0788" y="4954588"/>
              <a:ext cx="3603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á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Rectangle 234">
              <a:extLst>
                <a:ext uri="{FF2B5EF4-FFF2-40B4-BE49-F238E27FC236}">
                  <a16:creationId xmlns:a16="http://schemas.microsoft.com/office/drawing/2014/main" id="{5710F5CA-2193-50E5-FFD8-C45DEFD27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9863" y="4954588"/>
              <a:ext cx="41751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Rectangle 235">
              <a:extLst>
                <a:ext uri="{FF2B5EF4-FFF2-40B4-BE49-F238E27FC236}">
                  <a16:creationId xmlns:a16="http://schemas.microsoft.com/office/drawing/2014/main" id="{93A39F7B-1E2E-E319-831E-3854975D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463" y="4954588"/>
              <a:ext cx="8429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leggja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Rectangle 236">
              <a:extLst>
                <a:ext uri="{FF2B5EF4-FFF2-40B4-BE49-F238E27FC236}">
                  <a16:creationId xmlns:a16="http://schemas.microsoft.com/office/drawing/2014/main" id="{77F5B83A-C173-344A-D16E-0F575301F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8100" y="4954588"/>
              <a:ext cx="9826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saman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Rectangle 237">
              <a:extLst>
                <a:ext uri="{FF2B5EF4-FFF2-40B4-BE49-F238E27FC236}">
                  <a16:creationId xmlns:a16="http://schemas.microsoft.com/office/drawing/2014/main" id="{1129EAB9-A27B-3912-63A7-687E53D2D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7888" y="4954588"/>
              <a:ext cx="6397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allar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Rectangle 238">
              <a:extLst>
                <a:ext uri="{FF2B5EF4-FFF2-40B4-BE49-F238E27FC236}">
                  <a16:creationId xmlns:a16="http://schemas.microsoft.com/office/drawing/2014/main" id="{EEDAC8E0-02AF-0A5A-C4F2-AD6A38FA7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5221288"/>
              <a:ext cx="14906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útkomurnar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Rectangle 239">
              <a:extLst>
                <a:ext uri="{FF2B5EF4-FFF2-40B4-BE49-F238E27FC236}">
                  <a16:creationId xmlns:a16="http://schemas.microsoft.com/office/drawing/2014/main" id="{559E3810-07D7-54AA-B519-E15E3ED78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1350" y="5221288"/>
              <a:ext cx="4222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og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2" name="Rectangle 240">
              <a:extLst>
                <a:ext uri="{FF2B5EF4-FFF2-40B4-BE49-F238E27FC236}">
                  <a16:creationId xmlns:a16="http://schemas.microsoft.com/office/drawing/2014/main" id="{EC580767-DF4C-03BC-E01A-6FD9F20A1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1713" y="5221288"/>
              <a:ext cx="113188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summan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3" name="Rectangle 241">
              <a:extLst>
                <a:ext uri="{FF2B5EF4-FFF2-40B4-BE49-F238E27FC236}">
                  <a16:creationId xmlns:a16="http://schemas.microsoft.com/office/drawing/2014/main" id="{E78632F9-AE29-3B58-17F8-CA4B3D7D9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688" y="5221288"/>
              <a:ext cx="8921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verður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4" name="Rectangle 242">
              <a:extLst>
                <a:ext uri="{FF2B5EF4-FFF2-40B4-BE49-F238E27FC236}">
                  <a16:creationId xmlns:a16="http://schemas.microsoft.com/office/drawing/2014/main" id="{C021C240-E3B2-16FB-C2A4-CB540E29C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3538" y="5221288"/>
              <a:ext cx="71278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talan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5" name="Rectangle 243">
              <a:extLst>
                <a:ext uri="{FF2B5EF4-FFF2-40B4-BE49-F238E27FC236}">
                  <a16:creationId xmlns:a16="http://schemas.microsoft.com/office/drawing/2014/main" id="{814A3290-6A44-5BA0-BE55-9724513B8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6000" y="5221288"/>
              <a:ext cx="6175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sem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6" name="Rectangle 244">
              <a:extLst>
                <a:ext uri="{FF2B5EF4-FFF2-40B4-BE49-F238E27FC236}">
                  <a16:creationId xmlns:a16="http://schemas.microsoft.com/office/drawing/2014/main" id="{156160C6-BDDC-F67D-88C5-E3B5A5019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5486401"/>
              <a:ext cx="4794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við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7" name="Rectangle 245">
              <a:extLst>
                <a:ext uri="{FF2B5EF4-FFF2-40B4-BE49-F238E27FC236}">
                  <a16:creationId xmlns:a16="http://schemas.microsoft.com/office/drawing/2014/main" id="{0B72E6B7-ADFB-9172-DD59-E3771497A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8525" y="5486401"/>
              <a:ext cx="124618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byrjuðum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8" name="Rectangle 246">
              <a:extLst>
                <a:ext uri="{FF2B5EF4-FFF2-40B4-BE49-F238E27FC236}">
                  <a16:creationId xmlns:a16="http://schemas.microsoft.com/office/drawing/2014/main" id="{83315DC4-8258-7622-DBFB-C803F82B6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4388" y="5486401"/>
              <a:ext cx="6397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með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9" name="Rectangle 247">
              <a:extLst>
                <a:ext uri="{FF2B5EF4-FFF2-40B4-BE49-F238E27FC236}">
                  <a16:creationId xmlns:a16="http://schemas.microsoft.com/office/drawing/2014/main" id="{055695AE-0327-0D31-9682-9A47DBFAB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2863" y="5486401"/>
              <a:ext cx="3270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 Pro" panose="020B0604030504040204" pitchFamily="34" charset="0"/>
                </a:rPr>
                <a:t>: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0" name="Rectangle 248">
            <a:extLst>
              <a:ext uri="{FF2B5EF4-FFF2-40B4-BE49-F238E27FC236}">
                <a16:creationId xmlns:a16="http://schemas.microsoft.com/office/drawing/2014/main" id="{CEE7E386-6480-829B-F13B-6218C71B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7189" y="5604654"/>
            <a:ext cx="2246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 Pro" panose="020B0604030504040204" pitchFamily="34" charset="0"/>
              </a:rPr>
              <a:t>310123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39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-0.78464 0.481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32" y="2405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70026 0.480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13" y="2402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-0.61055 0.4796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34" y="2398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-0.51875 0.479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38" y="239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43685 0.4798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49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48148E-6 L -0.44609 0.4215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5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59259E-6 L -0.41888 0.3099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51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85185E-6 L -0.43386 0.1606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93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56745 0.0145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72" y="71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62643 -0.0550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28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2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50A2B-D652-610C-2B61-C5CBF151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952" y="626839"/>
            <a:ext cx="6465141" cy="946981"/>
          </a:xfrm>
        </p:spPr>
        <p:txBody>
          <a:bodyPr>
            <a:normAutofit/>
          </a:bodyPr>
          <a:lstStyle/>
          <a:p>
            <a:r>
              <a:rPr lang="en-GB" dirty="0" err="1"/>
              <a:t>Hvað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kommutölur</a:t>
            </a:r>
            <a:r>
              <a:rPr lang="en-GB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B4E5512-5E8A-F047-58CD-7CC854874512}"/>
                  </a:ext>
                </a:extLst>
              </p:cNvPr>
              <p:cNvSpPr txBox="1"/>
              <p:nvPr/>
            </p:nvSpPr>
            <p:spPr>
              <a:xfrm>
                <a:off x="5679164" y="2123108"/>
                <a:ext cx="509894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Prufum að </a:t>
                </a:r>
                <a:r>
                  <a:rPr lang="en-GB" dirty="0" err="1"/>
                  <a:t>breyta</a:t>
                </a:r>
                <a:r>
                  <a:rPr lang="en-GB" dirty="0"/>
                  <a:t> </a:t>
                </a:r>
                <a:r>
                  <a:rPr lang="en-GB" dirty="0" err="1"/>
                  <a:t>tölunni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dirty="0"/>
                          <m:t>123,78125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B4E5512-5E8A-F047-58CD-7CC854874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164" y="2123108"/>
                <a:ext cx="5098942" cy="1200329"/>
              </a:xfrm>
              <a:prstGeom prst="rect">
                <a:avLst/>
              </a:prstGeom>
              <a:blipFill>
                <a:blip r:embed="rId2"/>
                <a:stretch>
                  <a:fillRect l="-837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E881AEC-1C2B-06D1-C667-732BC20EFF42}"/>
              </a:ext>
            </a:extLst>
          </p:cNvPr>
          <p:cNvGrpSpPr/>
          <p:nvPr/>
        </p:nvGrpSpPr>
        <p:grpSpPr>
          <a:xfrm>
            <a:off x="848692" y="2178849"/>
            <a:ext cx="3895725" cy="3451225"/>
            <a:chOff x="848692" y="2178849"/>
            <a:chExt cx="3895725" cy="3451225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404E73FE-EC08-4886-4C10-5C5424BB224B}"/>
                </a:ext>
              </a:extLst>
            </p:cNvPr>
            <p:cNvGrpSpPr/>
            <p:nvPr/>
          </p:nvGrpSpPr>
          <p:grpSpPr>
            <a:xfrm>
              <a:off x="848692" y="2178849"/>
              <a:ext cx="3895725" cy="3451225"/>
              <a:chOff x="689834" y="1190012"/>
              <a:chExt cx="3895725" cy="345122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11EA2BF-9299-D051-29A1-AA15BE582980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689834" y="1190012"/>
                <a:ext cx="3895725" cy="3451225"/>
                <a:chOff x="592138" y="2273300"/>
                <a:chExt cx="3895725" cy="3451225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3B8996C1-DD74-BE12-A932-4D43EDF550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8488" y="2279650"/>
                  <a:ext cx="1377950" cy="5683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AB50EAB1-FC90-B217-A6B2-ECB194825F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6438" y="2279650"/>
                  <a:ext cx="1211263" cy="5683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B175CCC8-7596-168A-5AB7-08C33740C7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7700" y="2279650"/>
                  <a:ext cx="1293813" cy="5683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" name="Line 8">
                  <a:extLst>
                    <a:ext uri="{FF2B5EF4-FFF2-40B4-BE49-F238E27FC236}">
                      <a16:creationId xmlns:a16="http://schemas.microsoft.com/office/drawing/2014/main" id="{824A5797-C2A0-FA42-466D-B2F8B4F7A5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6438" y="2273300"/>
                  <a:ext cx="0" cy="345122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" name="Line 9">
                  <a:extLst>
                    <a:ext uri="{FF2B5EF4-FFF2-40B4-BE49-F238E27FC236}">
                      <a16:creationId xmlns:a16="http://schemas.microsoft.com/office/drawing/2014/main" id="{21171A97-57B1-2E71-5572-E64308A644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7700" y="2273300"/>
                  <a:ext cx="0" cy="345122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" name="Line 10">
                  <a:extLst>
                    <a:ext uri="{FF2B5EF4-FFF2-40B4-BE49-F238E27FC236}">
                      <a16:creationId xmlns:a16="http://schemas.microsoft.com/office/drawing/2014/main" id="{EB71A39F-0CED-0844-4789-D1759B217B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2847975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" name="Line 11">
                  <a:extLst>
                    <a:ext uri="{FF2B5EF4-FFF2-40B4-BE49-F238E27FC236}">
                      <a16:creationId xmlns:a16="http://schemas.microsoft.com/office/drawing/2014/main" id="{126267D1-F1BA-9A2B-22BA-F8FC36B184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3417888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" name="Line 12">
                  <a:extLst>
                    <a:ext uri="{FF2B5EF4-FFF2-40B4-BE49-F238E27FC236}">
                      <a16:creationId xmlns:a16="http://schemas.microsoft.com/office/drawing/2014/main" id="{B2B88541-1FBD-4AEE-0509-4951C0C2F7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3878263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" name="Line 13">
                  <a:extLst>
                    <a:ext uri="{FF2B5EF4-FFF2-40B4-BE49-F238E27FC236}">
                      <a16:creationId xmlns:a16="http://schemas.microsoft.com/office/drawing/2014/main" id="{D6B777EE-61A6-9E9F-989D-C74D2DE5FE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4337050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" name="Line 14">
                  <a:extLst>
                    <a:ext uri="{FF2B5EF4-FFF2-40B4-BE49-F238E27FC236}">
                      <a16:creationId xmlns:a16="http://schemas.microsoft.com/office/drawing/2014/main" id="{17CB8477-016D-789C-266B-B60BA496A9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4797425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" name="Line 15">
                  <a:extLst>
                    <a:ext uri="{FF2B5EF4-FFF2-40B4-BE49-F238E27FC236}">
                      <a16:creationId xmlns:a16="http://schemas.microsoft.com/office/drawing/2014/main" id="{D095D198-57D3-23F7-D9D8-7DB9C4542C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5257800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" name="Line 16">
                  <a:extLst>
                    <a:ext uri="{FF2B5EF4-FFF2-40B4-BE49-F238E27FC236}">
                      <a16:creationId xmlns:a16="http://schemas.microsoft.com/office/drawing/2014/main" id="{0850CE9D-F977-EEB3-4E3A-D505F3DC2E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8488" y="2273300"/>
                  <a:ext cx="0" cy="345122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" name="Line 17">
                  <a:extLst>
                    <a:ext uri="{FF2B5EF4-FFF2-40B4-BE49-F238E27FC236}">
                      <a16:creationId xmlns:a16="http://schemas.microsoft.com/office/drawing/2014/main" id="{22B2C581-8A43-C058-C13F-34426AC958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81513" y="2273300"/>
                  <a:ext cx="0" cy="345122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" name="Line 18">
                  <a:extLst>
                    <a:ext uri="{FF2B5EF4-FFF2-40B4-BE49-F238E27FC236}">
                      <a16:creationId xmlns:a16="http://schemas.microsoft.com/office/drawing/2014/main" id="{6ABC94A4-E236-72D1-F01E-27BA3002EB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2279650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" name="Line 19">
                  <a:extLst>
                    <a:ext uri="{FF2B5EF4-FFF2-40B4-BE49-F238E27FC236}">
                      <a16:creationId xmlns:a16="http://schemas.microsoft.com/office/drawing/2014/main" id="{D56291BC-D135-CAA3-4AF8-2C13C4175E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2138" y="5718175"/>
                  <a:ext cx="3895725" cy="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F1A512D9-CFFA-EDF0-61BF-D0BB5A5A74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9025" y="2425700"/>
                  <a:ext cx="328613" cy="32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 Pro" panose="020B0604030504040204" pitchFamily="34" charset="0"/>
                    </a:rPr>
                    <a:t>÷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7020A55C-4A67-C8DB-FFB9-1A55A2FA10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6350" y="2425700"/>
                  <a:ext cx="434975" cy="32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 Pro" panose="020B0604030504040204" pitchFamily="34" charset="0"/>
                    </a:rPr>
                    <a:t>16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4E643916-490D-F1BC-3E9E-35D9CCEC23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9825" y="2425700"/>
                  <a:ext cx="568325" cy="32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 Pro" panose="020B0604030504040204" pitchFamily="34" charset="0"/>
                    </a:rPr>
                    <a:t>x16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E33FEDD6-3245-936F-E3A5-3C19626049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9175" y="2425700"/>
                  <a:ext cx="771525" cy="32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 Pro" panose="020B0604030504040204" pitchFamily="34" charset="0"/>
                    </a:rPr>
                    <a:t>=Hex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ADC8459-F9F7-90F8-C2FE-F11CCBE5DF4D}"/>
                  </a:ext>
                </a:extLst>
              </p:cNvPr>
              <p:cNvSpPr txBox="1"/>
              <p:nvPr/>
            </p:nvSpPr>
            <p:spPr>
              <a:xfrm>
                <a:off x="1075565" y="1874226"/>
                <a:ext cx="627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123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33B0120-B60E-3AC7-7847-4B23C7CDD421}"/>
                  </a:ext>
                </a:extLst>
              </p:cNvPr>
              <p:cNvSpPr txBox="1"/>
              <p:nvPr/>
            </p:nvSpPr>
            <p:spPr>
              <a:xfrm>
                <a:off x="1193061" y="2860577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0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0BC98E1-4681-56EA-6414-61894D6E7E0F}"/>
                  </a:ext>
                </a:extLst>
              </p:cNvPr>
              <p:cNvSpPr txBox="1"/>
              <p:nvPr/>
            </p:nvSpPr>
            <p:spPr>
              <a:xfrm>
                <a:off x="2161983" y="3307935"/>
                <a:ext cx="12496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,78125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E1C351B-888B-7887-AC15-B511F13B3305}"/>
                  </a:ext>
                </a:extLst>
              </p:cNvPr>
              <p:cNvSpPr txBox="1"/>
              <p:nvPr/>
            </p:nvSpPr>
            <p:spPr>
              <a:xfrm>
                <a:off x="1119323" y="3737863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12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C929F59-CE5C-5EC3-F576-E60A7FCF3FF7}"/>
                  </a:ext>
                </a:extLst>
              </p:cNvPr>
              <p:cNvSpPr txBox="1"/>
              <p:nvPr/>
            </p:nvSpPr>
            <p:spPr>
              <a:xfrm>
                <a:off x="2359373" y="3737863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,5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2058230-099F-3B8F-4A8C-5633E62DA004}"/>
                  </a:ext>
                </a:extLst>
              </p:cNvPr>
              <p:cNvSpPr txBox="1"/>
              <p:nvPr/>
            </p:nvSpPr>
            <p:spPr>
              <a:xfrm>
                <a:off x="1191581" y="4198238"/>
                <a:ext cx="268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442C80-1F0C-9ABE-B3AA-014493163A9D}"/>
                  </a:ext>
                </a:extLst>
              </p:cNvPr>
              <p:cNvSpPr txBox="1"/>
              <p:nvPr/>
            </p:nvSpPr>
            <p:spPr>
              <a:xfrm>
                <a:off x="1199947" y="237643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7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0938EF9-43AD-7BFD-E969-E7A6F5AB39A5}"/>
                  </a:ext>
                </a:extLst>
              </p:cNvPr>
              <p:cNvSpPr txBox="1"/>
              <p:nvPr/>
            </p:nvSpPr>
            <p:spPr>
              <a:xfrm>
                <a:off x="2250802" y="2370784"/>
                <a:ext cx="857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,6875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134571F-5A84-A431-E5C7-8B8D2AE79E6C}"/>
                  </a:ext>
                </a:extLst>
              </p:cNvPr>
              <p:cNvSpPr txBox="1"/>
              <p:nvPr/>
            </p:nvSpPr>
            <p:spPr>
              <a:xfrm>
                <a:off x="3573930" y="2379328"/>
                <a:ext cx="827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11=B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E5E915B5-CD18-4E1F-94A4-1D9439A1E122}"/>
                  </a:ext>
                </a:extLst>
              </p:cNvPr>
              <p:cNvSpPr txBox="1"/>
              <p:nvPr/>
            </p:nvSpPr>
            <p:spPr>
              <a:xfrm>
                <a:off x="3508114" y="3737863"/>
                <a:ext cx="830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12=C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DECE1A0-915E-8D22-83BB-3AB45D581807}"/>
                  </a:ext>
                </a:extLst>
              </p:cNvPr>
              <p:cNvSpPr txBox="1"/>
              <p:nvPr/>
            </p:nvSpPr>
            <p:spPr>
              <a:xfrm>
                <a:off x="2187216" y="2840178"/>
                <a:ext cx="857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,4375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168F104-5DB7-870F-50A4-EE4A41D5013C}"/>
                  </a:ext>
                </a:extLst>
              </p:cNvPr>
              <p:cNvSpPr txBox="1"/>
              <p:nvPr/>
            </p:nvSpPr>
            <p:spPr>
              <a:xfrm>
                <a:off x="3766231" y="284357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7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D47C107-77F0-71F2-8946-860208AAA4AE}"/>
                  </a:ext>
                </a:extLst>
              </p:cNvPr>
              <p:cNvSpPr txBox="1"/>
              <p:nvPr/>
            </p:nvSpPr>
            <p:spPr>
              <a:xfrm>
                <a:off x="3798291" y="3225414"/>
                <a:ext cx="2680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,</a:t>
                </a:r>
              </a:p>
            </p:txBody>
          </p:sp>
        </p:grp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6D26342-7312-AA73-6309-5A3900BA0E27}"/>
                </a:ext>
              </a:extLst>
            </p:cNvPr>
            <p:cNvSpPr txBox="1"/>
            <p:nvPr/>
          </p:nvSpPr>
          <p:spPr>
            <a:xfrm>
              <a:off x="3934752" y="5208871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12C800F-4705-7DFB-A008-6A5D78AD9EB2}"/>
              </a:ext>
            </a:extLst>
          </p:cNvPr>
          <p:cNvGrpSpPr/>
          <p:nvPr/>
        </p:nvGrpSpPr>
        <p:grpSpPr>
          <a:xfrm>
            <a:off x="5600079" y="3679836"/>
            <a:ext cx="4992047" cy="1125525"/>
            <a:chOff x="5786059" y="4518677"/>
            <a:chExt cx="4992047" cy="1125525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74EC0524-6F06-BEC3-F776-12D0D4A6EECB}"/>
                </a:ext>
              </a:extLst>
            </p:cNvPr>
            <p:cNvGrpSpPr/>
            <p:nvPr/>
          </p:nvGrpSpPr>
          <p:grpSpPr>
            <a:xfrm>
              <a:off x="5786059" y="4518677"/>
              <a:ext cx="4970009" cy="1119000"/>
              <a:chOff x="6710654" y="4956385"/>
              <a:chExt cx="4970009" cy="1119000"/>
            </a:xfrm>
          </p:grpSpPr>
          <p:sp>
            <p:nvSpPr>
              <p:cNvPr id="40" name="Line 17">
                <a:extLst>
                  <a:ext uri="{FF2B5EF4-FFF2-40B4-BE49-F238E27FC236}">
                    <a16:creationId xmlns:a16="http://schemas.microsoft.com/office/drawing/2014/main" id="{153C48DA-8E78-D045-3EDF-D793F54770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15984" y="4959963"/>
                <a:ext cx="0" cy="11112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Rectangle 6">
                <a:extLst>
                  <a:ext uri="{FF2B5EF4-FFF2-40B4-BE49-F238E27FC236}">
                    <a16:creationId xmlns:a16="http://schemas.microsoft.com/office/drawing/2014/main" id="{D9AEA223-9C6F-07A6-317F-B2CBE13B4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1312" y="4962735"/>
                <a:ext cx="1238250" cy="3667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Rectangle 7">
                <a:extLst>
                  <a:ext uri="{FF2B5EF4-FFF2-40B4-BE49-F238E27FC236}">
                    <a16:creationId xmlns:a16="http://schemas.microsoft.com/office/drawing/2014/main" id="{31D16D01-ADC8-E145-884C-EA9BCE0BB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9562" y="4962735"/>
                <a:ext cx="1238250" cy="3667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Rectangle 8">
                <a:extLst>
                  <a:ext uri="{FF2B5EF4-FFF2-40B4-BE49-F238E27FC236}">
                    <a16:creationId xmlns:a16="http://schemas.microsoft.com/office/drawing/2014/main" id="{8E56D6F8-E676-E2FF-46BA-D273F7095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97812" y="4962735"/>
                <a:ext cx="1235075" cy="3667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Rectangle 9">
                <a:extLst>
                  <a:ext uri="{FF2B5EF4-FFF2-40B4-BE49-F238E27FC236}">
                    <a16:creationId xmlns:a16="http://schemas.microsoft.com/office/drawing/2014/main" id="{D77CD62B-7076-A32B-F419-9A394F46A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2887" y="4962735"/>
                <a:ext cx="1241425" cy="3667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Line 11">
                <a:extLst>
                  <a:ext uri="{FF2B5EF4-FFF2-40B4-BE49-F238E27FC236}">
                    <a16:creationId xmlns:a16="http://schemas.microsoft.com/office/drawing/2014/main" id="{AAA84924-ED12-9D19-1D6F-3401E25D3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59562" y="4964135"/>
                <a:ext cx="0" cy="11112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Line 12">
                <a:extLst>
                  <a:ext uri="{FF2B5EF4-FFF2-40B4-BE49-F238E27FC236}">
                    <a16:creationId xmlns:a16="http://schemas.microsoft.com/office/drawing/2014/main" id="{66A667DD-9E80-08FA-7EE1-DC361AD1E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7812" y="4956385"/>
                <a:ext cx="0" cy="11112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Line 13">
                <a:extLst>
                  <a:ext uri="{FF2B5EF4-FFF2-40B4-BE49-F238E27FC236}">
                    <a16:creationId xmlns:a16="http://schemas.microsoft.com/office/drawing/2014/main" id="{6F319E10-BE6D-1685-7C81-1355A0DA8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32887" y="4956385"/>
                <a:ext cx="0" cy="11112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Line 14">
                <a:extLst>
                  <a:ext uri="{FF2B5EF4-FFF2-40B4-BE49-F238E27FC236}">
                    <a16:creationId xmlns:a16="http://schemas.microsoft.com/office/drawing/2014/main" id="{A57621E2-1FBD-6234-0D5E-364F4D841F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1312" y="5327860"/>
                <a:ext cx="4959349" cy="158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Line 15">
                <a:extLst>
                  <a:ext uri="{FF2B5EF4-FFF2-40B4-BE49-F238E27FC236}">
                    <a16:creationId xmlns:a16="http://schemas.microsoft.com/office/drawing/2014/main" id="{57BC0333-5503-6CF9-FE62-7ECD31EC9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10655" y="5694572"/>
                <a:ext cx="4970006" cy="8826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Line 17">
                <a:extLst>
                  <a:ext uri="{FF2B5EF4-FFF2-40B4-BE49-F238E27FC236}">
                    <a16:creationId xmlns:a16="http://schemas.microsoft.com/office/drawing/2014/main" id="{1A071231-ED5F-3995-1461-0CA5DD14BF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74312" y="4956385"/>
                <a:ext cx="0" cy="111125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Line 18">
                <a:extLst>
                  <a:ext uri="{FF2B5EF4-FFF2-40B4-BE49-F238E27FC236}">
                    <a16:creationId xmlns:a16="http://schemas.microsoft.com/office/drawing/2014/main" id="{E99FF938-E2BB-3E6C-BFD0-2EACF2E7B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10654" y="4958858"/>
                <a:ext cx="4970007" cy="52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Line 19">
                <a:extLst>
                  <a:ext uri="{FF2B5EF4-FFF2-40B4-BE49-F238E27FC236}">
                    <a16:creationId xmlns:a16="http://schemas.microsoft.com/office/drawing/2014/main" id="{C8FB740D-E168-2D0E-309A-9D10D6E2B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10657" y="6061283"/>
                <a:ext cx="4970006" cy="8826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Rectangle 23">
                    <a:extLst>
                      <a:ext uri="{FF2B5EF4-FFF2-40B4-BE49-F238E27FC236}">
                        <a16:creationId xmlns:a16="http://schemas.microsoft.com/office/drawing/2014/main" id="{F13BD32A-247B-5650-81F0-E0D15D8151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53099" y="5005598"/>
                    <a:ext cx="658642" cy="5539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US" altLang="en-US" dirty="0">
                        <a:solidFill>
                          <a:srgbClr val="000000"/>
                        </a:solidFill>
                        <a:latin typeface="Verdana Pro" panose="020B0604030504040204" pitchFamily="34" charset="0"/>
                      </a:rPr>
                      <a:t>x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sup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a14:m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2" name="Rectangle 23">
                    <a:extLst>
                      <a:ext uri="{FF2B5EF4-FFF2-40B4-BE49-F238E27FC236}">
                        <a16:creationId xmlns:a16="http://schemas.microsoft.com/office/drawing/2014/main" id="{F13BD32A-247B-5650-81F0-E0D15D81511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053099" y="5005598"/>
                    <a:ext cx="658642" cy="55399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2222" t="-14286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Rectangle 26">
                    <a:extLst>
                      <a:ext uri="{FF2B5EF4-FFF2-40B4-BE49-F238E27FC236}">
                        <a16:creationId xmlns:a16="http://schemas.microsoft.com/office/drawing/2014/main" id="{41AC4FED-A6FD-3DBC-1BAE-950D887CC5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291349" y="5005598"/>
                    <a:ext cx="663580" cy="5539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US" altLang="en-US" dirty="0">
                        <a:solidFill>
                          <a:srgbClr val="000000"/>
                        </a:solidFill>
                        <a:latin typeface="Verdana Pro" panose="020B0604030504040204" pitchFamily="34" charset="0"/>
                      </a:rPr>
                      <a:t>x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sup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a14:m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5" name="Rectangle 26">
                    <a:extLst>
                      <a:ext uri="{FF2B5EF4-FFF2-40B4-BE49-F238E27FC236}">
                        <a16:creationId xmlns:a16="http://schemas.microsoft.com/office/drawing/2014/main" id="{41AC4FED-A6FD-3DBC-1BAE-950D887CC57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291349" y="5005598"/>
                    <a:ext cx="663580" cy="55399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22018" t="-14286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Rectangle 29">
                    <a:extLst>
                      <a:ext uri="{FF2B5EF4-FFF2-40B4-BE49-F238E27FC236}">
                        <a16:creationId xmlns:a16="http://schemas.microsoft.com/office/drawing/2014/main" id="{DBD1F471-6DE9-C34E-DA9E-ED185AB274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529599" y="5005598"/>
                    <a:ext cx="785408" cy="5539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US" altLang="en-US" dirty="0">
                        <a:solidFill>
                          <a:srgbClr val="000000"/>
                        </a:solidFill>
                        <a:latin typeface="Verdana Pro" panose="020B0604030504040204" pitchFamily="34" charset="0"/>
                      </a:rPr>
                      <a:t>x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sup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a14:m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8" name="Rectangle 29">
                    <a:extLst>
                      <a:ext uri="{FF2B5EF4-FFF2-40B4-BE49-F238E27FC236}">
                        <a16:creationId xmlns:a16="http://schemas.microsoft.com/office/drawing/2014/main" id="{DBD1F471-6DE9-C34E-DA9E-ED185AB2749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9529599" y="5005598"/>
                    <a:ext cx="785408" cy="55399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7829" t="-14286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1" name="Rectangle 32">
                    <a:extLst>
                      <a:ext uri="{FF2B5EF4-FFF2-40B4-BE49-F238E27FC236}">
                        <a16:creationId xmlns:a16="http://schemas.microsoft.com/office/drawing/2014/main" id="{4CF91248-818F-6446-2346-809E3C17A9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766262" y="5005598"/>
                    <a:ext cx="785408" cy="5539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US" altLang="en-US" dirty="0">
                        <a:solidFill>
                          <a:srgbClr val="000000"/>
                        </a:solidFill>
                        <a:latin typeface="Verdana Pro" panose="020B0604030504040204" pitchFamily="34" charset="0"/>
                      </a:rPr>
                      <a:t>x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sup>
                            <m:r>
                              <a:rPr lang="en-GB" altLang="en-US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oMath>
                    </a14:m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 Pro" panose="020B0604030504040204" pitchFamily="34" charset="0"/>
                      </a:rPr>
                      <a:t> 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1" name="Rectangle 32">
                    <a:extLst>
                      <a:ext uri="{FF2B5EF4-FFF2-40B4-BE49-F238E27FC236}">
                        <a16:creationId xmlns:a16="http://schemas.microsoft.com/office/drawing/2014/main" id="{4CF91248-818F-6446-2346-809E3C17A90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0766262" y="5005598"/>
                    <a:ext cx="785408" cy="55399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8605" t="-14286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7FCEA89B-1B98-623D-05D6-142B693474F6}"/>
                </a:ext>
              </a:extLst>
            </p:cNvPr>
            <p:cNvSpPr txBox="1"/>
            <p:nvPr/>
          </p:nvSpPr>
          <p:spPr>
            <a:xfrm>
              <a:off x="7483997" y="489738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54FC356-E2CB-7005-FC5D-4936DAEFBCF0}"/>
                </a:ext>
              </a:extLst>
            </p:cNvPr>
            <p:cNvSpPr txBox="1"/>
            <p:nvPr/>
          </p:nvSpPr>
          <p:spPr>
            <a:xfrm>
              <a:off x="6272825" y="4898639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77A8436-45E8-9150-91C0-B0FADEE70429}"/>
                </a:ext>
              </a:extLst>
            </p:cNvPr>
            <p:cNvSpPr txBox="1"/>
            <p:nvPr/>
          </p:nvSpPr>
          <p:spPr>
            <a:xfrm>
              <a:off x="8657717" y="4897602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,C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FEA26A6-2B7D-27ED-AD8D-1487D186073D}"/>
                </a:ext>
              </a:extLst>
            </p:cNvPr>
            <p:cNvSpPr txBox="1"/>
            <p:nvPr/>
          </p:nvSpPr>
          <p:spPr>
            <a:xfrm>
              <a:off x="9962933" y="4901006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D8C5238D-AD38-64A5-4213-BF805FCA8133}"/>
                </a:ext>
              </a:extLst>
            </p:cNvPr>
            <p:cNvSpPr txBox="1"/>
            <p:nvPr/>
          </p:nvSpPr>
          <p:spPr>
            <a:xfrm>
              <a:off x="6102295" y="5274870"/>
              <a:ext cx="627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112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FB047B6-5B82-7726-E5A0-C58DF6EBDCF5}"/>
                </a:ext>
              </a:extLst>
            </p:cNvPr>
            <p:cNvSpPr txBox="1"/>
            <p:nvPr/>
          </p:nvSpPr>
          <p:spPr>
            <a:xfrm>
              <a:off x="7414283" y="525948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2FD96EAB-8959-7D1E-689E-8C124497AFA7}"/>
                    </a:ext>
                  </a:extLst>
                </p:cNvPr>
                <p:cNvSpPr txBox="1"/>
                <p:nvPr/>
              </p:nvSpPr>
              <p:spPr>
                <a:xfrm>
                  <a:off x="8157427" y="5245464"/>
                  <a:ext cx="545939" cy="3814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en-GB" sz="10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oMath>
                    </m:oMathPara>
                  </a14:m>
                  <a:endParaRPr lang="en-GB" sz="1000" dirty="0"/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2FD96EAB-8959-7D1E-689E-8C124497AF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7427" y="5245464"/>
                  <a:ext cx="545939" cy="38145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197982C5-3F73-9540-113A-CDBDFF096F7F}"/>
                    </a:ext>
                  </a:extLst>
                </p:cNvPr>
                <p:cNvSpPr txBox="1"/>
                <p:nvPr/>
              </p:nvSpPr>
              <p:spPr>
                <a:xfrm>
                  <a:off x="9426511" y="5245464"/>
                  <a:ext cx="545939" cy="381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sz="1000" b="0" i="1" smtClean="0">
                                <a:latin typeface="Cambria Math" panose="02040503050406030204" pitchFamily="18" charset="0"/>
                              </a:rPr>
                              <m:t>256</m:t>
                            </m:r>
                          </m:den>
                        </m:f>
                      </m:oMath>
                    </m:oMathPara>
                  </a14:m>
                  <a:endParaRPr lang="en-GB" sz="1000" dirty="0"/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197982C5-3F73-9540-113A-CDBDFF096F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6511" y="5245464"/>
                  <a:ext cx="545939" cy="38151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56D32441-CB23-2642-255C-3C9BD649CB84}"/>
                </a:ext>
              </a:extLst>
            </p:cNvPr>
            <p:cNvSpPr txBox="1"/>
            <p:nvPr/>
          </p:nvSpPr>
          <p:spPr>
            <a:xfrm>
              <a:off x="8451213" y="5240042"/>
              <a:ext cx="981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= 0,75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C9C56F9-EAEF-B1FB-0CD3-F91E82A787B9}"/>
                </a:ext>
              </a:extLst>
            </p:cNvPr>
            <p:cNvSpPr txBox="1"/>
            <p:nvPr/>
          </p:nvSpPr>
          <p:spPr>
            <a:xfrm>
              <a:off x="9769497" y="5306133"/>
              <a:ext cx="10086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= 0,03125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115162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457</Words>
  <Application>Microsoft Office PowerPoint</Application>
  <PresentationFormat>Widescreen</PresentationFormat>
  <Paragraphs>332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Verdana Pro</vt:lpstr>
      <vt:lpstr>Verdana Pro Cond SemiBold</vt:lpstr>
      <vt:lpstr>TornVTI</vt:lpstr>
      <vt:lpstr>PowerPoint Presentation</vt:lpstr>
      <vt:lpstr>Deca Hexa hvað?</vt:lpstr>
      <vt:lpstr>Byrjum á að breyta úr Decimal í Hex</vt:lpstr>
      <vt:lpstr>Nú skulum við breyta til baka úr Hex í Decimal</vt:lpstr>
      <vt:lpstr>Hvað með kommutölur?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Besti hópurinn!</dc:title>
  <dc:creator>Ágúst Már Sigurðarson</dc:creator>
  <cp:lastModifiedBy>Þórhallur Tómas Buchholz - VMA</cp:lastModifiedBy>
  <cp:revision>15</cp:revision>
  <dcterms:created xsi:type="dcterms:W3CDTF">2023-01-31T16:56:11Z</dcterms:created>
  <dcterms:modified xsi:type="dcterms:W3CDTF">2025-01-07T20:02:48Z</dcterms:modified>
</cp:coreProperties>
</file>