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60" r:id="rId2"/>
    <p:sldId id="265" r:id="rId3"/>
    <p:sldId id="261" r:id="rId4"/>
    <p:sldId id="262" r:id="rId5"/>
    <p:sldId id="26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354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Þórhallur Tómas Buchholz - VMA" userId="bef28065-9db5-4f38-92af-a3a244161a6f" providerId="ADAL" clId="{74CF629D-6169-418B-9652-64EE4C65B85D}"/>
    <pc:docChg chg="custSel modSld">
      <pc:chgData name="Þórhallur Tómas Buchholz - VMA" userId="bef28065-9db5-4f38-92af-a3a244161a6f" providerId="ADAL" clId="{74CF629D-6169-418B-9652-64EE4C65B85D}" dt="2025-01-07T20:02:43.848" v="38" actId="1076"/>
      <pc:docMkLst>
        <pc:docMk/>
      </pc:docMkLst>
      <pc:sldChg chg="delSp modSp mod">
        <pc:chgData name="Þórhallur Tómas Buchholz - VMA" userId="bef28065-9db5-4f38-92af-a3a244161a6f" providerId="ADAL" clId="{74CF629D-6169-418B-9652-64EE4C65B85D}" dt="2025-01-07T20:02:43.848" v="38" actId="1076"/>
        <pc:sldMkLst>
          <pc:docMk/>
          <pc:sldMk cId="1531347611" sldId="260"/>
        </pc:sldMkLst>
        <pc:spChg chg="del mod">
          <ac:chgData name="Þórhallur Tómas Buchholz - VMA" userId="bef28065-9db5-4f38-92af-a3a244161a6f" providerId="ADAL" clId="{74CF629D-6169-418B-9652-64EE4C65B85D}" dt="2025-01-07T20:02:39.026" v="37" actId="478"/>
          <ac:spMkLst>
            <pc:docMk/>
            <pc:sldMk cId="1531347611" sldId="260"/>
            <ac:spMk id="2" creationId="{C5BED897-E45B-55AD-6C34-03F0EA3D31F7}"/>
          </ac:spMkLst>
        </pc:spChg>
        <pc:spChg chg="mod">
          <ac:chgData name="Þórhallur Tómas Buchholz - VMA" userId="bef28065-9db5-4f38-92af-a3a244161a6f" providerId="ADAL" clId="{74CF629D-6169-418B-9652-64EE4C65B85D}" dt="2025-01-07T20:02:43.848" v="38" actId="1076"/>
          <ac:spMkLst>
            <pc:docMk/>
            <pc:sldMk cId="1531347611" sldId="260"/>
            <ac:spMk id="3" creationId="{8CA480DB-E995-6AC7-1804-137F49014A0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C81A0-FB7A-4357-8B37-1EC930D1E0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3999"/>
            <a:ext cx="10668000" cy="19859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3C075C-7238-4F43-87E7-63A35BE690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3809999"/>
            <a:ext cx="10667998" cy="19859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B67EEB-ABA8-4DA9-803B-0C6CD8A12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anchor="b" anchorCtr="0"/>
          <a:lstStyle/>
          <a:p>
            <a:fld id="{F4D57BDD-E64A-4D27-8978-82FFCA18A12C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FD314-1E75-41B9-A585-4F4A32A34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CC8E8-C649-4A81-BF53-F078B2A98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752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CE73F-2F7C-4941-9B13-ACB43A498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5239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BC107E-F2BE-4057-B06B-1E50FD12B5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3048000"/>
            <a:ext cx="10668000" cy="3048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9D7D8-1932-4215-A6E0-C16DA0DDB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8B662-65E3-47B2-AD95-B041B57F3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93DBC5-88B5-4F2A-A0E3-752CB4217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834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6599DF-5B13-4800-ADD7-3A2A2F1C48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523999"/>
            <a:ext cx="2705100" cy="4572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191E12-22D9-4DA9-A336-EA6A8B9B5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1524000"/>
            <a:ext cx="7620000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22A1D5-B7EF-43A4-81EF-B5A7EA356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09DFB-4410-42BF-B886-C984E3A53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6487E8-E9A0-429E-88E5-34B1BE86B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79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6A6A6-C260-4F8B-99DF-249C907BE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6F8CB-5C97-4437-A672-4E43D0E5A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0C990-05C1-4ECD-A899-722057AEA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9811C-37A0-4DD1-8607-EFD4226E5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CAB506-9570-4D3E-804F-A184A73DB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823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569B8-DEA4-4F12-9078-ECD731F2A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30351"/>
            <a:ext cx="10668000" cy="22796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0D1F3B-E79C-4822-999D-205B0E76C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4"/>
            <a:ext cx="10668000" cy="118318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5166-621E-4C71-A40F-64E514536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8A175-E39F-477F-997B-99FF8677A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9115F-5456-4FA3-8484-B1806E7C4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259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8BC5C-CCF0-4BA5-B102-213AC6FD5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2636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37E63-3B4F-4C2F-A87C-9533227EB6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8ACE3E-2FED-4289-B138-3EC2826909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8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55DB51-20DA-4BEF-90BA-DDD37DC08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6D22E1-F0DB-4CB7-B2E3-D578EEAA6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29146B-54D6-4291-8EA2-643002482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051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B4AE7-507A-4E14-96E2-5412FF8EA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7048"/>
            <a:ext cx="10668000" cy="7589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DEEE83-2945-4C22-9597-57F1F12628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4572001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C2494D-AD1D-4CB7-A17C-B69079113D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1" y="3059113"/>
            <a:ext cx="4572000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3E4950-830D-4EE3-9F51-DD730255E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7998" y="2286000"/>
            <a:ext cx="4572001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F244AA-BDAA-4FDD-B742-449DF90573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858000" y="3059113"/>
            <a:ext cx="4571998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B78494-ECE0-41D2-97E2-CFAC0434A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5E4C20-6CC5-4259-B554-B19F1A7AA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09AB13-CCCC-4074-9B66-CE0B37902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14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FB5FF-4FD1-4CE4-BBC5-E6402FE06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381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71AAD-C5B9-485B-84DD-60DAFD5F1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7CACFF-0406-4EE2-9E8F-F594B952C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52A47E-1990-4B6B-BCCB-75B6F213A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521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C8FE4C-64F1-4C88-9D30-17F8131ED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5D8FB3-6FA4-40A7-BDBF-76CD0F22F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649F41-A021-4490-BB80-C89DF0293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424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CEF60-874B-45DE-BF65-CF0D08577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3821113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757B0-722D-425F-8BD4-9CD9093BC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1524000"/>
            <a:ext cx="6096000" cy="3810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DB0F60-AADF-41C3-8BFC-B405E0A3F9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3048000"/>
            <a:ext cx="3821113" cy="3048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AB1E11-97B6-42FD-9F45-6EDC3B83F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4D7DA9-F910-4337-99A2-91F4EA361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93A2F2-339E-4406-9A90-534A38C5A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834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71599-6E07-4A55-9B93-4CA5EFE3F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524000"/>
            <a:ext cx="3810000" cy="1524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2C2D26-DACA-4941-955E-18F7E23675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3999" y="1524000"/>
            <a:ext cx="6095999" cy="3810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EDB26D-C5B0-41D6-A75F-F89A87BE24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3048000"/>
            <a:ext cx="3810000" cy="3048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9304B6-48DF-41FA-A089-8C83BBA63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DFB82F-A17A-4BC7-A522-CD934BC3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CC530C-8824-4BE3-884E-2AFF30B57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424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1B49B9-8C94-4604-AEEE-CB5051962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26364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3204E-CAF5-48A1-928F-757507EC4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3047999"/>
            <a:ext cx="10668000" cy="3048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40D12-4B42-4790-8677-C9250F3CDD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2000" y="401594"/>
            <a:ext cx="304800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F4D57BDD-E64A-4D27-8978-82FFCA18A12C}" type="datetimeFigureOut">
              <a:rPr lang="en-US" smtClean="0"/>
              <a:pPr/>
              <a:t>1/7/2025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B17CD-6C27-4CD1-B20D-EA4B8E54F4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58000" y="6096000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A934F-C817-4C99-A2CF-C763A3F20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44000" y="401594"/>
            <a:ext cx="2286000" cy="7620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3600">
                <a:solidFill>
                  <a:schemeClr val="tx1"/>
                </a:solidFill>
                <a:latin typeface="+mj-lt"/>
              </a:defRPr>
            </a:lvl1pPr>
          </a:lstStyle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9864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01" r:id="rId5"/>
    <p:sldLayoutId id="2147483702" r:id="rId6"/>
    <p:sldLayoutId id="2147483707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8">
            <a:extLst>
              <a:ext uri="{FF2B5EF4-FFF2-40B4-BE49-F238E27FC236}">
                <a16:creationId xmlns:a16="http://schemas.microsoft.com/office/drawing/2014/main" id="{9B37791B-B040-4694-BFDC-8DD132D86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3" descr="An abstract genetic concept">
            <a:extLst>
              <a:ext uri="{FF2B5EF4-FFF2-40B4-BE49-F238E27FC236}">
                <a16:creationId xmlns:a16="http://schemas.microsoft.com/office/drawing/2014/main" id="{6D849DE7-FA5E-2924-216B-FD2A93BE061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80000"/>
          </a:blip>
          <a:srcRect t="28738" b="21262"/>
          <a:stretch/>
        </p:blipFill>
        <p:spPr>
          <a:xfrm>
            <a:off x="20" y="0"/>
            <a:ext cx="12191980" cy="6029131"/>
          </a:xfrm>
          <a:custGeom>
            <a:avLst/>
            <a:gdLst/>
            <a:ahLst/>
            <a:cxnLst/>
            <a:rect l="l" t="t" r="r" b="b"/>
            <a:pathLst>
              <a:path w="12192000" h="6096000">
                <a:moveTo>
                  <a:pt x="7230262" y="5906862"/>
                </a:moveTo>
                <a:lnTo>
                  <a:pt x="7197115" y="5913338"/>
                </a:lnTo>
                <a:lnTo>
                  <a:pt x="7214545" y="5911744"/>
                </a:lnTo>
                <a:cubicBezTo>
                  <a:pt x="7220308" y="5910958"/>
                  <a:pt x="7225785" y="5909624"/>
                  <a:pt x="7230262" y="5906862"/>
                </a:cubicBezTo>
                <a:close/>
                <a:moveTo>
                  <a:pt x="7009120" y="5850263"/>
                </a:moveTo>
                <a:lnTo>
                  <a:pt x="7021563" y="5861355"/>
                </a:lnTo>
                <a:lnTo>
                  <a:pt x="7021563" y="5861354"/>
                </a:lnTo>
                <a:close/>
                <a:moveTo>
                  <a:pt x="7768443" y="5742074"/>
                </a:moveTo>
                <a:lnTo>
                  <a:pt x="7768443" y="5742075"/>
                </a:lnTo>
                <a:lnTo>
                  <a:pt x="7792447" y="5764553"/>
                </a:lnTo>
                <a:cubicBezTo>
                  <a:pt x="7785969" y="5758457"/>
                  <a:pt x="7779301" y="5752361"/>
                  <a:pt x="7768443" y="5742074"/>
                </a:cubicBezTo>
                <a:close/>
                <a:moveTo>
                  <a:pt x="4038748" y="5739955"/>
                </a:moveTo>
                <a:lnTo>
                  <a:pt x="4030517" y="5751599"/>
                </a:lnTo>
                <a:cubicBezTo>
                  <a:pt x="4026230" y="5759505"/>
                  <a:pt x="4021242" y="5765745"/>
                  <a:pt x="4015609" y="5770450"/>
                </a:cubicBezTo>
                <a:lnTo>
                  <a:pt x="3996845" y="5780104"/>
                </a:lnTo>
                <a:cubicBezTo>
                  <a:pt x="4010562" y="5776555"/>
                  <a:pt x="4021944" y="5767411"/>
                  <a:pt x="4030518" y="5751599"/>
                </a:cubicBezTo>
                <a:close/>
                <a:moveTo>
                  <a:pt x="6245343" y="5736549"/>
                </a:moveTo>
                <a:lnTo>
                  <a:pt x="6274406" y="5743345"/>
                </a:lnTo>
                <a:lnTo>
                  <a:pt x="6291247" y="5749662"/>
                </a:lnTo>
                <a:lnTo>
                  <a:pt x="6291385" y="5749714"/>
                </a:lnTo>
                <a:lnTo>
                  <a:pt x="6306284" y="5755552"/>
                </a:lnTo>
                <a:lnTo>
                  <a:pt x="6308075" y="5755968"/>
                </a:lnTo>
                <a:lnTo>
                  <a:pt x="6313855" y="5758133"/>
                </a:lnTo>
                <a:cubicBezTo>
                  <a:pt x="6321454" y="5760521"/>
                  <a:pt x="6329151" y="5762258"/>
                  <a:pt x="6337048" y="5762696"/>
                </a:cubicBezTo>
                <a:lnTo>
                  <a:pt x="6308075" y="5755968"/>
                </a:lnTo>
                <a:lnTo>
                  <a:pt x="6291385" y="5749714"/>
                </a:lnTo>
                <a:lnTo>
                  <a:pt x="6276197" y="5743764"/>
                </a:lnTo>
                <a:lnTo>
                  <a:pt x="6274406" y="5743345"/>
                </a:lnTo>
                <a:lnTo>
                  <a:pt x="6268613" y="5741171"/>
                </a:lnTo>
                <a:cubicBezTo>
                  <a:pt x="6260996" y="5738770"/>
                  <a:pt x="6253273" y="5737013"/>
                  <a:pt x="6245343" y="5736549"/>
                </a:cubicBezTo>
                <a:close/>
                <a:moveTo>
                  <a:pt x="6558837" y="5706717"/>
                </a:moveTo>
                <a:cubicBezTo>
                  <a:pt x="6548970" y="5706068"/>
                  <a:pt x="6539355" y="5706473"/>
                  <a:pt x="6529984" y="5708163"/>
                </a:cubicBezTo>
                <a:lnTo>
                  <a:pt x="6589207" y="5711593"/>
                </a:lnTo>
                <a:cubicBezTo>
                  <a:pt x="6578825" y="5709068"/>
                  <a:pt x="6568705" y="5707366"/>
                  <a:pt x="6558837" y="5706717"/>
                </a:cubicBezTo>
                <a:close/>
                <a:moveTo>
                  <a:pt x="4834454" y="5646059"/>
                </a:moveTo>
                <a:cubicBezTo>
                  <a:pt x="4849504" y="5662538"/>
                  <a:pt x="4866316" y="5668776"/>
                  <a:pt x="4883986" y="5670301"/>
                </a:cubicBezTo>
                <a:lnTo>
                  <a:pt x="4858238" y="5663787"/>
                </a:lnTo>
                <a:cubicBezTo>
                  <a:pt x="4849945" y="5659978"/>
                  <a:pt x="4841980" y="5654298"/>
                  <a:pt x="4834454" y="5646059"/>
                </a:cubicBezTo>
                <a:close/>
                <a:moveTo>
                  <a:pt x="5056443" y="5643725"/>
                </a:moveTo>
                <a:lnTo>
                  <a:pt x="5072588" y="5644505"/>
                </a:lnTo>
                <a:cubicBezTo>
                  <a:pt x="5078053" y="5645963"/>
                  <a:pt x="5083590" y="5648726"/>
                  <a:pt x="5089162" y="5653107"/>
                </a:cubicBezTo>
                <a:cubicBezTo>
                  <a:pt x="5078019" y="5644344"/>
                  <a:pt x="5067015" y="5642058"/>
                  <a:pt x="5056443" y="5643725"/>
                </a:cubicBezTo>
                <a:close/>
                <a:moveTo>
                  <a:pt x="739852" y="5343843"/>
                </a:moveTo>
                <a:cubicBezTo>
                  <a:pt x="733899" y="5350392"/>
                  <a:pt x="728660" y="5358013"/>
                  <a:pt x="724278" y="5365062"/>
                </a:cubicBezTo>
                <a:cubicBezTo>
                  <a:pt x="719849" y="5372206"/>
                  <a:pt x="714527" y="5377552"/>
                  <a:pt x="708621" y="5381222"/>
                </a:cubicBezTo>
                <a:lnTo>
                  <a:pt x="691439" y="5386697"/>
                </a:lnTo>
                <a:lnTo>
                  <a:pt x="708622" y="5381222"/>
                </a:lnTo>
                <a:cubicBezTo>
                  <a:pt x="714527" y="5377552"/>
                  <a:pt x="719849" y="5372206"/>
                  <a:pt x="724279" y="5365062"/>
                </a:cubicBezTo>
                <a:cubicBezTo>
                  <a:pt x="728660" y="5358013"/>
                  <a:pt x="733899" y="5350392"/>
                  <a:pt x="739852" y="5343843"/>
                </a:cubicBezTo>
                <a:close/>
                <a:moveTo>
                  <a:pt x="8934151" y="5275333"/>
                </a:moveTo>
                <a:cubicBezTo>
                  <a:pt x="8940248" y="5280573"/>
                  <a:pt x="8947058" y="5285906"/>
                  <a:pt x="8954249" y="5290264"/>
                </a:cubicBezTo>
                <a:lnTo>
                  <a:pt x="8962389" y="5293563"/>
                </a:lnTo>
                <a:lnTo>
                  <a:pt x="8954250" y="5290264"/>
                </a:lnTo>
                <a:cubicBezTo>
                  <a:pt x="8947058" y="5285906"/>
                  <a:pt x="8940248" y="5280573"/>
                  <a:pt x="8934151" y="5275333"/>
                </a:cubicBezTo>
                <a:close/>
                <a:moveTo>
                  <a:pt x="2314816" y="5273737"/>
                </a:moveTo>
                <a:cubicBezTo>
                  <a:pt x="2309720" y="5274714"/>
                  <a:pt x="2304339" y="5276762"/>
                  <a:pt x="2300909" y="5279143"/>
                </a:cubicBezTo>
                <a:cubicBezTo>
                  <a:pt x="2267856" y="5302385"/>
                  <a:pt x="2242281" y="5314291"/>
                  <a:pt x="2216515" y="5314887"/>
                </a:cubicBezTo>
                <a:cubicBezTo>
                  <a:pt x="2242281" y="5314291"/>
                  <a:pt x="2267856" y="5302385"/>
                  <a:pt x="2300910" y="5279143"/>
                </a:cubicBezTo>
                <a:close/>
                <a:moveTo>
                  <a:pt x="1916629" y="5252000"/>
                </a:moveTo>
                <a:lnTo>
                  <a:pt x="1907132" y="5255330"/>
                </a:lnTo>
                <a:lnTo>
                  <a:pt x="1866619" y="5265015"/>
                </a:lnTo>
                <a:lnTo>
                  <a:pt x="1907133" y="5255330"/>
                </a:lnTo>
                <a:close/>
                <a:moveTo>
                  <a:pt x="2058204" y="5241232"/>
                </a:moveTo>
                <a:cubicBezTo>
                  <a:pt x="2076636" y="5242946"/>
                  <a:pt x="2095174" y="5243803"/>
                  <a:pt x="2108194" y="5255939"/>
                </a:cubicBezTo>
                <a:cubicBezTo>
                  <a:pt x="2095175" y="5243803"/>
                  <a:pt x="2076636" y="5242946"/>
                  <a:pt x="2058204" y="5241232"/>
                </a:cubicBezTo>
                <a:close/>
                <a:moveTo>
                  <a:pt x="0" y="0"/>
                </a:moveTo>
                <a:lnTo>
                  <a:pt x="12191456" y="0"/>
                </a:lnTo>
                <a:lnTo>
                  <a:pt x="12191456" y="873938"/>
                </a:lnTo>
                <a:lnTo>
                  <a:pt x="12192000" y="873938"/>
                </a:lnTo>
                <a:lnTo>
                  <a:pt x="12192000" y="3249107"/>
                </a:lnTo>
                <a:cubicBezTo>
                  <a:pt x="12192000" y="3264730"/>
                  <a:pt x="12192000" y="3274255"/>
                  <a:pt x="12192000" y="3283970"/>
                </a:cubicBezTo>
                <a:lnTo>
                  <a:pt x="12192000" y="3681702"/>
                </a:lnTo>
                <a:lnTo>
                  <a:pt x="12160947" y="3710323"/>
                </a:lnTo>
                <a:cubicBezTo>
                  <a:pt x="12118083" y="3731849"/>
                  <a:pt x="12072360" y="3751282"/>
                  <a:pt x="12026448" y="3770523"/>
                </a:cubicBezTo>
                <a:cubicBezTo>
                  <a:pt x="12013114" y="3776049"/>
                  <a:pt x="11998443" y="3779097"/>
                  <a:pt x="11986443" y="3786526"/>
                </a:cubicBezTo>
                <a:cubicBezTo>
                  <a:pt x="11931195" y="3820436"/>
                  <a:pt x="11877664" y="3857014"/>
                  <a:pt x="11821656" y="3889591"/>
                </a:cubicBezTo>
                <a:cubicBezTo>
                  <a:pt x="11763931" y="3923310"/>
                  <a:pt x="11712304" y="3963126"/>
                  <a:pt x="11672489" y="4017039"/>
                </a:cubicBezTo>
                <a:cubicBezTo>
                  <a:pt x="11635529" y="4067143"/>
                  <a:pt x="11599714" y="4118007"/>
                  <a:pt x="11562947" y="4168300"/>
                </a:cubicBezTo>
                <a:cubicBezTo>
                  <a:pt x="11553613" y="4181065"/>
                  <a:pt x="11545039" y="4196115"/>
                  <a:pt x="11532275" y="4204307"/>
                </a:cubicBezTo>
                <a:cubicBezTo>
                  <a:pt x="11505795" y="4221452"/>
                  <a:pt x="11476838" y="4235359"/>
                  <a:pt x="11448453" y="4249457"/>
                </a:cubicBezTo>
                <a:cubicBezTo>
                  <a:pt x="11424069" y="4261459"/>
                  <a:pt x="11398160" y="4270411"/>
                  <a:pt x="11374346" y="4283366"/>
                </a:cubicBezTo>
                <a:cubicBezTo>
                  <a:pt x="11355296" y="4293655"/>
                  <a:pt x="11338339" y="4307943"/>
                  <a:pt x="11320623" y="4320897"/>
                </a:cubicBezTo>
                <a:cubicBezTo>
                  <a:pt x="11305192" y="4332136"/>
                  <a:pt x="11288238" y="4341852"/>
                  <a:pt x="11275283" y="4355378"/>
                </a:cubicBezTo>
                <a:cubicBezTo>
                  <a:pt x="11243658" y="4388145"/>
                  <a:pt x="11211843" y="4420340"/>
                  <a:pt x="11172600" y="4444536"/>
                </a:cubicBezTo>
                <a:cubicBezTo>
                  <a:pt x="11133927" y="4468538"/>
                  <a:pt x="11097350" y="4495401"/>
                  <a:pt x="11058869" y="4519786"/>
                </a:cubicBezTo>
                <a:cubicBezTo>
                  <a:pt x="11021146" y="4543599"/>
                  <a:pt x="10987046" y="4569697"/>
                  <a:pt x="10967423" y="4611991"/>
                </a:cubicBezTo>
                <a:cubicBezTo>
                  <a:pt x="10958661" y="4630659"/>
                  <a:pt x="10946279" y="4651044"/>
                  <a:pt x="10929704" y="4661903"/>
                </a:cubicBezTo>
                <a:cubicBezTo>
                  <a:pt x="10906081" y="4677334"/>
                  <a:pt x="10876171" y="4682859"/>
                  <a:pt x="10850453" y="4696003"/>
                </a:cubicBezTo>
                <a:cubicBezTo>
                  <a:pt x="10820162" y="4711434"/>
                  <a:pt x="10785111" y="4724770"/>
                  <a:pt x="10764534" y="4749345"/>
                </a:cubicBezTo>
                <a:cubicBezTo>
                  <a:pt x="10746246" y="4771255"/>
                  <a:pt x="10727767" y="4788399"/>
                  <a:pt x="10703573" y="4802305"/>
                </a:cubicBezTo>
                <a:cubicBezTo>
                  <a:pt x="10686617" y="4812022"/>
                  <a:pt x="10674046" y="4829738"/>
                  <a:pt x="10656519" y="4837740"/>
                </a:cubicBezTo>
                <a:cubicBezTo>
                  <a:pt x="10633467" y="4848409"/>
                  <a:pt x="10610225" y="4856791"/>
                  <a:pt x="10590031" y="4873366"/>
                </a:cubicBezTo>
                <a:cubicBezTo>
                  <a:pt x="10569075" y="4890510"/>
                  <a:pt x="10545263" y="4904036"/>
                  <a:pt x="10523354" y="4920039"/>
                </a:cubicBezTo>
                <a:cubicBezTo>
                  <a:pt x="10511734" y="4928611"/>
                  <a:pt x="10502208" y="4939851"/>
                  <a:pt x="10490969" y="4948806"/>
                </a:cubicBezTo>
                <a:cubicBezTo>
                  <a:pt x="10470394" y="4965188"/>
                  <a:pt x="10449438" y="4981191"/>
                  <a:pt x="10428291" y="4996622"/>
                </a:cubicBezTo>
                <a:cubicBezTo>
                  <a:pt x="10407146" y="5012055"/>
                  <a:pt x="10386952" y="5029961"/>
                  <a:pt x="10363709" y="5041201"/>
                </a:cubicBezTo>
                <a:cubicBezTo>
                  <a:pt x="10324086" y="5060251"/>
                  <a:pt x="10280840" y="5071682"/>
                  <a:pt x="10242357" y="5092257"/>
                </a:cubicBezTo>
                <a:cubicBezTo>
                  <a:pt x="10203304" y="5113211"/>
                  <a:pt x="10166536" y="5139503"/>
                  <a:pt x="10131863" y="5167315"/>
                </a:cubicBezTo>
                <a:cubicBezTo>
                  <a:pt x="10104430" y="5189224"/>
                  <a:pt x="10078713" y="5210943"/>
                  <a:pt x="10044230" y="5222182"/>
                </a:cubicBezTo>
                <a:cubicBezTo>
                  <a:pt x="10024990" y="5228470"/>
                  <a:pt x="10004797" y="5242186"/>
                  <a:pt x="9993175" y="5258189"/>
                </a:cubicBezTo>
                <a:cubicBezTo>
                  <a:pt x="9968027" y="5293049"/>
                  <a:pt x="9935832" y="5317626"/>
                  <a:pt x="9899446" y="5338582"/>
                </a:cubicBezTo>
                <a:cubicBezTo>
                  <a:pt x="9850865" y="5366776"/>
                  <a:pt x="9802858" y="5395543"/>
                  <a:pt x="9754088" y="5423166"/>
                </a:cubicBezTo>
                <a:cubicBezTo>
                  <a:pt x="9725323" y="5439551"/>
                  <a:pt x="9696749" y="5456885"/>
                  <a:pt x="9666265" y="5468888"/>
                </a:cubicBezTo>
                <a:cubicBezTo>
                  <a:pt x="9603971" y="5493655"/>
                  <a:pt x="9540152" y="5514799"/>
                  <a:pt x="9477283" y="5537851"/>
                </a:cubicBezTo>
                <a:cubicBezTo>
                  <a:pt x="9456709" y="5545280"/>
                  <a:pt x="9437278" y="5555949"/>
                  <a:pt x="9416321" y="5562426"/>
                </a:cubicBezTo>
                <a:cubicBezTo>
                  <a:pt x="9393650" y="5569475"/>
                  <a:pt x="9369267" y="5571571"/>
                  <a:pt x="9346597" y="5578619"/>
                </a:cubicBezTo>
                <a:cubicBezTo>
                  <a:pt x="9308875" y="5590240"/>
                  <a:pt x="9272298" y="5605101"/>
                  <a:pt x="9234579" y="5616911"/>
                </a:cubicBezTo>
                <a:cubicBezTo>
                  <a:pt x="9161805" y="5639582"/>
                  <a:pt x="9088840" y="5661299"/>
                  <a:pt x="9015878" y="5682826"/>
                </a:cubicBezTo>
                <a:cubicBezTo>
                  <a:pt x="9000257" y="5687399"/>
                  <a:pt x="8983301" y="5687970"/>
                  <a:pt x="8967871" y="5692923"/>
                </a:cubicBezTo>
                <a:cubicBezTo>
                  <a:pt x="8926911" y="5706259"/>
                  <a:pt x="8886142" y="5720736"/>
                  <a:pt x="8845565" y="5735407"/>
                </a:cubicBezTo>
                <a:cubicBezTo>
                  <a:pt x="8820990" y="5744361"/>
                  <a:pt x="8796985" y="5755409"/>
                  <a:pt x="8772219" y="5763982"/>
                </a:cubicBezTo>
                <a:cubicBezTo>
                  <a:pt x="8752407" y="5770840"/>
                  <a:pt x="8732023" y="5776174"/>
                  <a:pt x="8711448" y="5780366"/>
                </a:cubicBezTo>
                <a:cubicBezTo>
                  <a:pt x="8693731" y="5783986"/>
                  <a:pt x="8675253" y="5783603"/>
                  <a:pt x="8657726" y="5787986"/>
                </a:cubicBezTo>
                <a:cubicBezTo>
                  <a:pt x="8610288" y="5799797"/>
                  <a:pt x="8563425" y="5813133"/>
                  <a:pt x="8516369" y="5825705"/>
                </a:cubicBezTo>
                <a:cubicBezTo>
                  <a:pt x="8497511" y="5830659"/>
                  <a:pt x="8478269" y="5834280"/>
                  <a:pt x="8459979" y="5840566"/>
                </a:cubicBezTo>
                <a:cubicBezTo>
                  <a:pt x="8411019" y="5857141"/>
                  <a:pt x="8362822" y="5875999"/>
                  <a:pt x="8313671" y="5891622"/>
                </a:cubicBezTo>
                <a:cubicBezTo>
                  <a:pt x="8272903" y="5904576"/>
                  <a:pt x="8230992" y="5913910"/>
                  <a:pt x="8189651" y="5925341"/>
                </a:cubicBezTo>
                <a:cubicBezTo>
                  <a:pt x="8172124" y="5930295"/>
                  <a:pt x="8155359" y="5937343"/>
                  <a:pt x="8137835" y="5941534"/>
                </a:cubicBezTo>
                <a:cubicBezTo>
                  <a:pt x="8098590" y="5951059"/>
                  <a:pt x="8058774" y="5959059"/>
                  <a:pt x="8019339" y="5968586"/>
                </a:cubicBezTo>
                <a:cubicBezTo>
                  <a:pt x="7996859" y="5974110"/>
                  <a:pt x="7975142" y="5984017"/>
                  <a:pt x="7952280" y="5987637"/>
                </a:cubicBezTo>
                <a:cubicBezTo>
                  <a:pt x="7897987" y="5996209"/>
                  <a:pt x="7843311" y="6002305"/>
                  <a:pt x="7788636" y="6009163"/>
                </a:cubicBezTo>
                <a:cubicBezTo>
                  <a:pt x="7732247" y="6016211"/>
                  <a:pt x="7676047" y="6023642"/>
                  <a:pt x="7619655" y="6029928"/>
                </a:cubicBezTo>
                <a:cubicBezTo>
                  <a:pt x="7588795" y="6033168"/>
                  <a:pt x="7557742" y="6033738"/>
                  <a:pt x="7526880" y="6036786"/>
                </a:cubicBezTo>
                <a:cubicBezTo>
                  <a:pt x="7499828" y="6039455"/>
                  <a:pt x="7472967" y="6044407"/>
                  <a:pt x="7445916" y="6047647"/>
                </a:cubicBezTo>
                <a:cubicBezTo>
                  <a:pt x="7422483" y="6050313"/>
                  <a:pt x="7398860" y="6051837"/>
                  <a:pt x="7375428" y="6054505"/>
                </a:cubicBezTo>
                <a:cubicBezTo>
                  <a:pt x="7337899" y="6058885"/>
                  <a:pt x="7300559" y="6063839"/>
                  <a:pt x="7263220" y="6068411"/>
                </a:cubicBezTo>
                <a:cubicBezTo>
                  <a:pt x="7247599" y="6070126"/>
                  <a:pt x="7231214" y="6074888"/>
                  <a:pt x="7216547" y="6072032"/>
                </a:cubicBezTo>
                <a:cubicBezTo>
                  <a:pt x="7179587" y="6064791"/>
                  <a:pt x="7143199" y="6066887"/>
                  <a:pt x="7106432" y="6071840"/>
                </a:cubicBezTo>
                <a:cubicBezTo>
                  <a:pt x="7093860" y="6073555"/>
                  <a:pt x="7080334" y="6073174"/>
                  <a:pt x="7068141" y="6069936"/>
                </a:cubicBezTo>
                <a:cubicBezTo>
                  <a:pt x="7043184" y="6063457"/>
                  <a:pt x="7018991" y="6054313"/>
                  <a:pt x="6994415" y="6046313"/>
                </a:cubicBezTo>
                <a:cubicBezTo>
                  <a:pt x="6991747" y="6045361"/>
                  <a:pt x="6988509" y="6045169"/>
                  <a:pt x="6985653" y="6044599"/>
                </a:cubicBezTo>
                <a:cubicBezTo>
                  <a:pt x="6969457" y="6041359"/>
                  <a:pt x="6953457" y="6038120"/>
                  <a:pt x="6937263" y="6035263"/>
                </a:cubicBezTo>
                <a:cubicBezTo>
                  <a:pt x="6928501" y="6033738"/>
                  <a:pt x="6919547" y="6033549"/>
                  <a:pt x="6910782" y="6032214"/>
                </a:cubicBezTo>
                <a:cubicBezTo>
                  <a:pt x="6876872" y="6026880"/>
                  <a:pt x="6839534" y="6035834"/>
                  <a:pt x="6810195" y="6012784"/>
                </a:cubicBezTo>
                <a:cubicBezTo>
                  <a:pt x="6791144" y="5997923"/>
                  <a:pt x="6772665" y="6001353"/>
                  <a:pt x="6752283" y="6003639"/>
                </a:cubicBezTo>
                <a:cubicBezTo>
                  <a:pt x="6736851" y="6005353"/>
                  <a:pt x="6721038" y="6004782"/>
                  <a:pt x="6705417" y="6004974"/>
                </a:cubicBezTo>
                <a:cubicBezTo>
                  <a:pt x="6677984" y="6005543"/>
                  <a:pt x="6650551" y="6005735"/>
                  <a:pt x="6623118" y="6006687"/>
                </a:cubicBezTo>
                <a:cubicBezTo>
                  <a:pt x="6614353" y="6007067"/>
                  <a:pt x="6605401" y="6011832"/>
                  <a:pt x="6596828" y="6011070"/>
                </a:cubicBezTo>
                <a:cubicBezTo>
                  <a:pt x="6557201" y="6007449"/>
                  <a:pt x="6517576" y="6001734"/>
                  <a:pt x="6477951" y="5998495"/>
                </a:cubicBezTo>
                <a:cubicBezTo>
                  <a:pt x="6455472" y="5996591"/>
                  <a:pt x="6432420" y="6000209"/>
                  <a:pt x="6410131" y="5997543"/>
                </a:cubicBezTo>
                <a:cubicBezTo>
                  <a:pt x="6384414" y="5994495"/>
                  <a:pt x="6359268" y="5986685"/>
                  <a:pt x="6333739" y="5981920"/>
                </a:cubicBezTo>
                <a:cubicBezTo>
                  <a:pt x="6326691" y="5980589"/>
                  <a:pt x="6318880" y="5982303"/>
                  <a:pt x="6311449" y="5982682"/>
                </a:cubicBezTo>
                <a:cubicBezTo>
                  <a:pt x="6303068" y="5983064"/>
                  <a:pt x="6294876" y="5983826"/>
                  <a:pt x="6286493" y="5984017"/>
                </a:cubicBezTo>
                <a:cubicBezTo>
                  <a:pt x="6260964" y="5984399"/>
                  <a:pt x="6235437" y="5983826"/>
                  <a:pt x="6209909" y="5985161"/>
                </a:cubicBezTo>
                <a:cubicBezTo>
                  <a:pt x="6194288" y="5985922"/>
                  <a:pt x="6177905" y="5993733"/>
                  <a:pt x="6163425" y="5990874"/>
                </a:cubicBezTo>
                <a:cubicBezTo>
                  <a:pt x="6133897" y="5985351"/>
                  <a:pt x="6104368" y="5997733"/>
                  <a:pt x="6074842" y="5987447"/>
                </a:cubicBezTo>
                <a:cubicBezTo>
                  <a:pt x="6065695" y="5984399"/>
                  <a:pt x="6053124" y="5992019"/>
                  <a:pt x="6042072" y="5992399"/>
                </a:cubicBezTo>
                <a:cubicBezTo>
                  <a:pt x="6014449" y="5993351"/>
                  <a:pt x="5986828" y="5993161"/>
                  <a:pt x="5959204" y="5992971"/>
                </a:cubicBezTo>
                <a:cubicBezTo>
                  <a:pt x="5934438" y="5992781"/>
                  <a:pt x="5908719" y="5995447"/>
                  <a:pt x="5884906" y="5990113"/>
                </a:cubicBezTo>
                <a:cubicBezTo>
                  <a:pt x="5859949" y="5984399"/>
                  <a:pt x="5837471" y="5985161"/>
                  <a:pt x="5813275" y="5991637"/>
                </a:cubicBezTo>
                <a:cubicBezTo>
                  <a:pt x="5796702" y="5996019"/>
                  <a:pt x="5779174" y="5996591"/>
                  <a:pt x="5762029" y="5997923"/>
                </a:cubicBezTo>
                <a:cubicBezTo>
                  <a:pt x="5743551" y="5999447"/>
                  <a:pt x="5723166" y="5995447"/>
                  <a:pt x="5706401" y="6001734"/>
                </a:cubicBezTo>
                <a:cubicBezTo>
                  <a:pt x="5656488" y="6020403"/>
                  <a:pt x="5605244" y="6024403"/>
                  <a:pt x="5553045" y="6024403"/>
                </a:cubicBezTo>
                <a:cubicBezTo>
                  <a:pt x="5543518" y="6024403"/>
                  <a:pt x="5533802" y="6021738"/>
                  <a:pt x="5524660" y="6018880"/>
                </a:cubicBezTo>
                <a:cubicBezTo>
                  <a:pt x="5471316" y="6001734"/>
                  <a:pt x="5417784" y="6003257"/>
                  <a:pt x="5363491" y="6013736"/>
                </a:cubicBezTo>
                <a:cubicBezTo>
                  <a:pt x="5352250" y="6016022"/>
                  <a:pt x="5339677" y="6016403"/>
                  <a:pt x="5328438" y="6014118"/>
                </a:cubicBezTo>
                <a:cubicBezTo>
                  <a:pt x="5296812" y="6007449"/>
                  <a:pt x="5266141" y="5996399"/>
                  <a:pt x="5234326" y="5991637"/>
                </a:cubicBezTo>
                <a:cubicBezTo>
                  <a:pt x="5181748" y="5983826"/>
                  <a:pt x="5136216" y="6010115"/>
                  <a:pt x="5089162" y="6027262"/>
                </a:cubicBezTo>
                <a:cubicBezTo>
                  <a:pt x="5044391" y="6043455"/>
                  <a:pt x="5006292" y="6080032"/>
                  <a:pt x="4953328" y="6071840"/>
                </a:cubicBezTo>
                <a:cubicBezTo>
                  <a:pt x="4947996" y="6071078"/>
                  <a:pt x="4942089" y="6076222"/>
                  <a:pt x="4936184" y="6077555"/>
                </a:cubicBezTo>
                <a:cubicBezTo>
                  <a:pt x="4919991" y="6081176"/>
                  <a:pt x="4903799" y="6085555"/>
                  <a:pt x="4887415" y="6087272"/>
                </a:cubicBezTo>
                <a:cubicBezTo>
                  <a:pt x="4867412" y="6089558"/>
                  <a:pt x="4847027" y="6088797"/>
                  <a:pt x="4827024" y="6090701"/>
                </a:cubicBezTo>
                <a:cubicBezTo>
                  <a:pt x="4814165" y="6091844"/>
                  <a:pt x="4801401" y="6093939"/>
                  <a:pt x="4788661" y="6095749"/>
                </a:cubicBezTo>
                <a:lnTo>
                  <a:pt x="4785776" y="6096000"/>
                </a:lnTo>
                <a:lnTo>
                  <a:pt x="4726469" y="6096000"/>
                </a:lnTo>
                <a:lnTo>
                  <a:pt x="4719697" y="6095130"/>
                </a:lnTo>
                <a:cubicBezTo>
                  <a:pt x="4709481" y="6092939"/>
                  <a:pt x="4699289" y="6090320"/>
                  <a:pt x="4689098" y="6088605"/>
                </a:cubicBezTo>
                <a:cubicBezTo>
                  <a:pt x="4660331" y="6083842"/>
                  <a:pt x="4628705" y="6085176"/>
                  <a:pt x="4603368" y="6072984"/>
                </a:cubicBezTo>
                <a:cubicBezTo>
                  <a:pt x="4576318" y="6060029"/>
                  <a:pt x="4550599" y="6054123"/>
                  <a:pt x="4522596" y="6058123"/>
                </a:cubicBezTo>
                <a:cubicBezTo>
                  <a:pt x="4513260" y="6059457"/>
                  <a:pt x="4501257" y="6067459"/>
                  <a:pt x="4497068" y="6075649"/>
                </a:cubicBezTo>
                <a:cubicBezTo>
                  <a:pt x="4487731" y="6093938"/>
                  <a:pt x="4474969" y="6097178"/>
                  <a:pt x="4457632" y="6090890"/>
                </a:cubicBezTo>
                <a:cubicBezTo>
                  <a:pt x="4442581" y="6085555"/>
                  <a:pt x="4424104" y="6082890"/>
                  <a:pt x="4413817" y="6072601"/>
                </a:cubicBezTo>
                <a:cubicBezTo>
                  <a:pt x="4384668" y="6043455"/>
                  <a:pt x="4347518" y="6042503"/>
                  <a:pt x="4311323" y="6034693"/>
                </a:cubicBezTo>
                <a:cubicBezTo>
                  <a:pt x="4289227" y="6029928"/>
                  <a:pt x="4268649" y="6029738"/>
                  <a:pt x="4246551" y="6032976"/>
                </a:cubicBezTo>
                <a:cubicBezTo>
                  <a:pt x="4198546" y="6040216"/>
                  <a:pt x="4151870" y="6029928"/>
                  <a:pt x="4105766" y="6016784"/>
                </a:cubicBezTo>
                <a:cubicBezTo>
                  <a:pt x="4075285" y="6008022"/>
                  <a:pt x="4044043" y="6002687"/>
                  <a:pt x="4013753" y="5993733"/>
                </a:cubicBezTo>
                <a:cubicBezTo>
                  <a:pt x="3991083" y="5986874"/>
                  <a:pt x="3968414" y="5978682"/>
                  <a:pt x="3947648" y="5967634"/>
                </a:cubicBezTo>
                <a:cubicBezTo>
                  <a:pt x="3917546" y="5951440"/>
                  <a:pt x="3891259" y="5927055"/>
                  <a:pt x="3852966" y="5933533"/>
                </a:cubicBezTo>
                <a:cubicBezTo>
                  <a:pt x="3819245" y="5939247"/>
                  <a:pt x="3788766" y="5927247"/>
                  <a:pt x="3757902" y="5915816"/>
                </a:cubicBezTo>
                <a:cubicBezTo>
                  <a:pt x="3735231" y="5907434"/>
                  <a:pt x="3712565" y="5898859"/>
                  <a:pt x="3689131" y="5893526"/>
                </a:cubicBezTo>
                <a:cubicBezTo>
                  <a:pt x="3661315" y="5887239"/>
                  <a:pt x="3629882" y="5889907"/>
                  <a:pt x="3605116" y="5878285"/>
                </a:cubicBezTo>
                <a:cubicBezTo>
                  <a:pt x="3579206" y="5866093"/>
                  <a:pt x="3557682" y="5874285"/>
                  <a:pt x="3534629" y="5877715"/>
                </a:cubicBezTo>
                <a:cubicBezTo>
                  <a:pt x="3497862" y="5883049"/>
                  <a:pt x="3461282" y="5892955"/>
                  <a:pt x="3424135" y="5880382"/>
                </a:cubicBezTo>
                <a:cubicBezTo>
                  <a:pt x="3378986" y="5865141"/>
                  <a:pt x="3334216" y="5848758"/>
                  <a:pt x="3288877" y="5834280"/>
                </a:cubicBezTo>
                <a:cubicBezTo>
                  <a:pt x="3271348" y="5828753"/>
                  <a:pt x="3252492" y="5826467"/>
                  <a:pt x="3234202" y="5823991"/>
                </a:cubicBezTo>
                <a:cubicBezTo>
                  <a:pt x="3216867" y="5821895"/>
                  <a:pt x="3196102" y="5827230"/>
                  <a:pt x="3182763" y="5819229"/>
                </a:cubicBezTo>
                <a:cubicBezTo>
                  <a:pt x="3148472" y="5798655"/>
                  <a:pt x="3113231" y="5788558"/>
                  <a:pt x="3073604" y="5788558"/>
                </a:cubicBezTo>
                <a:cubicBezTo>
                  <a:pt x="3058743" y="5788558"/>
                  <a:pt x="3044264" y="5779984"/>
                  <a:pt x="3029216" y="5778459"/>
                </a:cubicBezTo>
                <a:cubicBezTo>
                  <a:pt x="3008639" y="5776555"/>
                  <a:pt x="2985016" y="5771411"/>
                  <a:pt x="2967110" y="5778651"/>
                </a:cubicBezTo>
                <a:cubicBezTo>
                  <a:pt x="2925008" y="5795797"/>
                  <a:pt x="2890910" y="5781507"/>
                  <a:pt x="2854140" y="5764553"/>
                </a:cubicBezTo>
                <a:cubicBezTo>
                  <a:pt x="2817943" y="5747789"/>
                  <a:pt x="2779842" y="5734455"/>
                  <a:pt x="2741360" y="5723403"/>
                </a:cubicBezTo>
                <a:cubicBezTo>
                  <a:pt x="2726882" y="5719403"/>
                  <a:pt x="2709548" y="5726072"/>
                  <a:pt x="2693543" y="5727405"/>
                </a:cubicBezTo>
                <a:cubicBezTo>
                  <a:pt x="2687827" y="5727786"/>
                  <a:pt x="2681540" y="5728358"/>
                  <a:pt x="2676398" y="5726453"/>
                </a:cubicBezTo>
                <a:cubicBezTo>
                  <a:pt x="2626677" y="5708163"/>
                  <a:pt x="2576191" y="5694257"/>
                  <a:pt x="2522279" y="5703782"/>
                </a:cubicBezTo>
                <a:cubicBezTo>
                  <a:pt x="2517327" y="5704735"/>
                  <a:pt x="2511800" y="5702639"/>
                  <a:pt x="2506847" y="5701305"/>
                </a:cubicBezTo>
                <a:cubicBezTo>
                  <a:pt x="2482652" y="5694447"/>
                  <a:pt x="2459029" y="5683589"/>
                  <a:pt x="2434456" y="5681112"/>
                </a:cubicBezTo>
                <a:cubicBezTo>
                  <a:pt x="2373874" y="5675016"/>
                  <a:pt x="2312915" y="5672538"/>
                  <a:pt x="2251948" y="5668538"/>
                </a:cubicBezTo>
                <a:cubicBezTo>
                  <a:pt x="2248138" y="5668349"/>
                  <a:pt x="2244137" y="5668349"/>
                  <a:pt x="2240710" y="5667014"/>
                </a:cubicBezTo>
                <a:cubicBezTo>
                  <a:pt x="2218229" y="5658822"/>
                  <a:pt x="2198608" y="5661490"/>
                  <a:pt x="2179556" y="5677111"/>
                </a:cubicBezTo>
                <a:cubicBezTo>
                  <a:pt x="2171173" y="5683969"/>
                  <a:pt x="2159743" y="5687589"/>
                  <a:pt x="2149267" y="5691399"/>
                </a:cubicBezTo>
                <a:cubicBezTo>
                  <a:pt x="2133834" y="5697115"/>
                  <a:pt x="2118023" y="5702639"/>
                  <a:pt x="2102021" y="5706259"/>
                </a:cubicBezTo>
                <a:cubicBezTo>
                  <a:pt x="2086208" y="5709688"/>
                  <a:pt x="2069254" y="5714449"/>
                  <a:pt x="2054013" y="5711784"/>
                </a:cubicBezTo>
                <a:cubicBezTo>
                  <a:pt x="2026581" y="5707022"/>
                  <a:pt x="2000479" y="5696353"/>
                  <a:pt x="1973429" y="5689303"/>
                </a:cubicBezTo>
                <a:cubicBezTo>
                  <a:pt x="1964094" y="5686826"/>
                  <a:pt x="1953806" y="5687209"/>
                  <a:pt x="1944092" y="5687017"/>
                </a:cubicBezTo>
                <a:cubicBezTo>
                  <a:pt x="1921800" y="5686447"/>
                  <a:pt x="1898940" y="5691971"/>
                  <a:pt x="1878748" y="5676159"/>
                </a:cubicBezTo>
                <a:cubicBezTo>
                  <a:pt x="1860079" y="5661299"/>
                  <a:pt x="1841216" y="5665680"/>
                  <a:pt x="1821596" y="5676920"/>
                </a:cubicBezTo>
                <a:cubicBezTo>
                  <a:pt x="1807497" y="5684922"/>
                  <a:pt x="1791496" y="5691209"/>
                  <a:pt x="1775684" y="5694257"/>
                </a:cubicBezTo>
                <a:cubicBezTo>
                  <a:pt x="1753965" y="5698447"/>
                  <a:pt x="1732439" y="5700163"/>
                  <a:pt x="1709006" y="5697685"/>
                </a:cubicBezTo>
                <a:cubicBezTo>
                  <a:pt x="1692431" y="5695971"/>
                  <a:pt x="1678904" y="5695209"/>
                  <a:pt x="1665950" y="5685113"/>
                </a:cubicBezTo>
                <a:cubicBezTo>
                  <a:pt x="1663856" y="5683589"/>
                  <a:pt x="1660046" y="5683207"/>
                  <a:pt x="1657188" y="5683399"/>
                </a:cubicBezTo>
                <a:cubicBezTo>
                  <a:pt x="1619658" y="5686637"/>
                  <a:pt x="1582510" y="5684922"/>
                  <a:pt x="1544598" y="5682634"/>
                </a:cubicBezTo>
                <a:cubicBezTo>
                  <a:pt x="1496403" y="5679589"/>
                  <a:pt x="1445725" y="5688541"/>
                  <a:pt x="1404006" y="5720546"/>
                </a:cubicBezTo>
                <a:cubicBezTo>
                  <a:pt x="1397909" y="5725310"/>
                  <a:pt x="1388765" y="5727405"/>
                  <a:pt x="1380762" y="5728549"/>
                </a:cubicBezTo>
                <a:cubicBezTo>
                  <a:pt x="1343044" y="5733501"/>
                  <a:pt x="1305132" y="5736930"/>
                  <a:pt x="1267411" y="5742455"/>
                </a:cubicBezTo>
                <a:cubicBezTo>
                  <a:pt x="1246837" y="5745503"/>
                  <a:pt x="1225310" y="5748170"/>
                  <a:pt x="1206641" y="5756553"/>
                </a:cubicBezTo>
                <a:cubicBezTo>
                  <a:pt x="1188354" y="5764743"/>
                  <a:pt x="1173681" y="5774459"/>
                  <a:pt x="1162823" y="5757315"/>
                </a:cubicBezTo>
                <a:cubicBezTo>
                  <a:pt x="1143394" y="5766459"/>
                  <a:pt x="1126437" y="5774080"/>
                  <a:pt x="1109865" y="5782270"/>
                </a:cubicBezTo>
                <a:cubicBezTo>
                  <a:pt x="1103767" y="5785318"/>
                  <a:pt x="1098623" y="5790272"/>
                  <a:pt x="1092527" y="5793130"/>
                </a:cubicBezTo>
                <a:cubicBezTo>
                  <a:pt x="1086048" y="5796178"/>
                  <a:pt x="1078810" y="5798082"/>
                  <a:pt x="1071762" y="5799607"/>
                </a:cubicBezTo>
                <a:cubicBezTo>
                  <a:pt x="1040327" y="5806465"/>
                  <a:pt x="1008894" y="5812751"/>
                  <a:pt x="977653" y="5820182"/>
                </a:cubicBezTo>
                <a:cubicBezTo>
                  <a:pt x="971554" y="5821705"/>
                  <a:pt x="966411" y="5827801"/>
                  <a:pt x="960887" y="5831801"/>
                </a:cubicBezTo>
                <a:cubicBezTo>
                  <a:pt x="957266" y="5834470"/>
                  <a:pt x="953648" y="5838470"/>
                  <a:pt x="949646" y="5839042"/>
                </a:cubicBezTo>
                <a:cubicBezTo>
                  <a:pt x="919165" y="5843614"/>
                  <a:pt x="888877" y="5848949"/>
                  <a:pt x="858205" y="5851234"/>
                </a:cubicBezTo>
                <a:cubicBezTo>
                  <a:pt x="832486" y="5853138"/>
                  <a:pt x="807719" y="5852568"/>
                  <a:pt x="801053" y="5885715"/>
                </a:cubicBezTo>
                <a:cubicBezTo>
                  <a:pt x="799909" y="5891432"/>
                  <a:pt x="791717" y="5897528"/>
                  <a:pt x="785432" y="5900384"/>
                </a:cubicBezTo>
                <a:cubicBezTo>
                  <a:pt x="767524" y="5908576"/>
                  <a:pt x="748471" y="5914101"/>
                  <a:pt x="730754" y="5922482"/>
                </a:cubicBezTo>
                <a:cubicBezTo>
                  <a:pt x="672650" y="5950488"/>
                  <a:pt x="611880" y="5968205"/>
                  <a:pt x="546917" y="5964966"/>
                </a:cubicBezTo>
                <a:cubicBezTo>
                  <a:pt x="526724" y="5964014"/>
                  <a:pt x="507102" y="5953726"/>
                  <a:pt x="494337" y="5949915"/>
                </a:cubicBezTo>
                <a:cubicBezTo>
                  <a:pt x="457572" y="5964966"/>
                  <a:pt x="426709" y="5979445"/>
                  <a:pt x="394511" y="5990303"/>
                </a:cubicBezTo>
                <a:cubicBezTo>
                  <a:pt x="366127" y="6000019"/>
                  <a:pt x="336408" y="6006115"/>
                  <a:pt x="307259" y="6013163"/>
                </a:cubicBezTo>
                <a:cubicBezTo>
                  <a:pt x="296590" y="6015832"/>
                  <a:pt x="285732" y="6017355"/>
                  <a:pt x="274873" y="6018690"/>
                </a:cubicBezTo>
                <a:cubicBezTo>
                  <a:pt x="240965" y="6022880"/>
                  <a:pt x="205529" y="6012784"/>
                  <a:pt x="172384" y="6028786"/>
                </a:cubicBezTo>
                <a:cubicBezTo>
                  <a:pt x="155046" y="6037168"/>
                  <a:pt x="137898" y="6047265"/>
                  <a:pt x="119613" y="6051647"/>
                </a:cubicBezTo>
                <a:cubicBezTo>
                  <a:pt x="99990" y="6056409"/>
                  <a:pt x="80794" y="6063839"/>
                  <a:pt x="61197" y="6069150"/>
                </a:cubicBezTo>
                <a:lnTo>
                  <a:pt x="544" y="6073921"/>
                </a:lnTo>
                <a:lnTo>
                  <a:pt x="544" y="5946682"/>
                </a:lnTo>
                <a:lnTo>
                  <a:pt x="0" y="5946682"/>
                </a:lnTo>
                <a:lnTo>
                  <a:pt x="0" y="1335314"/>
                </a:lnTo>
                <a:lnTo>
                  <a:pt x="0" y="873938"/>
                </a:lnTo>
                <a:close/>
              </a:path>
            </a:pathLst>
          </a:custGeom>
          <a:effectLst>
            <a:outerShdw blurRad="381000" dist="152400" dir="5400000" algn="t" rotWithShape="0">
              <a:prstClr val="black">
                <a:alpha val="20000"/>
              </a:prstClr>
            </a:outerShdw>
          </a:effectLst>
        </p:spPr>
      </p:pic>
      <p:grpSp>
        <p:nvGrpSpPr>
          <p:cNvPr id="16" name="Group 10">
            <a:extLst>
              <a:ext uri="{FF2B5EF4-FFF2-40B4-BE49-F238E27FC236}">
                <a16:creationId xmlns:a16="http://schemas.microsoft.com/office/drawing/2014/main" id="{4252769E-B9F0-4068-A645-5BBEF16E9C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4" y="3296010"/>
            <a:ext cx="12191456" cy="2849976"/>
            <a:chOff x="476" y="-3923157"/>
            <a:chExt cx="10667524" cy="2493729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1E12D6AD-7096-45BB-9C02-468B2704C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6" y="-3923156"/>
              <a:ext cx="10667524" cy="2493728"/>
            </a:xfrm>
            <a:custGeom>
              <a:avLst/>
              <a:gdLst>
                <a:gd name="connsiteX0" fmla="*/ 6095524 w 6095524"/>
                <a:gd name="connsiteY0" fmla="*/ 0 h 1424940"/>
                <a:gd name="connsiteX1" fmla="*/ 6095524 w 6095524"/>
                <a:gd name="connsiteY1" fmla="*/ 17431 h 1424940"/>
                <a:gd name="connsiteX2" fmla="*/ 6095524 w 6095524"/>
                <a:gd name="connsiteY2" fmla="*/ 216290 h 1424940"/>
                <a:gd name="connsiteX3" fmla="*/ 6079998 w 6095524"/>
                <a:gd name="connsiteY3" fmla="*/ 230600 h 1424940"/>
                <a:gd name="connsiteX4" fmla="*/ 6012751 w 6095524"/>
                <a:gd name="connsiteY4" fmla="*/ 260699 h 1424940"/>
                <a:gd name="connsiteX5" fmla="*/ 5992749 w 6095524"/>
                <a:gd name="connsiteY5" fmla="*/ 268700 h 1424940"/>
                <a:gd name="connsiteX6" fmla="*/ 5910358 w 6095524"/>
                <a:gd name="connsiteY6" fmla="*/ 320231 h 1424940"/>
                <a:gd name="connsiteX7" fmla="*/ 5835777 w 6095524"/>
                <a:gd name="connsiteY7" fmla="*/ 383953 h 1424940"/>
                <a:gd name="connsiteX8" fmla="*/ 5781008 w 6095524"/>
                <a:gd name="connsiteY8" fmla="*/ 459581 h 1424940"/>
                <a:gd name="connsiteX9" fmla="*/ 5765673 w 6095524"/>
                <a:gd name="connsiteY9" fmla="*/ 477584 h 1424940"/>
                <a:gd name="connsiteX10" fmla="*/ 5723763 w 6095524"/>
                <a:gd name="connsiteY10" fmla="*/ 500158 h 1424940"/>
                <a:gd name="connsiteX11" fmla="*/ 5686711 w 6095524"/>
                <a:gd name="connsiteY11" fmla="*/ 517112 h 1424940"/>
                <a:gd name="connsiteX12" fmla="*/ 5659850 w 6095524"/>
                <a:gd name="connsiteY12" fmla="*/ 535877 h 1424940"/>
                <a:gd name="connsiteX13" fmla="*/ 5637181 w 6095524"/>
                <a:gd name="connsiteY13" fmla="*/ 553117 h 1424940"/>
                <a:gd name="connsiteX14" fmla="*/ 5585841 w 6095524"/>
                <a:gd name="connsiteY14" fmla="*/ 597694 h 1424940"/>
                <a:gd name="connsiteX15" fmla="*/ 5528977 w 6095524"/>
                <a:gd name="connsiteY15" fmla="*/ 635318 h 1424940"/>
                <a:gd name="connsiteX16" fmla="*/ 5483256 w 6095524"/>
                <a:gd name="connsiteY16" fmla="*/ 681419 h 1424940"/>
                <a:gd name="connsiteX17" fmla="*/ 5464397 w 6095524"/>
                <a:gd name="connsiteY17" fmla="*/ 706374 h 1424940"/>
                <a:gd name="connsiteX18" fmla="*/ 5424773 w 6095524"/>
                <a:gd name="connsiteY18" fmla="*/ 723424 h 1424940"/>
                <a:gd name="connsiteX19" fmla="*/ 5381815 w 6095524"/>
                <a:gd name="connsiteY19" fmla="*/ 750094 h 1424940"/>
                <a:gd name="connsiteX20" fmla="*/ 5351335 w 6095524"/>
                <a:gd name="connsiteY20" fmla="*/ 776573 h 1424940"/>
                <a:gd name="connsiteX21" fmla="*/ 5327809 w 6095524"/>
                <a:gd name="connsiteY21" fmla="*/ 794290 h 1424940"/>
                <a:gd name="connsiteX22" fmla="*/ 5294566 w 6095524"/>
                <a:gd name="connsiteY22" fmla="*/ 812102 h 1424940"/>
                <a:gd name="connsiteX23" fmla="*/ 5261229 w 6095524"/>
                <a:gd name="connsiteY23" fmla="*/ 835438 h 1424940"/>
                <a:gd name="connsiteX24" fmla="*/ 5245037 w 6095524"/>
                <a:gd name="connsiteY24" fmla="*/ 849821 h 1424940"/>
                <a:gd name="connsiteX25" fmla="*/ 5213699 w 6095524"/>
                <a:gd name="connsiteY25" fmla="*/ 873728 h 1424940"/>
                <a:gd name="connsiteX26" fmla="*/ 5181409 w 6095524"/>
                <a:gd name="connsiteY26" fmla="*/ 896017 h 1424940"/>
                <a:gd name="connsiteX27" fmla="*/ 5120735 w 6095524"/>
                <a:gd name="connsiteY27" fmla="*/ 921544 h 1424940"/>
                <a:gd name="connsiteX28" fmla="*/ 5065490 w 6095524"/>
                <a:gd name="connsiteY28" fmla="*/ 959072 h 1424940"/>
                <a:gd name="connsiteX29" fmla="*/ 5021675 w 6095524"/>
                <a:gd name="connsiteY29" fmla="*/ 986504 h 1424940"/>
                <a:gd name="connsiteX30" fmla="*/ 4996148 w 6095524"/>
                <a:gd name="connsiteY30" fmla="*/ 1004507 h 1424940"/>
                <a:gd name="connsiteX31" fmla="*/ 4949285 w 6095524"/>
                <a:gd name="connsiteY31" fmla="*/ 1044702 h 1424940"/>
                <a:gd name="connsiteX32" fmla="*/ 4876609 w 6095524"/>
                <a:gd name="connsiteY32" fmla="*/ 1086993 h 1424940"/>
                <a:gd name="connsiteX33" fmla="*/ 4832699 w 6095524"/>
                <a:gd name="connsiteY33" fmla="*/ 1109853 h 1424940"/>
                <a:gd name="connsiteX34" fmla="*/ 4738211 w 6095524"/>
                <a:gd name="connsiteY34" fmla="*/ 1144334 h 1424940"/>
                <a:gd name="connsiteX35" fmla="*/ 4707731 w 6095524"/>
                <a:gd name="connsiteY35" fmla="*/ 1156621 h 1424940"/>
                <a:gd name="connsiteX36" fmla="*/ 4672870 w 6095524"/>
                <a:gd name="connsiteY36" fmla="*/ 1164717 h 1424940"/>
                <a:gd name="connsiteX37" fmla="*/ 4616863 w 6095524"/>
                <a:gd name="connsiteY37" fmla="*/ 1183862 h 1424940"/>
                <a:gd name="connsiteX38" fmla="*/ 4507516 w 6095524"/>
                <a:gd name="connsiteY38" fmla="*/ 1216819 h 1424940"/>
                <a:gd name="connsiteX39" fmla="*/ 4483513 w 6095524"/>
                <a:gd name="connsiteY39" fmla="*/ 1221867 h 1424940"/>
                <a:gd name="connsiteX40" fmla="*/ 4422362 w 6095524"/>
                <a:gd name="connsiteY40" fmla="*/ 1243108 h 1424940"/>
                <a:gd name="connsiteX41" fmla="*/ 4385691 w 6095524"/>
                <a:gd name="connsiteY41" fmla="*/ 1257395 h 1424940"/>
                <a:gd name="connsiteX42" fmla="*/ 4355306 w 6095524"/>
                <a:gd name="connsiteY42" fmla="*/ 1265587 h 1424940"/>
                <a:gd name="connsiteX43" fmla="*/ 4328446 w 6095524"/>
                <a:gd name="connsiteY43" fmla="*/ 1269397 h 1424940"/>
                <a:gd name="connsiteX44" fmla="*/ 4257770 w 6095524"/>
                <a:gd name="connsiteY44" fmla="*/ 1288256 h 1424940"/>
                <a:gd name="connsiteX45" fmla="*/ 4229576 w 6095524"/>
                <a:gd name="connsiteY45" fmla="*/ 1295686 h 1424940"/>
                <a:gd name="connsiteX46" fmla="*/ 4156424 w 6095524"/>
                <a:gd name="connsiteY46" fmla="*/ 1321213 h 1424940"/>
                <a:gd name="connsiteX47" fmla="*/ 4094416 w 6095524"/>
                <a:gd name="connsiteY47" fmla="*/ 1338072 h 1424940"/>
                <a:gd name="connsiteX48" fmla="*/ 4068509 w 6095524"/>
                <a:gd name="connsiteY48" fmla="*/ 1346168 h 1424940"/>
                <a:gd name="connsiteX49" fmla="*/ 4009263 w 6095524"/>
                <a:gd name="connsiteY49" fmla="*/ 1359694 h 1424940"/>
                <a:gd name="connsiteX50" fmla="*/ 3975735 w 6095524"/>
                <a:gd name="connsiteY50" fmla="*/ 1369219 h 1424940"/>
                <a:gd name="connsiteX51" fmla="*/ 3893915 w 6095524"/>
                <a:gd name="connsiteY51" fmla="*/ 1379982 h 1424940"/>
                <a:gd name="connsiteX52" fmla="*/ 3809428 w 6095524"/>
                <a:gd name="connsiteY52" fmla="*/ 1390364 h 1424940"/>
                <a:gd name="connsiteX53" fmla="*/ 3763042 w 6095524"/>
                <a:gd name="connsiteY53" fmla="*/ 1393793 h 1424940"/>
                <a:gd name="connsiteX54" fmla="*/ 3722561 w 6095524"/>
                <a:gd name="connsiteY54" fmla="*/ 1399223 h 1424940"/>
                <a:gd name="connsiteX55" fmla="*/ 3687318 w 6095524"/>
                <a:gd name="connsiteY55" fmla="*/ 1402652 h 1424940"/>
                <a:gd name="connsiteX56" fmla="*/ 3631216 w 6095524"/>
                <a:gd name="connsiteY56" fmla="*/ 1409605 h 1424940"/>
                <a:gd name="connsiteX57" fmla="*/ 3607880 w 6095524"/>
                <a:gd name="connsiteY57" fmla="*/ 1411415 h 1424940"/>
                <a:gd name="connsiteX58" fmla="*/ 3552825 w 6095524"/>
                <a:gd name="connsiteY58" fmla="*/ 1411319 h 1424940"/>
                <a:gd name="connsiteX59" fmla="*/ 3533680 w 6095524"/>
                <a:gd name="connsiteY59" fmla="*/ 1410367 h 1424940"/>
                <a:gd name="connsiteX60" fmla="*/ 3496818 w 6095524"/>
                <a:gd name="connsiteY60" fmla="*/ 1398556 h 1424940"/>
                <a:gd name="connsiteX61" fmla="*/ 3492437 w 6095524"/>
                <a:gd name="connsiteY61" fmla="*/ 1397699 h 1424940"/>
                <a:gd name="connsiteX62" fmla="*/ 3468243 w 6095524"/>
                <a:gd name="connsiteY62" fmla="*/ 1393031 h 1424940"/>
                <a:gd name="connsiteX63" fmla="*/ 3455003 w 6095524"/>
                <a:gd name="connsiteY63" fmla="*/ 1391507 h 1424940"/>
                <a:gd name="connsiteX64" fmla="*/ 3404711 w 6095524"/>
                <a:gd name="connsiteY64" fmla="*/ 1381792 h 1424940"/>
                <a:gd name="connsiteX65" fmla="*/ 3375756 w 6095524"/>
                <a:gd name="connsiteY65" fmla="*/ 1377220 h 1424940"/>
                <a:gd name="connsiteX66" fmla="*/ 3352324 w 6095524"/>
                <a:gd name="connsiteY66" fmla="*/ 1377887 h 1424940"/>
                <a:gd name="connsiteX67" fmla="*/ 3311176 w 6095524"/>
                <a:gd name="connsiteY67" fmla="*/ 1378744 h 1424940"/>
                <a:gd name="connsiteX68" fmla="*/ 3298031 w 6095524"/>
                <a:gd name="connsiteY68" fmla="*/ 1380935 h 1424940"/>
                <a:gd name="connsiteX69" fmla="*/ 3238595 w 6095524"/>
                <a:gd name="connsiteY69" fmla="*/ 1374648 h 1424940"/>
                <a:gd name="connsiteX70" fmla="*/ 3204686 w 6095524"/>
                <a:gd name="connsiteY70" fmla="*/ 1374172 h 1424940"/>
                <a:gd name="connsiteX71" fmla="*/ 3166491 w 6095524"/>
                <a:gd name="connsiteY71" fmla="*/ 1366361 h 1424940"/>
                <a:gd name="connsiteX72" fmla="*/ 3155347 w 6095524"/>
                <a:gd name="connsiteY72" fmla="*/ 1366742 h 1424940"/>
                <a:gd name="connsiteX73" fmla="*/ 3142869 w 6095524"/>
                <a:gd name="connsiteY73" fmla="*/ 1367409 h 1424940"/>
                <a:gd name="connsiteX74" fmla="*/ 3104578 w 6095524"/>
                <a:gd name="connsiteY74" fmla="*/ 1367981 h 1424940"/>
                <a:gd name="connsiteX75" fmla="*/ 3081337 w 6095524"/>
                <a:gd name="connsiteY75" fmla="*/ 1370838 h 1424940"/>
                <a:gd name="connsiteX76" fmla="*/ 3037047 w 6095524"/>
                <a:gd name="connsiteY76" fmla="*/ 1369124 h 1424940"/>
                <a:gd name="connsiteX77" fmla="*/ 3020663 w 6095524"/>
                <a:gd name="connsiteY77" fmla="*/ 1371600 h 1424940"/>
                <a:gd name="connsiteX78" fmla="*/ 2979230 w 6095524"/>
                <a:gd name="connsiteY78" fmla="*/ 1371886 h 1424940"/>
                <a:gd name="connsiteX79" fmla="*/ 2942082 w 6095524"/>
                <a:gd name="connsiteY79" fmla="*/ 1370457 h 1424940"/>
                <a:gd name="connsiteX80" fmla="*/ 2906268 w 6095524"/>
                <a:gd name="connsiteY80" fmla="*/ 1371219 h 1424940"/>
                <a:gd name="connsiteX81" fmla="*/ 2880646 w 6095524"/>
                <a:gd name="connsiteY81" fmla="*/ 1374362 h 1424940"/>
                <a:gd name="connsiteX82" fmla="*/ 2852833 w 6095524"/>
                <a:gd name="connsiteY82" fmla="*/ 1376267 h 1424940"/>
                <a:gd name="connsiteX83" fmla="*/ 2776157 w 6095524"/>
                <a:gd name="connsiteY83" fmla="*/ 1387602 h 1424940"/>
                <a:gd name="connsiteX84" fmla="*/ 2761965 w 6095524"/>
                <a:gd name="connsiteY84" fmla="*/ 1384840 h 1424940"/>
                <a:gd name="connsiteX85" fmla="*/ 2681383 w 6095524"/>
                <a:gd name="connsiteY85" fmla="*/ 1382268 h 1424940"/>
                <a:gd name="connsiteX86" fmla="*/ 2663857 w 6095524"/>
                <a:gd name="connsiteY86" fmla="*/ 1382459 h 1424940"/>
                <a:gd name="connsiteX87" fmla="*/ 2616803 w 6095524"/>
                <a:gd name="connsiteY87" fmla="*/ 1371219 h 1424940"/>
                <a:gd name="connsiteX88" fmla="*/ 2544223 w 6095524"/>
                <a:gd name="connsiteY88" fmla="*/ 1389031 h 1424940"/>
                <a:gd name="connsiteX89" fmla="*/ 2476309 w 6095524"/>
                <a:gd name="connsiteY89" fmla="*/ 1411319 h 1424940"/>
                <a:gd name="connsiteX90" fmla="*/ 2467737 w 6095524"/>
                <a:gd name="connsiteY90" fmla="*/ 1414177 h 1424940"/>
                <a:gd name="connsiteX91" fmla="*/ 2443353 w 6095524"/>
                <a:gd name="connsiteY91" fmla="*/ 1419035 h 1424940"/>
                <a:gd name="connsiteX92" fmla="*/ 2413159 w 6095524"/>
                <a:gd name="connsiteY92" fmla="*/ 1420749 h 1424940"/>
                <a:gd name="connsiteX93" fmla="*/ 2374868 w 6095524"/>
                <a:gd name="connsiteY93" fmla="*/ 1424940 h 1424940"/>
                <a:gd name="connsiteX94" fmla="*/ 2344198 w 6095524"/>
                <a:gd name="connsiteY94" fmla="*/ 1419701 h 1424940"/>
                <a:gd name="connsiteX95" fmla="*/ 2301335 w 6095524"/>
                <a:gd name="connsiteY95" fmla="*/ 1411891 h 1424940"/>
                <a:gd name="connsiteX96" fmla="*/ 2260949 w 6095524"/>
                <a:gd name="connsiteY96" fmla="*/ 1404461 h 1424940"/>
                <a:gd name="connsiteX97" fmla="*/ 2248186 w 6095524"/>
                <a:gd name="connsiteY97" fmla="*/ 1413224 h 1424940"/>
                <a:gd name="connsiteX98" fmla="*/ 2228469 w 6095524"/>
                <a:gd name="connsiteY98" fmla="*/ 1420844 h 1424940"/>
                <a:gd name="connsiteX99" fmla="*/ 2206562 w 6095524"/>
                <a:gd name="connsiteY99" fmla="*/ 1411700 h 1424940"/>
                <a:gd name="connsiteX100" fmla="*/ 2155317 w 6095524"/>
                <a:gd name="connsiteY100" fmla="*/ 1392746 h 1424940"/>
                <a:gd name="connsiteX101" fmla="*/ 2122932 w 6095524"/>
                <a:gd name="connsiteY101" fmla="*/ 1391888 h 1424940"/>
                <a:gd name="connsiteX102" fmla="*/ 2052542 w 6095524"/>
                <a:gd name="connsiteY102" fmla="*/ 1383792 h 1424940"/>
                <a:gd name="connsiteX103" fmla="*/ 2006537 w 6095524"/>
                <a:gd name="connsiteY103" fmla="*/ 1372267 h 1424940"/>
                <a:gd name="connsiteX104" fmla="*/ 1973486 w 6095524"/>
                <a:gd name="connsiteY104" fmla="*/ 1359218 h 1424940"/>
                <a:gd name="connsiteX105" fmla="*/ 1926146 w 6095524"/>
                <a:gd name="connsiteY105" fmla="*/ 1342168 h 1424940"/>
                <a:gd name="connsiteX106" fmla="*/ 1878616 w 6095524"/>
                <a:gd name="connsiteY106" fmla="*/ 1333310 h 1424940"/>
                <a:gd name="connsiteX107" fmla="*/ 1844231 w 6095524"/>
                <a:gd name="connsiteY107" fmla="*/ 1322165 h 1424940"/>
                <a:gd name="connsiteX108" fmla="*/ 1802225 w 6095524"/>
                <a:gd name="connsiteY108" fmla="*/ 1314545 h 1424940"/>
                <a:gd name="connsiteX109" fmla="*/ 1766983 w 6095524"/>
                <a:gd name="connsiteY109" fmla="*/ 1314260 h 1424940"/>
                <a:gd name="connsiteX110" fmla="*/ 1711738 w 6095524"/>
                <a:gd name="connsiteY110" fmla="*/ 1315593 h 1424940"/>
                <a:gd name="connsiteX111" fmla="*/ 1644111 w 6095524"/>
                <a:gd name="connsiteY111" fmla="*/ 1292543 h 1424940"/>
                <a:gd name="connsiteX112" fmla="*/ 1616774 w 6095524"/>
                <a:gd name="connsiteY112" fmla="*/ 1287399 h 1424940"/>
                <a:gd name="connsiteX113" fmla="*/ 1591056 w 6095524"/>
                <a:gd name="connsiteY113" fmla="*/ 1285018 h 1424940"/>
                <a:gd name="connsiteX114" fmla="*/ 1536478 w 6095524"/>
                <a:gd name="connsiteY114" fmla="*/ 1269683 h 1424940"/>
                <a:gd name="connsiteX115" fmla="*/ 1514285 w 6095524"/>
                <a:gd name="connsiteY115" fmla="*/ 1264634 h 1424940"/>
                <a:gd name="connsiteX116" fmla="*/ 1483233 w 6095524"/>
                <a:gd name="connsiteY116" fmla="*/ 1264730 h 1424940"/>
                <a:gd name="connsiteX117" fmla="*/ 1426750 w 6095524"/>
                <a:gd name="connsiteY117" fmla="*/ 1257681 h 1424940"/>
                <a:gd name="connsiteX118" fmla="*/ 1370362 w 6095524"/>
                <a:gd name="connsiteY118" fmla="*/ 1237107 h 1424940"/>
                <a:gd name="connsiteX119" fmla="*/ 1346454 w 6095524"/>
                <a:gd name="connsiteY119" fmla="*/ 1239107 h 1424940"/>
                <a:gd name="connsiteX120" fmla="*/ 1337882 w 6095524"/>
                <a:gd name="connsiteY120" fmla="*/ 1238631 h 1424940"/>
                <a:gd name="connsiteX121" fmla="*/ 1260825 w 6095524"/>
                <a:gd name="connsiteY121" fmla="*/ 1227296 h 1424940"/>
                <a:gd name="connsiteX122" fmla="*/ 1253109 w 6095524"/>
                <a:gd name="connsiteY122" fmla="*/ 1226058 h 1424940"/>
                <a:gd name="connsiteX123" fmla="*/ 1216915 w 6095524"/>
                <a:gd name="connsiteY123" fmla="*/ 1215962 h 1424940"/>
                <a:gd name="connsiteX124" fmla="*/ 1125664 w 6095524"/>
                <a:gd name="connsiteY124" fmla="*/ 1209675 h 1424940"/>
                <a:gd name="connsiteX125" fmla="*/ 1120045 w 6095524"/>
                <a:gd name="connsiteY125" fmla="*/ 1208913 h 1424940"/>
                <a:gd name="connsiteX126" fmla="*/ 1089469 w 6095524"/>
                <a:gd name="connsiteY126" fmla="*/ 1213961 h 1424940"/>
                <a:gd name="connsiteX127" fmla="*/ 1074325 w 6095524"/>
                <a:gd name="connsiteY127" fmla="*/ 1221105 h 1424940"/>
                <a:gd name="connsiteX128" fmla="*/ 1050703 w 6095524"/>
                <a:gd name="connsiteY128" fmla="*/ 1228535 h 1424940"/>
                <a:gd name="connsiteX129" fmla="*/ 1026700 w 6095524"/>
                <a:gd name="connsiteY129" fmla="*/ 1231297 h 1424940"/>
                <a:gd name="connsiteX130" fmla="*/ 986409 w 6095524"/>
                <a:gd name="connsiteY130" fmla="*/ 1220057 h 1424940"/>
                <a:gd name="connsiteX131" fmla="*/ 971741 w 6095524"/>
                <a:gd name="connsiteY131" fmla="*/ 1218914 h 1424940"/>
                <a:gd name="connsiteX132" fmla="*/ 939070 w 6095524"/>
                <a:gd name="connsiteY132" fmla="*/ 1213485 h 1424940"/>
                <a:gd name="connsiteX133" fmla="*/ 910495 w 6095524"/>
                <a:gd name="connsiteY133" fmla="*/ 1213866 h 1424940"/>
                <a:gd name="connsiteX134" fmla="*/ 887540 w 6095524"/>
                <a:gd name="connsiteY134" fmla="*/ 1222534 h 1424940"/>
                <a:gd name="connsiteX135" fmla="*/ 854202 w 6095524"/>
                <a:gd name="connsiteY135" fmla="*/ 1224248 h 1424940"/>
                <a:gd name="connsiteX136" fmla="*/ 832675 w 6095524"/>
                <a:gd name="connsiteY136" fmla="*/ 1217962 h 1424940"/>
                <a:gd name="connsiteX137" fmla="*/ 828294 w 6095524"/>
                <a:gd name="connsiteY137" fmla="*/ 1217105 h 1424940"/>
                <a:gd name="connsiteX138" fmla="*/ 772001 w 6095524"/>
                <a:gd name="connsiteY138" fmla="*/ 1216723 h 1424940"/>
                <a:gd name="connsiteX139" fmla="*/ 701707 w 6095524"/>
                <a:gd name="connsiteY139" fmla="*/ 1235678 h 1424940"/>
                <a:gd name="connsiteX140" fmla="*/ 690086 w 6095524"/>
                <a:gd name="connsiteY140" fmla="*/ 1239679 h 1424940"/>
                <a:gd name="connsiteX141" fmla="*/ 633412 w 6095524"/>
                <a:gd name="connsiteY141" fmla="*/ 1246632 h 1424940"/>
                <a:gd name="connsiteX142" fmla="*/ 603028 w 6095524"/>
                <a:gd name="connsiteY142" fmla="*/ 1253681 h 1424940"/>
                <a:gd name="connsiteX143" fmla="*/ 581120 w 6095524"/>
                <a:gd name="connsiteY143" fmla="*/ 1254062 h 1424940"/>
                <a:gd name="connsiteX144" fmla="*/ 554642 w 6095524"/>
                <a:gd name="connsiteY144" fmla="*/ 1266539 h 1424940"/>
                <a:gd name="connsiteX145" fmla="*/ 545973 w 6095524"/>
                <a:gd name="connsiteY145" fmla="*/ 1271969 h 1424940"/>
                <a:gd name="connsiteX146" fmla="*/ 535591 w 6095524"/>
                <a:gd name="connsiteY146" fmla="*/ 1275207 h 1424940"/>
                <a:gd name="connsiteX147" fmla="*/ 488538 w 6095524"/>
                <a:gd name="connsiteY147" fmla="*/ 1285494 h 1424940"/>
                <a:gd name="connsiteX148" fmla="*/ 480155 w 6095524"/>
                <a:gd name="connsiteY148" fmla="*/ 1291304 h 1424940"/>
                <a:gd name="connsiteX149" fmla="*/ 474535 w 6095524"/>
                <a:gd name="connsiteY149" fmla="*/ 1294924 h 1424940"/>
                <a:gd name="connsiteX150" fmla="*/ 428816 w 6095524"/>
                <a:gd name="connsiteY150" fmla="*/ 1301020 h 1424940"/>
                <a:gd name="connsiteX151" fmla="*/ 400241 w 6095524"/>
                <a:gd name="connsiteY151" fmla="*/ 1318260 h 1424940"/>
                <a:gd name="connsiteX152" fmla="*/ 392431 w 6095524"/>
                <a:gd name="connsiteY152" fmla="*/ 1325594 h 1424940"/>
                <a:gd name="connsiteX153" fmla="*/ 365093 w 6095524"/>
                <a:gd name="connsiteY153" fmla="*/ 1336643 h 1424940"/>
                <a:gd name="connsiteX154" fmla="*/ 273177 w 6095524"/>
                <a:gd name="connsiteY154" fmla="*/ 1357884 h 1424940"/>
                <a:gd name="connsiteX155" fmla="*/ 246888 w 6095524"/>
                <a:gd name="connsiteY155" fmla="*/ 1350359 h 1424940"/>
                <a:gd name="connsiteX156" fmla="*/ 196977 w 6095524"/>
                <a:gd name="connsiteY156" fmla="*/ 1370552 h 1424940"/>
                <a:gd name="connsiteX157" fmla="*/ 153352 w 6095524"/>
                <a:gd name="connsiteY157" fmla="*/ 1381982 h 1424940"/>
                <a:gd name="connsiteX158" fmla="*/ 137160 w 6095524"/>
                <a:gd name="connsiteY158" fmla="*/ 1384745 h 1424940"/>
                <a:gd name="connsiteX159" fmla="*/ 85917 w 6095524"/>
                <a:gd name="connsiteY159" fmla="*/ 1389793 h 1424940"/>
                <a:gd name="connsiteX160" fmla="*/ 59532 w 6095524"/>
                <a:gd name="connsiteY160" fmla="*/ 1401223 h 1424940"/>
                <a:gd name="connsiteX161" fmla="*/ 30325 w 6095524"/>
                <a:gd name="connsiteY161" fmla="*/ 1409974 h 1424940"/>
                <a:gd name="connsiteX162" fmla="*/ 0 w 6095524"/>
                <a:gd name="connsiteY162" fmla="*/ 1412360 h 1424940"/>
                <a:gd name="connsiteX163" fmla="*/ 0 w 6095524"/>
                <a:gd name="connsiteY163" fmla="*/ 1058622 h 1424940"/>
                <a:gd name="connsiteX164" fmla="*/ 17145 w 6095524"/>
                <a:gd name="connsiteY164" fmla="*/ 1060228 h 1424940"/>
                <a:gd name="connsiteX165" fmla="*/ 44672 w 6095524"/>
                <a:gd name="connsiteY165" fmla="*/ 1066324 h 1424940"/>
                <a:gd name="connsiteX166" fmla="*/ 84677 w 6095524"/>
                <a:gd name="connsiteY166" fmla="*/ 1076230 h 1424940"/>
                <a:gd name="connsiteX167" fmla="*/ 132017 w 6095524"/>
                <a:gd name="connsiteY167" fmla="*/ 1064990 h 1424940"/>
                <a:gd name="connsiteX168" fmla="*/ 136779 w 6095524"/>
                <a:gd name="connsiteY168" fmla="*/ 1060323 h 1424940"/>
                <a:gd name="connsiteX169" fmla="*/ 187547 w 6095524"/>
                <a:gd name="connsiteY169" fmla="*/ 1049179 h 1424940"/>
                <a:gd name="connsiteX170" fmla="*/ 270891 w 6095524"/>
                <a:gd name="connsiteY170" fmla="*/ 1036415 h 1424940"/>
                <a:gd name="connsiteX171" fmla="*/ 276320 w 6095524"/>
                <a:gd name="connsiteY171" fmla="*/ 1035558 h 1424940"/>
                <a:gd name="connsiteX172" fmla="*/ 323755 w 6095524"/>
                <a:gd name="connsiteY172" fmla="*/ 1061561 h 1424940"/>
                <a:gd name="connsiteX173" fmla="*/ 361855 w 6095524"/>
                <a:gd name="connsiteY173" fmla="*/ 1057942 h 1424940"/>
                <a:gd name="connsiteX174" fmla="*/ 379571 w 6095524"/>
                <a:gd name="connsiteY174" fmla="*/ 1039939 h 1424940"/>
                <a:gd name="connsiteX175" fmla="*/ 430530 w 6095524"/>
                <a:gd name="connsiteY175" fmla="*/ 1025747 h 1424940"/>
                <a:gd name="connsiteX176" fmla="*/ 493300 w 6095524"/>
                <a:gd name="connsiteY176" fmla="*/ 1027176 h 1424940"/>
                <a:gd name="connsiteX177" fmla="*/ 537782 w 6095524"/>
                <a:gd name="connsiteY177" fmla="*/ 1025366 h 1424940"/>
                <a:gd name="connsiteX178" fmla="*/ 562166 w 6095524"/>
                <a:gd name="connsiteY178" fmla="*/ 1015746 h 1424940"/>
                <a:gd name="connsiteX179" fmla="*/ 579596 w 6095524"/>
                <a:gd name="connsiteY179" fmla="*/ 1016699 h 1424940"/>
                <a:gd name="connsiteX180" fmla="*/ 612362 w 6095524"/>
                <a:gd name="connsiteY180" fmla="*/ 1023557 h 1424940"/>
                <a:gd name="connsiteX181" fmla="*/ 716090 w 6095524"/>
                <a:gd name="connsiteY181" fmla="*/ 1031653 h 1424940"/>
                <a:gd name="connsiteX182" fmla="*/ 758381 w 6095524"/>
                <a:gd name="connsiteY182" fmla="*/ 1018985 h 1424940"/>
                <a:gd name="connsiteX183" fmla="*/ 771049 w 6095524"/>
                <a:gd name="connsiteY183" fmla="*/ 1018699 h 1424940"/>
                <a:gd name="connsiteX184" fmla="*/ 799433 w 6095524"/>
                <a:gd name="connsiteY184" fmla="*/ 1023652 h 1424940"/>
                <a:gd name="connsiteX185" fmla="*/ 858012 w 6095524"/>
                <a:gd name="connsiteY185" fmla="*/ 1020318 h 1424940"/>
                <a:gd name="connsiteX186" fmla="*/ 879634 w 6095524"/>
                <a:gd name="connsiteY186" fmla="*/ 1015270 h 1424940"/>
                <a:gd name="connsiteX187" fmla="*/ 891635 w 6095524"/>
                <a:gd name="connsiteY187" fmla="*/ 1012031 h 1424940"/>
                <a:gd name="connsiteX188" fmla="*/ 953262 w 6095524"/>
                <a:gd name="connsiteY188" fmla="*/ 1003078 h 1424940"/>
                <a:gd name="connsiteX189" fmla="*/ 980694 w 6095524"/>
                <a:gd name="connsiteY189" fmla="*/ 993458 h 1424940"/>
                <a:gd name="connsiteX190" fmla="*/ 988124 w 6095524"/>
                <a:gd name="connsiteY190" fmla="*/ 992029 h 1424940"/>
                <a:gd name="connsiteX191" fmla="*/ 1028795 w 6095524"/>
                <a:gd name="connsiteY191" fmla="*/ 996029 h 1424940"/>
                <a:gd name="connsiteX192" fmla="*/ 1059275 w 6095524"/>
                <a:gd name="connsiteY192" fmla="*/ 1011555 h 1424940"/>
                <a:gd name="connsiteX193" fmla="*/ 1065181 w 6095524"/>
                <a:gd name="connsiteY193" fmla="*/ 1016794 h 1424940"/>
                <a:gd name="connsiteX194" fmla="*/ 1150144 w 6095524"/>
                <a:gd name="connsiteY194" fmla="*/ 1014984 h 1424940"/>
                <a:gd name="connsiteX195" fmla="*/ 1163193 w 6095524"/>
                <a:gd name="connsiteY195" fmla="*/ 1012793 h 1424940"/>
                <a:gd name="connsiteX196" fmla="*/ 1226249 w 6095524"/>
                <a:gd name="connsiteY196" fmla="*/ 1021937 h 1424940"/>
                <a:gd name="connsiteX197" fmla="*/ 1244632 w 6095524"/>
                <a:gd name="connsiteY197" fmla="*/ 1023747 h 1424940"/>
                <a:gd name="connsiteX198" fmla="*/ 1310545 w 6095524"/>
                <a:gd name="connsiteY198" fmla="*/ 1031939 h 1424940"/>
                <a:gd name="connsiteX199" fmla="*/ 1319879 w 6095524"/>
                <a:gd name="connsiteY199" fmla="*/ 1024319 h 1424940"/>
                <a:gd name="connsiteX200" fmla="*/ 1346740 w 6095524"/>
                <a:gd name="connsiteY200" fmla="*/ 1005173 h 1424940"/>
                <a:gd name="connsiteX201" fmla="*/ 1399699 w 6095524"/>
                <a:gd name="connsiteY201" fmla="*/ 988219 h 1424940"/>
                <a:gd name="connsiteX202" fmla="*/ 1414082 w 6095524"/>
                <a:gd name="connsiteY202" fmla="*/ 989171 h 1424940"/>
                <a:gd name="connsiteX203" fmla="*/ 1450467 w 6095524"/>
                <a:gd name="connsiteY203" fmla="*/ 1017461 h 1424940"/>
                <a:gd name="connsiteX204" fmla="*/ 1468184 w 6095524"/>
                <a:gd name="connsiteY204" fmla="*/ 1028795 h 1424940"/>
                <a:gd name="connsiteX205" fmla="*/ 1518476 w 6095524"/>
                <a:gd name="connsiteY205" fmla="*/ 1049655 h 1424940"/>
                <a:gd name="connsiteX206" fmla="*/ 1522667 w 6095524"/>
                <a:gd name="connsiteY206" fmla="*/ 1053465 h 1424940"/>
                <a:gd name="connsiteX207" fmla="*/ 1559814 w 6095524"/>
                <a:gd name="connsiteY207" fmla="*/ 1098709 h 1424940"/>
                <a:gd name="connsiteX208" fmla="*/ 1568196 w 6095524"/>
                <a:gd name="connsiteY208" fmla="*/ 1106424 h 1424940"/>
                <a:gd name="connsiteX209" fmla="*/ 1578293 w 6095524"/>
                <a:gd name="connsiteY209" fmla="*/ 1118426 h 1424940"/>
                <a:gd name="connsiteX210" fmla="*/ 1609820 w 6095524"/>
                <a:gd name="connsiteY210" fmla="*/ 1141667 h 1424940"/>
                <a:gd name="connsiteX211" fmla="*/ 1648873 w 6095524"/>
                <a:gd name="connsiteY211" fmla="*/ 1149096 h 1424940"/>
                <a:gd name="connsiteX212" fmla="*/ 1696022 w 6095524"/>
                <a:gd name="connsiteY212" fmla="*/ 1160431 h 1424940"/>
                <a:gd name="connsiteX213" fmla="*/ 1715739 w 6095524"/>
                <a:gd name="connsiteY213" fmla="*/ 1168051 h 1424940"/>
                <a:gd name="connsiteX214" fmla="*/ 1768602 w 6095524"/>
                <a:gd name="connsiteY214" fmla="*/ 1182529 h 1424940"/>
                <a:gd name="connsiteX215" fmla="*/ 1806321 w 6095524"/>
                <a:gd name="connsiteY215" fmla="*/ 1194721 h 1424940"/>
                <a:gd name="connsiteX216" fmla="*/ 1860709 w 6095524"/>
                <a:gd name="connsiteY216" fmla="*/ 1201865 h 1424940"/>
                <a:gd name="connsiteX217" fmla="*/ 1887093 w 6095524"/>
                <a:gd name="connsiteY217" fmla="*/ 1202150 h 1424940"/>
                <a:gd name="connsiteX218" fmla="*/ 1935575 w 6095524"/>
                <a:gd name="connsiteY218" fmla="*/ 1238726 h 1424940"/>
                <a:gd name="connsiteX219" fmla="*/ 1974247 w 6095524"/>
                <a:gd name="connsiteY219" fmla="*/ 1262920 h 1424940"/>
                <a:gd name="connsiteX220" fmla="*/ 2014919 w 6095524"/>
                <a:gd name="connsiteY220" fmla="*/ 1251204 h 1424940"/>
                <a:gd name="connsiteX221" fmla="*/ 2025968 w 6095524"/>
                <a:gd name="connsiteY221" fmla="*/ 1240155 h 1424940"/>
                <a:gd name="connsiteX222" fmla="*/ 2092643 w 6095524"/>
                <a:gd name="connsiteY222" fmla="*/ 1229678 h 1424940"/>
                <a:gd name="connsiteX223" fmla="*/ 2187893 w 6095524"/>
                <a:gd name="connsiteY223" fmla="*/ 1229297 h 1424940"/>
                <a:gd name="connsiteX224" fmla="*/ 2346294 w 6095524"/>
                <a:gd name="connsiteY224" fmla="*/ 1205484 h 1424940"/>
                <a:gd name="connsiteX225" fmla="*/ 2373916 w 6095524"/>
                <a:gd name="connsiteY225" fmla="*/ 1194435 h 1424940"/>
                <a:gd name="connsiteX226" fmla="*/ 2404967 w 6095524"/>
                <a:gd name="connsiteY226" fmla="*/ 1191673 h 1424940"/>
                <a:gd name="connsiteX227" fmla="*/ 2416874 w 6095524"/>
                <a:gd name="connsiteY227" fmla="*/ 1198436 h 1424940"/>
                <a:gd name="connsiteX228" fmla="*/ 2468975 w 6095524"/>
                <a:gd name="connsiteY228" fmla="*/ 1208532 h 1424940"/>
                <a:gd name="connsiteX229" fmla="*/ 2478882 w 6095524"/>
                <a:gd name="connsiteY229" fmla="*/ 1208723 h 1424940"/>
                <a:gd name="connsiteX230" fmla="*/ 2512791 w 6095524"/>
                <a:gd name="connsiteY230" fmla="*/ 1204436 h 1424940"/>
                <a:gd name="connsiteX231" fmla="*/ 2544223 w 6095524"/>
                <a:gd name="connsiteY231" fmla="*/ 1201960 h 1424940"/>
                <a:gd name="connsiteX232" fmla="*/ 2623471 w 6095524"/>
                <a:gd name="connsiteY232" fmla="*/ 1210056 h 1424940"/>
                <a:gd name="connsiteX233" fmla="*/ 2684241 w 6095524"/>
                <a:gd name="connsiteY233" fmla="*/ 1208151 h 1424940"/>
                <a:gd name="connsiteX234" fmla="*/ 2712244 w 6095524"/>
                <a:gd name="connsiteY234" fmla="*/ 1210056 h 1424940"/>
                <a:gd name="connsiteX235" fmla="*/ 2728055 w 6095524"/>
                <a:gd name="connsiteY235" fmla="*/ 1212914 h 1424940"/>
                <a:gd name="connsiteX236" fmla="*/ 2763869 w 6095524"/>
                <a:gd name="connsiteY236" fmla="*/ 1232821 h 1424940"/>
                <a:gd name="connsiteX237" fmla="*/ 2783491 w 6095524"/>
                <a:gd name="connsiteY237" fmla="*/ 1237298 h 1424940"/>
                <a:gd name="connsiteX238" fmla="*/ 2842546 w 6095524"/>
                <a:gd name="connsiteY238" fmla="*/ 1236917 h 1424940"/>
                <a:gd name="connsiteX239" fmla="*/ 2931128 w 6095524"/>
                <a:gd name="connsiteY239" fmla="*/ 1206913 h 1424940"/>
                <a:gd name="connsiteX240" fmla="*/ 2940368 w 6095524"/>
                <a:gd name="connsiteY240" fmla="*/ 1202912 h 1424940"/>
                <a:gd name="connsiteX241" fmla="*/ 2985421 w 6095524"/>
                <a:gd name="connsiteY241" fmla="*/ 1197959 h 1424940"/>
                <a:gd name="connsiteX242" fmla="*/ 3015996 w 6095524"/>
                <a:gd name="connsiteY242" fmla="*/ 1204722 h 1424940"/>
                <a:gd name="connsiteX243" fmla="*/ 3057621 w 6095524"/>
                <a:gd name="connsiteY243" fmla="*/ 1218724 h 1424940"/>
                <a:gd name="connsiteX244" fmla="*/ 3095054 w 6095524"/>
                <a:gd name="connsiteY244" fmla="*/ 1230440 h 1424940"/>
                <a:gd name="connsiteX245" fmla="*/ 3122295 w 6095524"/>
                <a:gd name="connsiteY245" fmla="*/ 1243679 h 1424940"/>
                <a:gd name="connsiteX246" fmla="*/ 3184589 w 6095524"/>
                <a:gd name="connsiteY246" fmla="*/ 1253395 h 1424940"/>
                <a:gd name="connsiteX247" fmla="*/ 3191066 w 6095524"/>
                <a:gd name="connsiteY247" fmla="*/ 1255014 h 1424940"/>
                <a:gd name="connsiteX248" fmla="*/ 3237929 w 6095524"/>
                <a:gd name="connsiteY248" fmla="*/ 1243203 h 1424940"/>
                <a:gd name="connsiteX249" fmla="*/ 3294221 w 6095524"/>
                <a:gd name="connsiteY249" fmla="*/ 1231202 h 1424940"/>
                <a:gd name="connsiteX250" fmla="*/ 3314319 w 6095524"/>
                <a:gd name="connsiteY250" fmla="*/ 1235297 h 1424940"/>
                <a:gd name="connsiteX251" fmla="*/ 3341846 w 6095524"/>
                <a:gd name="connsiteY251" fmla="*/ 1241108 h 1424940"/>
                <a:gd name="connsiteX252" fmla="*/ 3367373 w 6095524"/>
                <a:gd name="connsiteY252" fmla="*/ 1238060 h 1424940"/>
                <a:gd name="connsiteX253" fmla="*/ 3382899 w 6095524"/>
                <a:gd name="connsiteY253" fmla="*/ 1237774 h 1424940"/>
                <a:gd name="connsiteX254" fmla="*/ 3453765 w 6095524"/>
                <a:gd name="connsiteY254" fmla="*/ 1273397 h 1424940"/>
                <a:gd name="connsiteX255" fmla="*/ 3471767 w 6095524"/>
                <a:gd name="connsiteY255" fmla="*/ 1276350 h 1424940"/>
                <a:gd name="connsiteX256" fmla="*/ 3481959 w 6095524"/>
                <a:gd name="connsiteY256" fmla="*/ 1280732 h 1424940"/>
                <a:gd name="connsiteX257" fmla="*/ 3543396 w 6095524"/>
                <a:gd name="connsiteY257" fmla="*/ 1324928 h 1424940"/>
                <a:gd name="connsiteX258" fmla="*/ 3569494 w 6095524"/>
                <a:gd name="connsiteY258" fmla="*/ 1333881 h 1424940"/>
                <a:gd name="connsiteX259" fmla="*/ 3598164 w 6095524"/>
                <a:gd name="connsiteY259" fmla="*/ 1332071 h 1424940"/>
                <a:gd name="connsiteX260" fmla="*/ 3614738 w 6095524"/>
                <a:gd name="connsiteY260" fmla="*/ 1328833 h 1424940"/>
                <a:gd name="connsiteX261" fmla="*/ 3655886 w 6095524"/>
                <a:gd name="connsiteY261" fmla="*/ 1300734 h 1424940"/>
                <a:gd name="connsiteX262" fmla="*/ 3679317 w 6095524"/>
                <a:gd name="connsiteY262" fmla="*/ 1301687 h 1424940"/>
                <a:gd name="connsiteX263" fmla="*/ 3715893 w 6095524"/>
                <a:gd name="connsiteY263" fmla="*/ 1321022 h 1424940"/>
                <a:gd name="connsiteX264" fmla="*/ 3782282 w 6095524"/>
                <a:gd name="connsiteY264" fmla="*/ 1329690 h 1424940"/>
                <a:gd name="connsiteX265" fmla="*/ 3816001 w 6095524"/>
                <a:gd name="connsiteY265" fmla="*/ 1302639 h 1424940"/>
                <a:gd name="connsiteX266" fmla="*/ 3833431 w 6095524"/>
                <a:gd name="connsiteY266" fmla="*/ 1276636 h 1424940"/>
                <a:gd name="connsiteX267" fmla="*/ 3883819 w 6095524"/>
                <a:gd name="connsiteY267" fmla="*/ 1246442 h 1424940"/>
                <a:gd name="connsiteX268" fmla="*/ 3895821 w 6095524"/>
                <a:gd name="connsiteY268" fmla="*/ 1257681 h 1424940"/>
                <a:gd name="connsiteX269" fmla="*/ 3932778 w 6095524"/>
                <a:gd name="connsiteY269" fmla="*/ 1262444 h 1424940"/>
                <a:gd name="connsiteX270" fmla="*/ 3972782 w 6095524"/>
                <a:gd name="connsiteY270" fmla="*/ 1262063 h 1424940"/>
                <a:gd name="connsiteX271" fmla="*/ 4042505 w 6095524"/>
                <a:gd name="connsiteY271" fmla="*/ 1267111 h 1424940"/>
                <a:gd name="connsiteX272" fmla="*/ 4088892 w 6095524"/>
                <a:gd name="connsiteY272" fmla="*/ 1238250 h 1424940"/>
                <a:gd name="connsiteX273" fmla="*/ 4106609 w 6095524"/>
                <a:gd name="connsiteY273" fmla="*/ 1226344 h 1424940"/>
                <a:gd name="connsiteX274" fmla="*/ 4123182 w 6095524"/>
                <a:gd name="connsiteY274" fmla="*/ 1218724 h 1424940"/>
                <a:gd name="connsiteX275" fmla="*/ 4142328 w 6095524"/>
                <a:gd name="connsiteY275" fmla="*/ 1214438 h 1424940"/>
                <a:gd name="connsiteX276" fmla="*/ 4188524 w 6095524"/>
                <a:gd name="connsiteY276" fmla="*/ 1198245 h 1424940"/>
                <a:gd name="connsiteX277" fmla="*/ 4213860 w 6095524"/>
                <a:gd name="connsiteY277" fmla="*/ 1182338 h 1424940"/>
                <a:gd name="connsiteX278" fmla="*/ 4270820 w 6095524"/>
                <a:gd name="connsiteY278" fmla="*/ 1167003 h 1424940"/>
                <a:gd name="connsiteX279" fmla="*/ 4309587 w 6095524"/>
                <a:gd name="connsiteY279" fmla="*/ 1153287 h 1424940"/>
                <a:gd name="connsiteX280" fmla="*/ 4350449 w 6095524"/>
                <a:gd name="connsiteY280" fmla="*/ 1129665 h 1424940"/>
                <a:gd name="connsiteX281" fmla="*/ 4356164 w 6095524"/>
                <a:gd name="connsiteY281" fmla="*/ 1126046 h 1424940"/>
                <a:gd name="connsiteX282" fmla="*/ 4369880 w 6095524"/>
                <a:gd name="connsiteY282" fmla="*/ 1110520 h 1424940"/>
                <a:gd name="connsiteX283" fmla="*/ 4389787 w 6095524"/>
                <a:gd name="connsiteY283" fmla="*/ 1057085 h 1424940"/>
                <a:gd name="connsiteX284" fmla="*/ 4395502 w 6095524"/>
                <a:gd name="connsiteY284" fmla="*/ 1046226 h 1424940"/>
                <a:gd name="connsiteX285" fmla="*/ 4447413 w 6095524"/>
                <a:gd name="connsiteY285" fmla="*/ 1009650 h 1424940"/>
                <a:gd name="connsiteX286" fmla="*/ 4466654 w 6095524"/>
                <a:gd name="connsiteY286" fmla="*/ 1013079 h 1424940"/>
                <a:gd name="connsiteX287" fmla="*/ 4487894 w 6095524"/>
                <a:gd name="connsiteY287" fmla="*/ 1025081 h 1424940"/>
                <a:gd name="connsiteX288" fmla="*/ 4534472 w 6095524"/>
                <a:gd name="connsiteY288" fmla="*/ 1028224 h 1424940"/>
                <a:gd name="connsiteX289" fmla="*/ 4551903 w 6095524"/>
                <a:gd name="connsiteY289" fmla="*/ 1022033 h 1424940"/>
                <a:gd name="connsiteX290" fmla="*/ 4582382 w 6095524"/>
                <a:gd name="connsiteY290" fmla="*/ 1005364 h 1424940"/>
                <a:gd name="connsiteX291" fmla="*/ 4605909 w 6095524"/>
                <a:gd name="connsiteY291" fmla="*/ 979551 h 1424940"/>
                <a:gd name="connsiteX292" fmla="*/ 4640104 w 6095524"/>
                <a:gd name="connsiteY292" fmla="*/ 936879 h 1424940"/>
                <a:gd name="connsiteX293" fmla="*/ 4705731 w 6095524"/>
                <a:gd name="connsiteY293" fmla="*/ 920591 h 1424940"/>
                <a:gd name="connsiteX294" fmla="*/ 4730973 w 6095524"/>
                <a:gd name="connsiteY294" fmla="*/ 915162 h 1424940"/>
                <a:gd name="connsiteX295" fmla="*/ 4822794 w 6095524"/>
                <a:gd name="connsiteY295" fmla="*/ 892397 h 1424940"/>
                <a:gd name="connsiteX296" fmla="*/ 4830794 w 6095524"/>
                <a:gd name="connsiteY296" fmla="*/ 891635 h 1424940"/>
                <a:gd name="connsiteX297" fmla="*/ 4894421 w 6095524"/>
                <a:gd name="connsiteY297" fmla="*/ 865442 h 1424940"/>
                <a:gd name="connsiteX298" fmla="*/ 4909756 w 6095524"/>
                <a:gd name="connsiteY298" fmla="*/ 858964 h 1424940"/>
                <a:gd name="connsiteX299" fmla="*/ 4928521 w 6095524"/>
                <a:gd name="connsiteY299" fmla="*/ 842391 h 1424940"/>
                <a:gd name="connsiteX300" fmla="*/ 4945857 w 6095524"/>
                <a:gd name="connsiteY300" fmla="*/ 795623 h 1424940"/>
                <a:gd name="connsiteX301" fmla="*/ 4966145 w 6095524"/>
                <a:gd name="connsiteY301" fmla="*/ 774287 h 1424940"/>
                <a:gd name="connsiteX302" fmla="*/ 4980909 w 6095524"/>
                <a:gd name="connsiteY302" fmla="*/ 761333 h 1424940"/>
                <a:gd name="connsiteX303" fmla="*/ 4993862 w 6095524"/>
                <a:gd name="connsiteY303" fmla="*/ 741712 h 1424940"/>
                <a:gd name="connsiteX304" fmla="*/ 5006816 w 6095524"/>
                <a:gd name="connsiteY304" fmla="*/ 694754 h 1424940"/>
                <a:gd name="connsiteX305" fmla="*/ 5026724 w 6095524"/>
                <a:gd name="connsiteY305" fmla="*/ 653129 h 1424940"/>
                <a:gd name="connsiteX306" fmla="*/ 5062538 w 6095524"/>
                <a:gd name="connsiteY306" fmla="*/ 630079 h 1424940"/>
                <a:gd name="connsiteX307" fmla="*/ 5084731 w 6095524"/>
                <a:gd name="connsiteY307" fmla="*/ 617982 h 1424940"/>
                <a:gd name="connsiteX308" fmla="*/ 5172647 w 6095524"/>
                <a:gd name="connsiteY308" fmla="*/ 630174 h 1424940"/>
                <a:gd name="connsiteX309" fmla="*/ 5232654 w 6095524"/>
                <a:gd name="connsiteY309" fmla="*/ 642080 h 1424940"/>
                <a:gd name="connsiteX310" fmla="*/ 5252371 w 6095524"/>
                <a:gd name="connsiteY310" fmla="*/ 637508 h 1424940"/>
                <a:gd name="connsiteX311" fmla="*/ 5308092 w 6095524"/>
                <a:gd name="connsiteY311" fmla="*/ 598646 h 1424940"/>
                <a:gd name="connsiteX312" fmla="*/ 5363147 w 6095524"/>
                <a:gd name="connsiteY312" fmla="*/ 581311 h 1424940"/>
                <a:gd name="connsiteX313" fmla="*/ 5404580 w 6095524"/>
                <a:gd name="connsiteY313" fmla="*/ 576358 h 1424940"/>
                <a:gd name="connsiteX314" fmla="*/ 5440203 w 6095524"/>
                <a:gd name="connsiteY314" fmla="*/ 572548 h 1424940"/>
                <a:gd name="connsiteX315" fmla="*/ 5482971 w 6095524"/>
                <a:gd name="connsiteY315" fmla="*/ 561880 h 1424940"/>
                <a:gd name="connsiteX316" fmla="*/ 5507165 w 6095524"/>
                <a:gd name="connsiteY316" fmla="*/ 550259 h 1424940"/>
                <a:gd name="connsiteX317" fmla="*/ 5545645 w 6095524"/>
                <a:gd name="connsiteY317" fmla="*/ 533591 h 1424940"/>
                <a:gd name="connsiteX318" fmla="*/ 5585079 w 6095524"/>
                <a:gd name="connsiteY318" fmla="*/ 511969 h 1424940"/>
                <a:gd name="connsiteX319" fmla="*/ 5615368 w 6095524"/>
                <a:gd name="connsiteY319" fmla="*/ 481679 h 1424940"/>
                <a:gd name="connsiteX320" fmla="*/ 5631656 w 6095524"/>
                <a:gd name="connsiteY320" fmla="*/ 456152 h 1424940"/>
                <a:gd name="connsiteX321" fmla="*/ 5679377 w 6095524"/>
                <a:gd name="connsiteY321" fmla="*/ 419576 h 1424940"/>
                <a:gd name="connsiteX322" fmla="*/ 5722525 w 6095524"/>
                <a:gd name="connsiteY322" fmla="*/ 350615 h 1424940"/>
                <a:gd name="connsiteX323" fmla="*/ 5749576 w 6095524"/>
                <a:gd name="connsiteY323" fmla="*/ 321945 h 1424940"/>
                <a:gd name="connsiteX324" fmla="*/ 5764911 w 6095524"/>
                <a:gd name="connsiteY324" fmla="*/ 313849 h 1424940"/>
                <a:gd name="connsiteX325" fmla="*/ 5791009 w 6095524"/>
                <a:gd name="connsiteY325" fmla="*/ 293942 h 1424940"/>
                <a:gd name="connsiteX326" fmla="*/ 5806440 w 6095524"/>
                <a:gd name="connsiteY326" fmla="*/ 279178 h 1424940"/>
                <a:gd name="connsiteX327" fmla="*/ 5848636 w 6095524"/>
                <a:gd name="connsiteY327" fmla="*/ 224885 h 1424940"/>
                <a:gd name="connsiteX328" fmla="*/ 5861590 w 6095524"/>
                <a:gd name="connsiteY328" fmla="*/ 208788 h 1424940"/>
                <a:gd name="connsiteX329" fmla="*/ 5888355 w 6095524"/>
                <a:gd name="connsiteY329" fmla="*/ 181166 h 1424940"/>
                <a:gd name="connsiteX330" fmla="*/ 5900071 w 6095524"/>
                <a:gd name="connsiteY330" fmla="*/ 172784 h 1424940"/>
                <a:gd name="connsiteX331" fmla="*/ 5920740 w 6095524"/>
                <a:gd name="connsiteY331" fmla="*/ 150305 h 1424940"/>
                <a:gd name="connsiteX332" fmla="*/ 5969985 w 6095524"/>
                <a:gd name="connsiteY332" fmla="*/ 91345 h 1424940"/>
                <a:gd name="connsiteX333" fmla="*/ 5991130 w 6095524"/>
                <a:gd name="connsiteY333" fmla="*/ 58293 h 1424940"/>
                <a:gd name="connsiteX334" fmla="*/ 6033325 w 6095524"/>
                <a:gd name="connsiteY334" fmla="*/ 33909 h 1424940"/>
                <a:gd name="connsiteX335" fmla="*/ 6054376 w 6095524"/>
                <a:gd name="connsiteY335" fmla="*/ 20955 h 1424940"/>
                <a:gd name="connsiteX336" fmla="*/ 6095524 w 6095524"/>
                <a:gd name="connsiteY336" fmla="*/ 0 h 142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</a:cxnLst>
              <a:rect l="l" t="t" r="r" b="b"/>
              <a:pathLst>
                <a:path w="6095524" h="1424940">
                  <a:moveTo>
                    <a:pt x="6095524" y="0"/>
                  </a:moveTo>
                  <a:cubicBezTo>
                    <a:pt x="6095524" y="7811"/>
                    <a:pt x="6095524" y="12573"/>
                    <a:pt x="6095524" y="17431"/>
                  </a:cubicBezTo>
                  <a:lnTo>
                    <a:pt x="6095524" y="216290"/>
                  </a:lnTo>
                  <a:lnTo>
                    <a:pt x="6079998" y="230600"/>
                  </a:lnTo>
                  <a:cubicBezTo>
                    <a:pt x="6058567" y="241363"/>
                    <a:pt x="6035706" y="251079"/>
                    <a:pt x="6012751" y="260699"/>
                  </a:cubicBezTo>
                  <a:cubicBezTo>
                    <a:pt x="6006084" y="263462"/>
                    <a:pt x="5998749" y="264986"/>
                    <a:pt x="5992749" y="268700"/>
                  </a:cubicBezTo>
                  <a:cubicBezTo>
                    <a:pt x="5965126" y="285655"/>
                    <a:pt x="5938361" y="303943"/>
                    <a:pt x="5910358" y="320231"/>
                  </a:cubicBezTo>
                  <a:cubicBezTo>
                    <a:pt x="5881497" y="337090"/>
                    <a:pt x="5855684" y="356997"/>
                    <a:pt x="5835777" y="383953"/>
                  </a:cubicBezTo>
                  <a:cubicBezTo>
                    <a:pt x="5817298" y="409004"/>
                    <a:pt x="5799391" y="434435"/>
                    <a:pt x="5781008" y="459581"/>
                  </a:cubicBezTo>
                  <a:cubicBezTo>
                    <a:pt x="5776341" y="465963"/>
                    <a:pt x="5772054" y="473488"/>
                    <a:pt x="5765673" y="477584"/>
                  </a:cubicBezTo>
                  <a:cubicBezTo>
                    <a:pt x="5752433" y="486156"/>
                    <a:pt x="5737955" y="493109"/>
                    <a:pt x="5723763" y="500158"/>
                  </a:cubicBezTo>
                  <a:cubicBezTo>
                    <a:pt x="5711571" y="506159"/>
                    <a:pt x="5698617" y="510635"/>
                    <a:pt x="5686711" y="517112"/>
                  </a:cubicBezTo>
                  <a:cubicBezTo>
                    <a:pt x="5677186" y="522256"/>
                    <a:pt x="5668708" y="529400"/>
                    <a:pt x="5659850" y="535877"/>
                  </a:cubicBezTo>
                  <a:cubicBezTo>
                    <a:pt x="5652135" y="541496"/>
                    <a:pt x="5643658" y="546354"/>
                    <a:pt x="5637181" y="553117"/>
                  </a:cubicBezTo>
                  <a:cubicBezTo>
                    <a:pt x="5621369" y="569500"/>
                    <a:pt x="5605462" y="585597"/>
                    <a:pt x="5585841" y="597694"/>
                  </a:cubicBezTo>
                  <a:cubicBezTo>
                    <a:pt x="5566505" y="609695"/>
                    <a:pt x="5548217" y="623126"/>
                    <a:pt x="5528977" y="635318"/>
                  </a:cubicBezTo>
                  <a:cubicBezTo>
                    <a:pt x="5510117" y="647224"/>
                    <a:pt x="5493067" y="660273"/>
                    <a:pt x="5483256" y="681419"/>
                  </a:cubicBezTo>
                  <a:cubicBezTo>
                    <a:pt x="5478875" y="690753"/>
                    <a:pt x="5472684" y="700945"/>
                    <a:pt x="5464397" y="706374"/>
                  </a:cubicBezTo>
                  <a:cubicBezTo>
                    <a:pt x="5452586" y="714089"/>
                    <a:pt x="5437632" y="716852"/>
                    <a:pt x="5424773" y="723424"/>
                  </a:cubicBezTo>
                  <a:cubicBezTo>
                    <a:pt x="5409628" y="731139"/>
                    <a:pt x="5392103" y="737807"/>
                    <a:pt x="5381815" y="750094"/>
                  </a:cubicBezTo>
                  <a:cubicBezTo>
                    <a:pt x="5372671" y="761048"/>
                    <a:pt x="5363432" y="769620"/>
                    <a:pt x="5351335" y="776573"/>
                  </a:cubicBezTo>
                  <a:cubicBezTo>
                    <a:pt x="5342858" y="781431"/>
                    <a:pt x="5336572" y="790289"/>
                    <a:pt x="5327809" y="794290"/>
                  </a:cubicBezTo>
                  <a:cubicBezTo>
                    <a:pt x="5316284" y="799624"/>
                    <a:pt x="5304663" y="803815"/>
                    <a:pt x="5294566" y="812102"/>
                  </a:cubicBezTo>
                  <a:cubicBezTo>
                    <a:pt x="5284089" y="820674"/>
                    <a:pt x="5272183" y="827437"/>
                    <a:pt x="5261229" y="835438"/>
                  </a:cubicBezTo>
                  <a:cubicBezTo>
                    <a:pt x="5255419" y="839724"/>
                    <a:pt x="5250656" y="845344"/>
                    <a:pt x="5245037" y="849821"/>
                  </a:cubicBezTo>
                  <a:cubicBezTo>
                    <a:pt x="5234750" y="858012"/>
                    <a:pt x="5224272" y="866013"/>
                    <a:pt x="5213699" y="873728"/>
                  </a:cubicBezTo>
                  <a:cubicBezTo>
                    <a:pt x="5203127" y="881444"/>
                    <a:pt x="5193030" y="890397"/>
                    <a:pt x="5181409" y="896017"/>
                  </a:cubicBezTo>
                  <a:cubicBezTo>
                    <a:pt x="5161598" y="905542"/>
                    <a:pt x="5139976" y="911257"/>
                    <a:pt x="5120735" y="921544"/>
                  </a:cubicBezTo>
                  <a:cubicBezTo>
                    <a:pt x="5101209" y="932021"/>
                    <a:pt x="5082826" y="945166"/>
                    <a:pt x="5065490" y="959072"/>
                  </a:cubicBezTo>
                  <a:cubicBezTo>
                    <a:pt x="5051774" y="970026"/>
                    <a:pt x="5038916" y="980885"/>
                    <a:pt x="5021675" y="986504"/>
                  </a:cubicBezTo>
                  <a:cubicBezTo>
                    <a:pt x="5012055" y="989648"/>
                    <a:pt x="5001959" y="996506"/>
                    <a:pt x="4996148" y="1004507"/>
                  </a:cubicBezTo>
                  <a:cubicBezTo>
                    <a:pt x="4983575" y="1021937"/>
                    <a:pt x="4967478" y="1034225"/>
                    <a:pt x="4949285" y="1044702"/>
                  </a:cubicBezTo>
                  <a:cubicBezTo>
                    <a:pt x="4924996" y="1058799"/>
                    <a:pt x="4900993" y="1073182"/>
                    <a:pt x="4876609" y="1086993"/>
                  </a:cubicBezTo>
                  <a:cubicBezTo>
                    <a:pt x="4862227" y="1095185"/>
                    <a:pt x="4847940" y="1103852"/>
                    <a:pt x="4832699" y="1109853"/>
                  </a:cubicBezTo>
                  <a:cubicBezTo>
                    <a:pt x="4801553" y="1122236"/>
                    <a:pt x="4769644" y="1132808"/>
                    <a:pt x="4738211" y="1144334"/>
                  </a:cubicBezTo>
                  <a:cubicBezTo>
                    <a:pt x="4727924" y="1148048"/>
                    <a:pt x="4718209" y="1153382"/>
                    <a:pt x="4707731" y="1156621"/>
                  </a:cubicBezTo>
                  <a:cubicBezTo>
                    <a:pt x="4696396" y="1160145"/>
                    <a:pt x="4684205" y="1161193"/>
                    <a:pt x="4672870" y="1164717"/>
                  </a:cubicBezTo>
                  <a:cubicBezTo>
                    <a:pt x="4654010" y="1170527"/>
                    <a:pt x="4635722" y="1177957"/>
                    <a:pt x="4616863" y="1183862"/>
                  </a:cubicBezTo>
                  <a:cubicBezTo>
                    <a:pt x="4580477" y="1195197"/>
                    <a:pt x="4543996" y="1206056"/>
                    <a:pt x="4507516" y="1216819"/>
                  </a:cubicBezTo>
                  <a:cubicBezTo>
                    <a:pt x="4499706" y="1219105"/>
                    <a:pt x="4491228" y="1219391"/>
                    <a:pt x="4483513" y="1221867"/>
                  </a:cubicBezTo>
                  <a:cubicBezTo>
                    <a:pt x="4463034" y="1228535"/>
                    <a:pt x="4442650" y="1235773"/>
                    <a:pt x="4422362" y="1243108"/>
                  </a:cubicBezTo>
                  <a:cubicBezTo>
                    <a:pt x="4410075" y="1247585"/>
                    <a:pt x="4398073" y="1253109"/>
                    <a:pt x="4385691" y="1257395"/>
                  </a:cubicBezTo>
                  <a:cubicBezTo>
                    <a:pt x="4375785" y="1260824"/>
                    <a:pt x="4365593" y="1263491"/>
                    <a:pt x="4355306" y="1265587"/>
                  </a:cubicBezTo>
                  <a:cubicBezTo>
                    <a:pt x="4346448" y="1267397"/>
                    <a:pt x="4337209" y="1267206"/>
                    <a:pt x="4328446" y="1269397"/>
                  </a:cubicBezTo>
                  <a:cubicBezTo>
                    <a:pt x="4304728" y="1275302"/>
                    <a:pt x="4281297" y="1281970"/>
                    <a:pt x="4257770" y="1288256"/>
                  </a:cubicBezTo>
                  <a:cubicBezTo>
                    <a:pt x="4248341" y="1290733"/>
                    <a:pt x="4238720" y="1292543"/>
                    <a:pt x="4229576" y="1295686"/>
                  </a:cubicBezTo>
                  <a:cubicBezTo>
                    <a:pt x="4205097" y="1303973"/>
                    <a:pt x="4180999" y="1313402"/>
                    <a:pt x="4156424" y="1321213"/>
                  </a:cubicBezTo>
                  <a:cubicBezTo>
                    <a:pt x="4136041" y="1327690"/>
                    <a:pt x="4115086" y="1332357"/>
                    <a:pt x="4094416" y="1338072"/>
                  </a:cubicBezTo>
                  <a:cubicBezTo>
                    <a:pt x="4085653" y="1340549"/>
                    <a:pt x="4077271" y="1344073"/>
                    <a:pt x="4068509" y="1346168"/>
                  </a:cubicBezTo>
                  <a:cubicBezTo>
                    <a:pt x="4048887" y="1350931"/>
                    <a:pt x="4028980" y="1354931"/>
                    <a:pt x="4009263" y="1359694"/>
                  </a:cubicBezTo>
                  <a:cubicBezTo>
                    <a:pt x="3998023" y="1362456"/>
                    <a:pt x="3987165" y="1367409"/>
                    <a:pt x="3975735" y="1369219"/>
                  </a:cubicBezTo>
                  <a:cubicBezTo>
                    <a:pt x="3948589" y="1373505"/>
                    <a:pt x="3921252" y="1376553"/>
                    <a:pt x="3893915" y="1379982"/>
                  </a:cubicBezTo>
                  <a:cubicBezTo>
                    <a:pt x="3865722" y="1383506"/>
                    <a:pt x="3837623" y="1387221"/>
                    <a:pt x="3809428" y="1390364"/>
                  </a:cubicBezTo>
                  <a:cubicBezTo>
                    <a:pt x="3793998" y="1391984"/>
                    <a:pt x="3778472" y="1392269"/>
                    <a:pt x="3763042" y="1393793"/>
                  </a:cubicBezTo>
                  <a:cubicBezTo>
                    <a:pt x="3749516" y="1395127"/>
                    <a:pt x="3736086" y="1397603"/>
                    <a:pt x="3722561" y="1399223"/>
                  </a:cubicBezTo>
                  <a:cubicBezTo>
                    <a:pt x="3710845" y="1400556"/>
                    <a:pt x="3699034" y="1401318"/>
                    <a:pt x="3687318" y="1402652"/>
                  </a:cubicBezTo>
                  <a:cubicBezTo>
                    <a:pt x="3668554" y="1404842"/>
                    <a:pt x="3649885" y="1407319"/>
                    <a:pt x="3631216" y="1409605"/>
                  </a:cubicBezTo>
                  <a:cubicBezTo>
                    <a:pt x="3623406" y="1410462"/>
                    <a:pt x="3615214" y="1412843"/>
                    <a:pt x="3607880" y="1411415"/>
                  </a:cubicBezTo>
                  <a:cubicBezTo>
                    <a:pt x="3589401" y="1407795"/>
                    <a:pt x="3571208" y="1408843"/>
                    <a:pt x="3552825" y="1411319"/>
                  </a:cubicBezTo>
                  <a:cubicBezTo>
                    <a:pt x="3546539" y="1412177"/>
                    <a:pt x="3539776" y="1411986"/>
                    <a:pt x="3533680" y="1410367"/>
                  </a:cubicBezTo>
                  <a:cubicBezTo>
                    <a:pt x="3521202" y="1407128"/>
                    <a:pt x="3509106" y="1402556"/>
                    <a:pt x="3496818" y="1398556"/>
                  </a:cubicBezTo>
                  <a:cubicBezTo>
                    <a:pt x="3495484" y="1398080"/>
                    <a:pt x="3493865" y="1397984"/>
                    <a:pt x="3492437" y="1397699"/>
                  </a:cubicBezTo>
                  <a:cubicBezTo>
                    <a:pt x="3484340" y="1396079"/>
                    <a:pt x="3476340" y="1394460"/>
                    <a:pt x="3468243" y="1393031"/>
                  </a:cubicBezTo>
                  <a:cubicBezTo>
                    <a:pt x="3463862" y="1392269"/>
                    <a:pt x="3459385" y="1392174"/>
                    <a:pt x="3455003" y="1391507"/>
                  </a:cubicBezTo>
                  <a:cubicBezTo>
                    <a:pt x="3438049" y="1388840"/>
                    <a:pt x="3419380" y="1393317"/>
                    <a:pt x="3404711" y="1381792"/>
                  </a:cubicBezTo>
                  <a:cubicBezTo>
                    <a:pt x="3395186" y="1374362"/>
                    <a:pt x="3385947" y="1376077"/>
                    <a:pt x="3375756" y="1377220"/>
                  </a:cubicBezTo>
                  <a:cubicBezTo>
                    <a:pt x="3368040" y="1378077"/>
                    <a:pt x="3360134" y="1377791"/>
                    <a:pt x="3352324" y="1377887"/>
                  </a:cubicBezTo>
                  <a:cubicBezTo>
                    <a:pt x="3338608" y="1378172"/>
                    <a:pt x="3324892" y="1378268"/>
                    <a:pt x="3311176" y="1378744"/>
                  </a:cubicBezTo>
                  <a:cubicBezTo>
                    <a:pt x="3306794" y="1378934"/>
                    <a:pt x="3302318" y="1381316"/>
                    <a:pt x="3298031" y="1380935"/>
                  </a:cubicBezTo>
                  <a:cubicBezTo>
                    <a:pt x="3278219" y="1379125"/>
                    <a:pt x="3258407" y="1376267"/>
                    <a:pt x="3238595" y="1374648"/>
                  </a:cubicBezTo>
                  <a:cubicBezTo>
                    <a:pt x="3227356" y="1373696"/>
                    <a:pt x="3215830" y="1375505"/>
                    <a:pt x="3204686" y="1374172"/>
                  </a:cubicBezTo>
                  <a:cubicBezTo>
                    <a:pt x="3191828" y="1372648"/>
                    <a:pt x="3179255" y="1368743"/>
                    <a:pt x="3166491" y="1366361"/>
                  </a:cubicBezTo>
                  <a:cubicBezTo>
                    <a:pt x="3162967" y="1365695"/>
                    <a:pt x="3159062" y="1366552"/>
                    <a:pt x="3155347" y="1366742"/>
                  </a:cubicBezTo>
                  <a:cubicBezTo>
                    <a:pt x="3151156" y="1366933"/>
                    <a:pt x="3147060" y="1367314"/>
                    <a:pt x="3142869" y="1367409"/>
                  </a:cubicBezTo>
                  <a:cubicBezTo>
                    <a:pt x="3130105" y="1367600"/>
                    <a:pt x="3117342" y="1367314"/>
                    <a:pt x="3104578" y="1367981"/>
                  </a:cubicBezTo>
                  <a:cubicBezTo>
                    <a:pt x="3096768" y="1368362"/>
                    <a:pt x="3088577" y="1372267"/>
                    <a:pt x="3081337" y="1370838"/>
                  </a:cubicBezTo>
                  <a:cubicBezTo>
                    <a:pt x="3066574" y="1368076"/>
                    <a:pt x="3051810" y="1374267"/>
                    <a:pt x="3037047" y="1369124"/>
                  </a:cubicBezTo>
                  <a:cubicBezTo>
                    <a:pt x="3032474" y="1367600"/>
                    <a:pt x="3026188" y="1371410"/>
                    <a:pt x="3020663" y="1371600"/>
                  </a:cubicBezTo>
                  <a:cubicBezTo>
                    <a:pt x="3006852" y="1372076"/>
                    <a:pt x="2993041" y="1371981"/>
                    <a:pt x="2979230" y="1371886"/>
                  </a:cubicBezTo>
                  <a:cubicBezTo>
                    <a:pt x="2966847" y="1371791"/>
                    <a:pt x="2953988" y="1373124"/>
                    <a:pt x="2942082" y="1370457"/>
                  </a:cubicBezTo>
                  <a:cubicBezTo>
                    <a:pt x="2929604" y="1367600"/>
                    <a:pt x="2918365" y="1367981"/>
                    <a:pt x="2906268" y="1371219"/>
                  </a:cubicBezTo>
                  <a:cubicBezTo>
                    <a:pt x="2897981" y="1373410"/>
                    <a:pt x="2889218" y="1373696"/>
                    <a:pt x="2880646" y="1374362"/>
                  </a:cubicBezTo>
                  <a:cubicBezTo>
                    <a:pt x="2871407" y="1375124"/>
                    <a:pt x="2861215" y="1373124"/>
                    <a:pt x="2852833" y="1376267"/>
                  </a:cubicBezTo>
                  <a:cubicBezTo>
                    <a:pt x="2827877" y="1385602"/>
                    <a:pt x="2802255" y="1387602"/>
                    <a:pt x="2776157" y="1387602"/>
                  </a:cubicBezTo>
                  <a:cubicBezTo>
                    <a:pt x="2771394" y="1387602"/>
                    <a:pt x="2766536" y="1386269"/>
                    <a:pt x="2761965" y="1384840"/>
                  </a:cubicBezTo>
                  <a:cubicBezTo>
                    <a:pt x="2735294" y="1376267"/>
                    <a:pt x="2708529" y="1377029"/>
                    <a:pt x="2681383" y="1382268"/>
                  </a:cubicBezTo>
                  <a:cubicBezTo>
                    <a:pt x="2675763" y="1383411"/>
                    <a:pt x="2669477" y="1383602"/>
                    <a:pt x="2663857" y="1382459"/>
                  </a:cubicBezTo>
                  <a:cubicBezTo>
                    <a:pt x="2648045" y="1379125"/>
                    <a:pt x="2632710" y="1373600"/>
                    <a:pt x="2616803" y="1371219"/>
                  </a:cubicBezTo>
                  <a:cubicBezTo>
                    <a:pt x="2590515" y="1367314"/>
                    <a:pt x="2567750" y="1380458"/>
                    <a:pt x="2544223" y="1389031"/>
                  </a:cubicBezTo>
                  <a:cubicBezTo>
                    <a:pt x="2521839" y="1397127"/>
                    <a:pt x="2502789" y="1415415"/>
                    <a:pt x="2476309" y="1411319"/>
                  </a:cubicBezTo>
                  <a:cubicBezTo>
                    <a:pt x="2473643" y="1410938"/>
                    <a:pt x="2470690" y="1413510"/>
                    <a:pt x="2467737" y="1414177"/>
                  </a:cubicBezTo>
                  <a:cubicBezTo>
                    <a:pt x="2459641" y="1415987"/>
                    <a:pt x="2451545" y="1418177"/>
                    <a:pt x="2443353" y="1419035"/>
                  </a:cubicBezTo>
                  <a:cubicBezTo>
                    <a:pt x="2433352" y="1420178"/>
                    <a:pt x="2423160" y="1419797"/>
                    <a:pt x="2413159" y="1420749"/>
                  </a:cubicBezTo>
                  <a:cubicBezTo>
                    <a:pt x="2400300" y="1421892"/>
                    <a:pt x="2387632" y="1424940"/>
                    <a:pt x="2374868" y="1424940"/>
                  </a:cubicBezTo>
                  <a:cubicBezTo>
                    <a:pt x="2364581" y="1424940"/>
                    <a:pt x="2354389" y="1421416"/>
                    <a:pt x="2344198" y="1419701"/>
                  </a:cubicBezTo>
                  <a:cubicBezTo>
                    <a:pt x="2329815" y="1417320"/>
                    <a:pt x="2314003" y="1417987"/>
                    <a:pt x="2301335" y="1411891"/>
                  </a:cubicBezTo>
                  <a:cubicBezTo>
                    <a:pt x="2287810" y="1405414"/>
                    <a:pt x="2274951" y="1402461"/>
                    <a:pt x="2260949" y="1404461"/>
                  </a:cubicBezTo>
                  <a:cubicBezTo>
                    <a:pt x="2256282" y="1405128"/>
                    <a:pt x="2250281" y="1409129"/>
                    <a:pt x="2248186" y="1413224"/>
                  </a:cubicBezTo>
                  <a:cubicBezTo>
                    <a:pt x="2243518" y="1422368"/>
                    <a:pt x="2237137" y="1423988"/>
                    <a:pt x="2228469" y="1420844"/>
                  </a:cubicBezTo>
                  <a:cubicBezTo>
                    <a:pt x="2220944" y="1418177"/>
                    <a:pt x="2211705" y="1416844"/>
                    <a:pt x="2206562" y="1411700"/>
                  </a:cubicBezTo>
                  <a:cubicBezTo>
                    <a:pt x="2191988" y="1397127"/>
                    <a:pt x="2173414" y="1396651"/>
                    <a:pt x="2155317" y="1392746"/>
                  </a:cubicBezTo>
                  <a:cubicBezTo>
                    <a:pt x="2144269" y="1390364"/>
                    <a:pt x="2133981" y="1390269"/>
                    <a:pt x="2122932" y="1391888"/>
                  </a:cubicBezTo>
                  <a:cubicBezTo>
                    <a:pt x="2098930" y="1395508"/>
                    <a:pt x="2075593" y="1390364"/>
                    <a:pt x="2052542" y="1383792"/>
                  </a:cubicBezTo>
                  <a:cubicBezTo>
                    <a:pt x="2037302" y="1379411"/>
                    <a:pt x="2021681" y="1376744"/>
                    <a:pt x="2006537" y="1372267"/>
                  </a:cubicBezTo>
                  <a:cubicBezTo>
                    <a:pt x="1995202" y="1368838"/>
                    <a:pt x="1983868" y="1364742"/>
                    <a:pt x="1973486" y="1359218"/>
                  </a:cubicBezTo>
                  <a:cubicBezTo>
                    <a:pt x="1958435" y="1351121"/>
                    <a:pt x="1945292" y="1338929"/>
                    <a:pt x="1926146" y="1342168"/>
                  </a:cubicBezTo>
                  <a:cubicBezTo>
                    <a:pt x="1909286" y="1345025"/>
                    <a:pt x="1894047" y="1339025"/>
                    <a:pt x="1878616" y="1333310"/>
                  </a:cubicBezTo>
                  <a:cubicBezTo>
                    <a:pt x="1867281" y="1329119"/>
                    <a:pt x="1855948" y="1324832"/>
                    <a:pt x="1844231" y="1322165"/>
                  </a:cubicBezTo>
                  <a:cubicBezTo>
                    <a:pt x="1830324" y="1319022"/>
                    <a:pt x="1814608" y="1320356"/>
                    <a:pt x="1802225" y="1314545"/>
                  </a:cubicBezTo>
                  <a:cubicBezTo>
                    <a:pt x="1789271" y="1308449"/>
                    <a:pt x="1778509" y="1312545"/>
                    <a:pt x="1766983" y="1314260"/>
                  </a:cubicBezTo>
                  <a:cubicBezTo>
                    <a:pt x="1748600" y="1316927"/>
                    <a:pt x="1730311" y="1321880"/>
                    <a:pt x="1711738" y="1315593"/>
                  </a:cubicBezTo>
                  <a:cubicBezTo>
                    <a:pt x="1689164" y="1307973"/>
                    <a:pt x="1666780" y="1299782"/>
                    <a:pt x="1644111" y="1292543"/>
                  </a:cubicBezTo>
                  <a:cubicBezTo>
                    <a:pt x="1635347" y="1289780"/>
                    <a:pt x="1625919" y="1288637"/>
                    <a:pt x="1616774" y="1287399"/>
                  </a:cubicBezTo>
                  <a:cubicBezTo>
                    <a:pt x="1608107" y="1286351"/>
                    <a:pt x="1597725" y="1289018"/>
                    <a:pt x="1591056" y="1285018"/>
                  </a:cubicBezTo>
                  <a:cubicBezTo>
                    <a:pt x="1573911" y="1274731"/>
                    <a:pt x="1556291" y="1269683"/>
                    <a:pt x="1536478" y="1269683"/>
                  </a:cubicBezTo>
                  <a:cubicBezTo>
                    <a:pt x="1529048" y="1269683"/>
                    <a:pt x="1521809" y="1265396"/>
                    <a:pt x="1514285" y="1264634"/>
                  </a:cubicBezTo>
                  <a:cubicBezTo>
                    <a:pt x="1503997" y="1263682"/>
                    <a:pt x="1492186" y="1261110"/>
                    <a:pt x="1483233" y="1264730"/>
                  </a:cubicBezTo>
                  <a:cubicBezTo>
                    <a:pt x="1462183" y="1273302"/>
                    <a:pt x="1445134" y="1266158"/>
                    <a:pt x="1426750" y="1257681"/>
                  </a:cubicBezTo>
                  <a:cubicBezTo>
                    <a:pt x="1408652" y="1249299"/>
                    <a:pt x="1389602" y="1242632"/>
                    <a:pt x="1370362" y="1237107"/>
                  </a:cubicBezTo>
                  <a:cubicBezTo>
                    <a:pt x="1363123" y="1235107"/>
                    <a:pt x="1354456" y="1238441"/>
                    <a:pt x="1346454" y="1239107"/>
                  </a:cubicBezTo>
                  <a:cubicBezTo>
                    <a:pt x="1343596" y="1239298"/>
                    <a:pt x="1340453" y="1239584"/>
                    <a:pt x="1337882" y="1238631"/>
                  </a:cubicBezTo>
                  <a:cubicBezTo>
                    <a:pt x="1313022" y="1229487"/>
                    <a:pt x="1287780" y="1222534"/>
                    <a:pt x="1260825" y="1227296"/>
                  </a:cubicBezTo>
                  <a:cubicBezTo>
                    <a:pt x="1258349" y="1227773"/>
                    <a:pt x="1255586" y="1226725"/>
                    <a:pt x="1253109" y="1226058"/>
                  </a:cubicBezTo>
                  <a:cubicBezTo>
                    <a:pt x="1241012" y="1222629"/>
                    <a:pt x="1229201" y="1217200"/>
                    <a:pt x="1216915" y="1215962"/>
                  </a:cubicBezTo>
                  <a:cubicBezTo>
                    <a:pt x="1186625" y="1212914"/>
                    <a:pt x="1156146" y="1211675"/>
                    <a:pt x="1125664" y="1209675"/>
                  </a:cubicBezTo>
                  <a:cubicBezTo>
                    <a:pt x="1123759" y="1209580"/>
                    <a:pt x="1121759" y="1209580"/>
                    <a:pt x="1120045" y="1208913"/>
                  </a:cubicBezTo>
                  <a:cubicBezTo>
                    <a:pt x="1108805" y="1204817"/>
                    <a:pt x="1098995" y="1206151"/>
                    <a:pt x="1089469" y="1213961"/>
                  </a:cubicBezTo>
                  <a:cubicBezTo>
                    <a:pt x="1085278" y="1217390"/>
                    <a:pt x="1079563" y="1219200"/>
                    <a:pt x="1074325" y="1221105"/>
                  </a:cubicBezTo>
                  <a:cubicBezTo>
                    <a:pt x="1066609" y="1223963"/>
                    <a:pt x="1058704" y="1226725"/>
                    <a:pt x="1050703" y="1228535"/>
                  </a:cubicBezTo>
                  <a:cubicBezTo>
                    <a:pt x="1042797" y="1230249"/>
                    <a:pt x="1034320" y="1232630"/>
                    <a:pt x="1026700" y="1231297"/>
                  </a:cubicBezTo>
                  <a:cubicBezTo>
                    <a:pt x="1012984" y="1228916"/>
                    <a:pt x="999934" y="1223582"/>
                    <a:pt x="986409" y="1220057"/>
                  </a:cubicBezTo>
                  <a:cubicBezTo>
                    <a:pt x="981742" y="1218819"/>
                    <a:pt x="976598" y="1219010"/>
                    <a:pt x="971741" y="1218914"/>
                  </a:cubicBezTo>
                  <a:cubicBezTo>
                    <a:pt x="960596" y="1218629"/>
                    <a:pt x="949166" y="1221391"/>
                    <a:pt x="939070" y="1213485"/>
                  </a:cubicBezTo>
                  <a:cubicBezTo>
                    <a:pt x="929736" y="1206056"/>
                    <a:pt x="920305" y="1208246"/>
                    <a:pt x="910495" y="1213866"/>
                  </a:cubicBezTo>
                  <a:cubicBezTo>
                    <a:pt x="903446" y="1217867"/>
                    <a:pt x="895446" y="1221010"/>
                    <a:pt x="887540" y="1222534"/>
                  </a:cubicBezTo>
                  <a:cubicBezTo>
                    <a:pt x="876681" y="1224629"/>
                    <a:pt x="865918" y="1225487"/>
                    <a:pt x="854202" y="1224248"/>
                  </a:cubicBezTo>
                  <a:cubicBezTo>
                    <a:pt x="845915" y="1223391"/>
                    <a:pt x="839152" y="1223010"/>
                    <a:pt x="832675" y="1217962"/>
                  </a:cubicBezTo>
                  <a:cubicBezTo>
                    <a:pt x="831628" y="1217200"/>
                    <a:pt x="829723" y="1217009"/>
                    <a:pt x="828294" y="1217105"/>
                  </a:cubicBezTo>
                  <a:cubicBezTo>
                    <a:pt x="809530" y="1218724"/>
                    <a:pt x="790956" y="1217867"/>
                    <a:pt x="772001" y="1216723"/>
                  </a:cubicBezTo>
                  <a:cubicBezTo>
                    <a:pt x="747904" y="1215200"/>
                    <a:pt x="722566" y="1219676"/>
                    <a:pt x="701707" y="1235678"/>
                  </a:cubicBezTo>
                  <a:cubicBezTo>
                    <a:pt x="698659" y="1238060"/>
                    <a:pt x="694087" y="1239107"/>
                    <a:pt x="690086" y="1239679"/>
                  </a:cubicBezTo>
                  <a:cubicBezTo>
                    <a:pt x="671227" y="1242155"/>
                    <a:pt x="652272" y="1243870"/>
                    <a:pt x="633412" y="1246632"/>
                  </a:cubicBezTo>
                  <a:cubicBezTo>
                    <a:pt x="623125" y="1248156"/>
                    <a:pt x="612362" y="1249490"/>
                    <a:pt x="603028" y="1253681"/>
                  </a:cubicBezTo>
                  <a:cubicBezTo>
                    <a:pt x="593885" y="1257776"/>
                    <a:pt x="586549" y="1262634"/>
                    <a:pt x="581120" y="1254062"/>
                  </a:cubicBezTo>
                  <a:cubicBezTo>
                    <a:pt x="571406" y="1258634"/>
                    <a:pt x="562927" y="1262444"/>
                    <a:pt x="554642" y="1266539"/>
                  </a:cubicBezTo>
                  <a:cubicBezTo>
                    <a:pt x="551593" y="1268063"/>
                    <a:pt x="549021" y="1270540"/>
                    <a:pt x="545973" y="1271969"/>
                  </a:cubicBezTo>
                  <a:cubicBezTo>
                    <a:pt x="542734" y="1273493"/>
                    <a:pt x="539115" y="1274445"/>
                    <a:pt x="535591" y="1275207"/>
                  </a:cubicBezTo>
                  <a:cubicBezTo>
                    <a:pt x="519874" y="1278636"/>
                    <a:pt x="504158" y="1281779"/>
                    <a:pt x="488538" y="1285494"/>
                  </a:cubicBezTo>
                  <a:cubicBezTo>
                    <a:pt x="485489" y="1286256"/>
                    <a:pt x="482917" y="1289304"/>
                    <a:pt x="480155" y="1291304"/>
                  </a:cubicBezTo>
                  <a:cubicBezTo>
                    <a:pt x="478345" y="1292638"/>
                    <a:pt x="476536" y="1294638"/>
                    <a:pt x="474535" y="1294924"/>
                  </a:cubicBezTo>
                  <a:cubicBezTo>
                    <a:pt x="459295" y="1297210"/>
                    <a:pt x="444151" y="1299877"/>
                    <a:pt x="428816" y="1301020"/>
                  </a:cubicBezTo>
                  <a:cubicBezTo>
                    <a:pt x="415957" y="1301972"/>
                    <a:pt x="403574" y="1301687"/>
                    <a:pt x="400241" y="1318260"/>
                  </a:cubicBezTo>
                  <a:cubicBezTo>
                    <a:pt x="399669" y="1321118"/>
                    <a:pt x="395573" y="1324166"/>
                    <a:pt x="392431" y="1325594"/>
                  </a:cubicBezTo>
                  <a:cubicBezTo>
                    <a:pt x="383477" y="1329690"/>
                    <a:pt x="373951" y="1332452"/>
                    <a:pt x="365093" y="1336643"/>
                  </a:cubicBezTo>
                  <a:cubicBezTo>
                    <a:pt x="336042" y="1350645"/>
                    <a:pt x="305658" y="1359503"/>
                    <a:pt x="273177" y="1357884"/>
                  </a:cubicBezTo>
                  <a:cubicBezTo>
                    <a:pt x="263081" y="1357408"/>
                    <a:pt x="253270" y="1352264"/>
                    <a:pt x="246888" y="1350359"/>
                  </a:cubicBezTo>
                  <a:cubicBezTo>
                    <a:pt x="228506" y="1357884"/>
                    <a:pt x="213075" y="1365123"/>
                    <a:pt x="196977" y="1370552"/>
                  </a:cubicBezTo>
                  <a:cubicBezTo>
                    <a:pt x="182785" y="1375410"/>
                    <a:pt x="167926" y="1378458"/>
                    <a:pt x="153352" y="1381982"/>
                  </a:cubicBezTo>
                  <a:cubicBezTo>
                    <a:pt x="148018" y="1383316"/>
                    <a:pt x="142589" y="1384078"/>
                    <a:pt x="137160" y="1384745"/>
                  </a:cubicBezTo>
                  <a:cubicBezTo>
                    <a:pt x="120206" y="1386840"/>
                    <a:pt x="102489" y="1381792"/>
                    <a:pt x="85917" y="1389793"/>
                  </a:cubicBezTo>
                  <a:cubicBezTo>
                    <a:pt x="77248" y="1393984"/>
                    <a:pt x="68675" y="1399032"/>
                    <a:pt x="59532" y="1401223"/>
                  </a:cubicBezTo>
                  <a:cubicBezTo>
                    <a:pt x="49721" y="1403604"/>
                    <a:pt x="40124" y="1407319"/>
                    <a:pt x="30325" y="1409974"/>
                  </a:cubicBezTo>
                  <a:lnTo>
                    <a:pt x="0" y="1412360"/>
                  </a:lnTo>
                  <a:lnTo>
                    <a:pt x="0" y="1058622"/>
                  </a:lnTo>
                  <a:lnTo>
                    <a:pt x="17145" y="1060228"/>
                  </a:lnTo>
                  <a:cubicBezTo>
                    <a:pt x="26480" y="1061561"/>
                    <a:pt x="35528" y="1066133"/>
                    <a:pt x="44672" y="1066324"/>
                  </a:cubicBezTo>
                  <a:cubicBezTo>
                    <a:pt x="59055" y="1066610"/>
                    <a:pt x="71819" y="1068419"/>
                    <a:pt x="84677" y="1076230"/>
                  </a:cubicBezTo>
                  <a:cubicBezTo>
                    <a:pt x="104108" y="1087946"/>
                    <a:pt x="120110" y="1082993"/>
                    <a:pt x="132017" y="1064990"/>
                  </a:cubicBezTo>
                  <a:cubicBezTo>
                    <a:pt x="133255" y="1063181"/>
                    <a:pt x="134874" y="1060799"/>
                    <a:pt x="136779" y="1060323"/>
                  </a:cubicBezTo>
                  <a:cubicBezTo>
                    <a:pt x="153639" y="1056132"/>
                    <a:pt x="170974" y="1048131"/>
                    <a:pt x="187547" y="1049179"/>
                  </a:cubicBezTo>
                  <a:cubicBezTo>
                    <a:pt x="216789" y="1051084"/>
                    <a:pt x="244316" y="1048798"/>
                    <a:pt x="270891" y="1036415"/>
                  </a:cubicBezTo>
                  <a:cubicBezTo>
                    <a:pt x="272510" y="1035653"/>
                    <a:pt x="274987" y="1034891"/>
                    <a:pt x="276320" y="1035558"/>
                  </a:cubicBezTo>
                  <a:cubicBezTo>
                    <a:pt x="292322" y="1043845"/>
                    <a:pt x="309848" y="1050417"/>
                    <a:pt x="323755" y="1061561"/>
                  </a:cubicBezTo>
                  <a:cubicBezTo>
                    <a:pt x="336995" y="1072134"/>
                    <a:pt x="352997" y="1072229"/>
                    <a:pt x="361855" y="1057942"/>
                  </a:cubicBezTo>
                  <a:cubicBezTo>
                    <a:pt x="366236" y="1050893"/>
                    <a:pt x="372332" y="1042702"/>
                    <a:pt x="379571" y="1039939"/>
                  </a:cubicBezTo>
                  <a:cubicBezTo>
                    <a:pt x="395954" y="1033653"/>
                    <a:pt x="413481" y="1030414"/>
                    <a:pt x="430530" y="1025747"/>
                  </a:cubicBezTo>
                  <a:cubicBezTo>
                    <a:pt x="451581" y="1020032"/>
                    <a:pt x="472345" y="1020032"/>
                    <a:pt x="493300" y="1027176"/>
                  </a:cubicBezTo>
                  <a:cubicBezTo>
                    <a:pt x="508064" y="1032224"/>
                    <a:pt x="523113" y="1032224"/>
                    <a:pt x="537782" y="1025366"/>
                  </a:cubicBezTo>
                  <a:cubicBezTo>
                    <a:pt x="545687" y="1021652"/>
                    <a:pt x="553784" y="1017842"/>
                    <a:pt x="562166" y="1015746"/>
                  </a:cubicBezTo>
                  <a:cubicBezTo>
                    <a:pt x="567595" y="1014412"/>
                    <a:pt x="573881" y="1015651"/>
                    <a:pt x="579596" y="1016699"/>
                  </a:cubicBezTo>
                  <a:cubicBezTo>
                    <a:pt x="590645" y="1018794"/>
                    <a:pt x="602075" y="1025176"/>
                    <a:pt x="612362" y="1023557"/>
                  </a:cubicBezTo>
                  <a:cubicBezTo>
                    <a:pt x="647891" y="1017842"/>
                    <a:pt x="681419" y="1031272"/>
                    <a:pt x="716090" y="1031653"/>
                  </a:cubicBezTo>
                  <a:cubicBezTo>
                    <a:pt x="731806" y="1031843"/>
                    <a:pt x="747332" y="1034891"/>
                    <a:pt x="758381" y="1018985"/>
                  </a:cubicBezTo>
                  <a:cubicBezTo>
                    <a:pt x="759809" y="1016889"/>
                    <a:pt x="766763" y="1018032"/>
                    <a:pt x="771049" y="1018699"/>
                  </a:cubicBezTo>
                  <a:cubicBezTo>
                    <a:pt x="780574" y="1020128"/>
                    <a:pt x="790004" y="1023747"/>
                    <a:pt x="799433" y="1023652"/>
                  </a:cubicBezTo>
                  <a:cubicBezTo>
                    <a:pt x="818960" y="1023557"/>
                    <a:pt x="838581" y="1022033"/>
                    <a:pt x="858012" y="1020318"/>
                  </a:cubicBezTo>
                  <a:cubicBezTo>
                    <a:pt x="865346" y="1019651"/>
                    <a:pt x="872395" y="1017080"/>
                    <a:pt x="879634" y="1015270"/>
                  </a:cubicBezTo>
                  <a:cubicBezTo>
                    <a:pt x="883634" y="1014222"/>
                    <a:pt x="887921" y="1011460"/>
                    <a:pt x="891635" y="1012031"/>
                  </a:cubicBezTo>
                  <a:cubicBezTo>
                    <a:pt x="913162" y="1015365"/>
                    <a:pt x="932879" y="1007174"/>
                    <a:pt x="953262" y="1003078"/>
                  </a:cubicBezTo>
                  <a:cubicBezTo>
                    <a:pt x="962692" y="1001173"/>
                    <a:pt x="971550" y="996601"/>
                    <a:pt x="980694" y="993458"/>
                  </a:cubicBezTo>
                  <a:cubicBezTo>
                    <a:pt x="983075" y="992600"/>
                    <a:pt x="985742" y="991838"/>
                    <a:pt x="988124" y="992029"/>
                  </a:cubicBezTo>
                  <a:cubicBezTo>
                    <a:pt x="1001744" y="993172"/>
                    <a:pt x="1015270" y="994791"/>
                    <a:pt x="1028795" y="996029"/>
                  </a:cubicBezTo>
                  <a:cubicBezTo>
                    <a:pt x="1041083" y="997172"/>
                    <a:pt x="1053465" y="997553"/>
                    <a:pt x="1059275" y="1011555"/>
                  </a:cubicBezTo>
                  <a:cubicBezTo>
                    <a:pt x="1060133" y="1013746"/>
                    <a:pt x="1062990" y="1015365"/>
                    <a:pt x="1065181" y="1016794"/>
                  </a:cubicBezTo>
                  <a:cubicBezTo>
                    <a:pt x="1098995" y="1038797"/>
                    <a:pt x="1117092" y="1038225"/>
                    <a:pt x="1150144" y="1014984"/>
                  </a:cubicBezTo>
                  <a:cubicBezTo>
                    <a:pt x="1153573" y="1012603"/>
                    <a:pt x="1160907" y="1010888"/>
                    <a:pt x="1163193" y="1012793"/>
                  </a:cubicBezTo>
                  <a:cubicBezTo>
                    <a:pt x="1182624" y="1028605"/>
                    <a:pt x="1203865" y="1026890"/>
                    <a:pt x="1226249" y="1021937"/>
                  </a:cubicBezTo>
                  <a:cubicBezTo>
                    <a:pt x="1232059" y="1020604"/>
                    <a:pt x="1240251" y="1020604"/>
                    <a:pt x="1244632" y="1023747"/>
                  </a:cubicBezTo>
                  <a:cubicBezTo>
                    <a:pt x="1265492" y="1038320"/>
                    <a:pt x="1287876" y="1036225"/>
                    <a:pt x="1310545" y="1031939"/>
                  </a:cubicBezTo>
                  <a:cubicBezTo>
                    <a:pt x="1314069" y="1031272"/>
                    <a:pt x="1318356" y="1027652"/>
                    <a:pt x="1319879" y="1024319"/>
                  </a:cubicBezTo>
                  <a:cubicBezTo>
                    <a:pt x="1325309" y="1012508"/>
                    <a:pt x="1335501" y="1008507"/>
                    <a:pt x="1346740" y="1005173"/>
                  </a:cubicBezTo>
                  <a:cubicBezTo>
                    <a:pt x="1364457" y="999744"/>
                    <a:pt x="1381887" y="993362"/>
                    <a:pt x="1399699" y="988219"/>
                  </a:cubicBezTo>
                  <a:cubicBezTo>
                    <a:pt x="1404081" y="986981"/>
                    <a:pt x="1409510" y="987743"/>
                    <a:pt x="1414082" y="989171"/>
                  </a:cubicBezTo>
                  <a:cubicBezTo>
                    <a:pt x="1429703" y="994029"/>
                    <a:pt x="1439609" y="1006221"/>
                    <a:pt x="1450467" y="1017461"/>
                  </a:cubicBezTo>
                  <a:cubicBezTo>
                    <a:pt x="1455230" y="1022414"/>
                    <a:pt x="1461802" y="1025938"/>
                    <a:pt x="1468184" y="1028795"/>
                  </a:cubicBezTo>
                  <a:cubicBezTo>
                    <a:pt x="1484757" y="1036130"/>
                    <a:pt x="1501712" y="1042702"/>
                    <a:pt x="1518476" y="1049655"/>
                  </a:cubicBezTo>
                  <a:cubicBezTo>
                    <a:pt x="1520095" y="1050322"/>
                    <a:pt x="1521428" y="1052036"/>
                    <a:pt x="1522667" y="1053465"/>
                  </a:cubicBezTo>
                  <a:cubicBezTo>
                    <a:pt x="1535049" y="1068515"/>
                    <a:pt x="1547336" y="1083659"/>
                    <a:pt x="1559814" y="1098709"/>
                  </a:cubicBezTo>
                  <a:cubicBezTo>
                    <a:pt x="1562195" y="1101566"/>
                    <a:pt x="1565625" y="1103662"/>
                    <a:pt x="1568196" y="1106424"/>
                  </a:cubicBezTo>
                  <a:cubicBezTo>
                    <a:pt x="1571816" y="1110234"/>
                    <a:pt x="1576388" y="1113854"/>
                    <a:pt x="1578293" y="1118426"/>
                  </a:cubicBezTo>
                  <a:cubicBezTo>
                    <a:pt x="1584198" y="1132808"/>
                    <a:pt x="1595533" y="1139000"/>
                    <a:pt x="1609820" y="1141667"/>
                  </a:cubicBezTo>
                  <a:cubicBezTo>
                    <a:pt x="1622870" y="1144143"/>
                    <a:pt x="1635919" y="1146239"/>
                    <a:pt x="1648873" y="1149096"/>
                  </a:cubicBezTo>
                  <a:cubicBezTo>
                    <a:pt x="1664684" y="1152525"/>
                    <a:pt x="1680401" y="1156240"/>
                    <a:pt x="1696022" y="1160431"/>
                  </a:cubicBezTo>
                  <a:cubicBezTo>
                    <a:pt x="1702784" y="1162241"/>
                    <a:pt x="1709928" y="1164336"/>
                    <a:pt x="1715739" y="1168051"/>
                  </a:cubicBezTo>
                  <a:cubicBezTo>
                    <a:pt x="1732026" y="1178338"/>
                    <a:pt x="1749457" y="1185291"/>
                    <a:pt x="1768602" y="1182529"/>
                  </a:cubicBezTo>
                  <a:cubicBezTo>
                    <a:pt x="1783937" y="1180338"/>
                    <a:pt x="1796796" y="1185958"/>
                    <a:pt x="1806321" y="1194721"/>
                  </a:cubicBezTo>
                  <a:cubicBezTo>
                    <a:pt x="1823657" y="1210628"/>
                    <a:pt x="1842230" y="1207008"/>
                    <a:pt x="1860709" y="1201865"/>
                  </a:cubicBezTo>
                  <a:cubicBezTo>
                    <a:pt x="1870234" y="1199198"/>
                    <a:pt x="1878044" y="1199579"/>
                    <a:pt x="1887093" y="1202150"/>
                  </a:cubicBezTo>
                  <a:cubicBezTo>
                    <a:pt x="1908048" y="1208151"/>
                    <a:pt x="1922050" y="1224439"/>
                    <a:pt x="1935575" y="1238726"/>
                  </a:cubicBezTo>
                  <a:cubicBezTo>
                    <a:pt x="1947101" y="1250918"/>
                    <a:pt x="1960055" y="1257776"/>
                    <a:pt x="1974247" y="1262920"/>
                  </a:cubicBezTo>
                  <a:cubicBezTo>
                    <a:pt x="1992154" y="1269492"/>
                    <a:pt x="2006346" y="1267016"/>
                    <a:pt x="2014919" y="1251204"/>
                  </a:cubicBezTo>
                  <a:cubicBezTo>
                    <a:pt x="2017300" y="1246727"/>
                    <a:pt x="2021491" y="1241488"/>
                    <a:pt x="2025968" y="1240155"/>
                  </a:cubicBezTo>
                  <a:cubicBezTo>
                    <a:pt x="2047589" y="1233488"/>
                    <a:pt x="2069497" y="1223772"/>
                    <a:pt x="2092643" y="1229678"/>
                  </a:cubicBezTo>
                  <a:cubicBezTo>
                    <a:pt x="2124647" y="1237774"/>
                    <a:pt x="2155889" y="1237298"/>
                    <a:pt x="2187893" y="1229297"/>
                  </a:cubicBezTo>
                  <a:cubicBezTo>
                    <a:pt x="2239804" y="1216343"/>
                    <a:pt x="2291715" y="1202627"/>
                    <a:pt x="2346294" y="1205484"/>
                  </a:cubicBezTo>
                  <a:cubicBezTo>
                    <a:pt x="2355342" y="1205960"/>
                    <a:pt x="2366105" y="1200150"/>
                    <a:pt x="2373916" y="1194435"/>
                  </a:cubicBezTo>
                  <a:cubicBezTo>
                    <a:pt x="2388870" y="1183577"/>
                    <a:pt x="2388203" y="1182719"/>
                    <a:pt x="2404967" y="1191673"/>
                  </a:cubicBezTo>
                  <a:cubicBezTo>
                    <a:pt x="2408968" y="1193864"/>
                    <a:pt x="2413921" y="1195197"/>
                    <a:pt x="2416874" y="1198436"/>
                  </a:cubicBezTo>
                  <a:cubicBezTo>
                    <a:pt x="2431923" y="1214914"/>
                    <a:pt x="2450497" y="1210913"/>
                    <a:pt x="2468975" y="1208532"/>
                  </a:cubicBezTo>
                  <a:cubicBezTo>
                    <a:pt x="2472214" y="1208056"/>
                    <a:pt x="2476119" y="1207389"/>
                    <a:pt x="2478882" y="1208723"/>
                  </a:cubicBezTo>
                  <a:cubicBezTo>
                    <a:pt x="2491359" y="1214723"/>
                    <a:pt x="2501932" y="1212628"/>
                    <a:pt x="2512791" y="1204436"/>
                  </a:cubicBezTo>
                  <a:cubicBezTo>
                    <a:pt x="2522220" y="1197388"/>
                    <a:pt x="2533079" y="1193197"/>
                    <a:pt x="2544223" y="1201960"/>
                  </a:cubicBezTo>
                  <a:cubicBezTo>
                    <a:pt x="2568988" y="1221391"/>
                    <a:pt x="2595467" y="1222343"/>
                    <a:pt x="2623471" y="1210056"/>
                  </a:cubicBezTo>
                  <a:cubicBezTo>
                    <a:pt x="2643473" y="1201293"/>
                    <a:pt x="2663190" y="1199293"/>
                    <a:pt x="2684241" y="1208151"/>
                  </a:cubicBezTo>
                  <a:cubicBezTo>
                    <a:pt x="2692337" y="1211580"/>
                    <a:pt x="2702814" y="1209294"/>
                    <a:pt x="2712244" y="1210056"/>
                  </a:cubicBezTo>
                  <a:cubicBezTo>
                    <a:pt x="2717578" y="1210437"/>
                    <a:pt x="2723484" y="1210532"/>
                    <a:pt x="2728055" y="1212914"/>
                  </a:cubicBezTo>
                  <a:cubicBezTo>
                    <a:pt x="2740248" y="1219010"/>
                    <a:pt x="2751582" y="1226820"/>
                    <a:pt x="2763869" y="1232821"/>
                  </a:cubicBezTo>
                  <a:cubicBezTo>
                    <a:pt x="2769775" y="1235678"/>
                    <a:pt x="2776823" y="1237202"/>
                    <a:pt x="2783491" y="1237298"/>
                  </a:cubicBezTo>
                  <a:cubicBezTo>
                    <a:pt x="2803208" y="1237774"/>
                    <a:pt x="2822925" y="1237774"/>
                    <a:pt x="2842546" y="1236917"/>
                  </a:cubicBezTo>
                  <a:cubicBezTo>
                    <a:pt x="2874931" y="1235583"/>
                    <a:pt x="2907792" y="1235297"/>
                    <a:pt x="2931128" y="1206913"/>
                  </a:cubicBezTo>
                  <a:cubicBezTo>
                    <a:pt x="2933034" y="1204627"/>
                    <a:pt x="2937129" y="1203293"/>
                    <a:pt x="2940368" y="1202912"/>
                  </a:cubicBezTo>
                  <a:cubicBezTo>
                    <a:pt x="2955322" y="1201103"/>
                    <a:pt x="2970657" y="1200912"/>
                    <a:pt x="2985421" y="1197959"/>
                  </a:cubicBezTo>
                  <a:cubicBezTo>
                    <a:pt x="2997232" y="1195578"/>
                    <a:pt x="3007043" y="1196340"/>
                    <a:pt x="3015996" y="1204722"/>
                  </a:cubicBezTo>
                  <a:cubicBezTo>
                    <a:pt x="3027712" y="1215771"/>
                    <a:pt x="3042000" y="1222248"/>
                    <a:pt x="3057621" y="1218724"/>
                  </a:cubicBezTo>
                  <a:cubicBezTo>
                    <a:pt x="3073241" y="1215295"/>
                    <a:pt x="3083528" y="1222724"/>
                    <a:pt x="3095054" y="1230440"/>
                  </a:cubicBezTo>
                  <a:cubicBezTo>
                    <a:pt x="3103436" y="1236059"/>
                    <a:pt x="3112961" y="1243108"/>
                    <a:pt x="3122295" y="1243679"/>
                  </a:cubicBezTo>
                  <a:cubicBezTo>
                    <a:pt x="3143441" y="1244917"/>
                    <a:pt x="3161634" y="1264539"/>
                    <a:pt x="3184589" y="1253395"/>
                  </a:cubicBezTo>
                  <a:cubicBezTo>
                    <a:pt x="3186113" y="1252633"/>
                    <a:pt x="3188875" y="1254538"/>
                    <a:pt x="3191066" y="1255014"/>
                  </a:cubicBezTo>
                  <a:cubicBezTo>
                    <a:pt x="3208592" y="1258634"/>
                    <a:pt x="3225070" y="1255109"/>
                    <a:pt x="3237929" y="1243203"/>
                  </a:cubicBezTo>
                  <a:cubicBezTo>
                    <a:pt x="3254788" y="1227677"/>
                    <a:pt x="3273457" y="1226153"/>
                    <a:pt x="3294221" y="1231202"/>
                  </a:cubicBezTo>
                  <a:cubicBezTo>
                    <a:pt x="3300889" y="1232821"/>
                    <a:pt x="3307557" y="1233964"/>
                    <a:pt x="3314319" y="1235297"/>
                  </a:cubicBezTo>
                  <a:cubicBezTo>
                    <a:pt x="3323463" y="1237202"/>
                    <a:pt x="3332703" y="1239203"/>
                    <a:pt x="3341846" y="1241108"/>
                  </a:cubicBezTo>
                  <a:cubicBezTo>
                    <a:pt x="3350705" y="1243013"/>
                    <a:pt x="3360516" y="1246251"/>
                    <a:pt x="3367373" y="1238060"/>
                  </a:cubicBezTo>
                  <a:cubicBezTo>
                    <a:pt x="3373279" y="1231011"/>
                    <a:pt x="3377470" y="1231678"/>
                    <a:pt x="3382899" y="1237774"/>
                  </a:cubicBezTo>
                  <a:cubicBezTo>
                    <a:pt x="3401759" y="1259110"/>
                    <a:pt x="3424619" y="1272445"/>
                    <a:pt x="3453765" y="1273397"/>
                  </a:cubicBezTo>
                  <a:cubicBezTo>
                    <a:pt x="3459766" y="1273588"/>
                    <a:pt x="3465862" y="1274921"/>
                    <a:pt x="3471767" y="1276350"/>
                  </a:cubicBezTo>
                  <a:cubicBezTo>
                    <a:pt x="3475387" y="1277207"/>
                    <a:pt x="3479769" y="1278160"/>
                    <a:pt x="3481959" y="1280732"/>
                  </a:cubicBezTo>
                  <a:cubicBezTo>
                    <a:pt x="3499009" y="1300353"/>
                    <a:pt x="3520250" y="1313974"/>
                    <a:pt x="3543396" y="1324928"/>
                  </a:cubicBezTo>
                  <a:cubicBezTo>
                    <a:pt x="3551682" y="1328833"/>
                    <a:pt x="3560541" y="1332738"/>
                    <a:pt x="3569494" y="1333881"/>
                  </a:cubicBezTo>
                  <a:cubicBezTo>
                    <a:pt x="3578828" y="1335024"/>
                    <a:pt x="3588639" y="1333119"/>
                    <a:pt x="3598164" y="1332071"/>
                  </a:cubicBezTo>
                  <a:cubicBezTo>
                    <a:pt x="3603784" y="1331500"/>
                    <a:pt x="3610261" y="1331595"/>
                    <a:pt x="3614738" y="1328833"/>
                  </a:cubicBezTo>
                  <a:cubicBezTo>
                    <a:pt x="3628930" y="1320165"/>
                    <a:pt x="3642646" y="1310831"/>
                    <a:pt x="3655886" y="1300734"/>
                  </a:cubicBezTo>
                  <a:cubicBezTo>
                    <a:pt x="3667221" y="1292066"/>
                    <a:pt x="3669507" y="1290828"/>
                    <a:pt x="3679317" y="1301687"/>
                  </a:cubicBezTo>
                  <a:cubicBezTo>
                    <a:pt x="3689414" y="1312831"/>
                    <a:pt x="3701987" y="1318641"/>
                    <a:pt x="3715893" y="1321022"/>
                  </a:cubicBezTo>
                  <a:cubicBezTo>
                    <a:pt x="3737896" y="1324737"/>
                    <a:pt x="3760089" y="1327880"/>
                    <a:pt x="3782282" y="1329690"/>
                  </a:cubicBezTo>
                  <a:cubicBezTo>
                    <a:pt x="3802380" y="1331309"/>
                    <a:pt x="3812000" y="1322546"/>
                    <a:pt x="3816001" y="1302639"/>
                  </a:cubicBezTo>
                  <a:cubicBezTo>
                    <a:pt x="3818287" y="1291590"/>
                    <a:pt x="3821240" y="1279588"/>
                    <a:pt x="3833431" y="1276636"/>
                  </a:cubicBezTo>
                  <a:cubicBezTo>
                    <a:pt x="3853339" y="1271873"/>
                    <a:pt x="3874008" y="1269778"/>
                    <a:pt x="3883819" y="1246442"/>
                  </a:cubicBezTo>
                  <a:cubicBezTo>
                    <a:pt x="3889248" y="1251585"/>
                    <a:pt x="3892582" y="1254633"/>
                    <a:pt x="3895821" y="1257681"/>
                  </a:cubicBezTo>
                  <a:cubicBezTo>
                    <a:pt x="3904774" y="1266158"/>
                    <a:pt x="3923347" y="1269778"/>
                    <a:pt x="3932778" y="1262444"/>
                  </a:cubicBezTo>
                  <a:cubicBezTo>
                    <a:pt x="3946684" y="1251776"/>
                    <a:pt x="3959448" y="1253776"/>
                    <a:pt x="3972782" y="1262063"/>
                  </a:cubicBezTo>
                  <a:cubicBezTo>
                    <a:pt x="3995071" y="1275779"/>
                    <a:pt x="4019931" y="1272635"/>
                    <a:pt x="4042505" y="1267111"/>
                  </a:cubicBezTo>
                  <a:cubicBezTo>
                    <a:pt x="4059555" y="1263015"/>
                    <a:pt x="4077748" y="1255490"/>
                    <a:pt x="4088892" y="1238250"/>
                  </a:cubicBezTo>
                  <a:cubicBezTo>
                    <a:pt x="4092416" y="1232726"/>
                    <a:pt x="4100322" y="1229963"/>
                    <a:pt x="4106609" y="1226344"/>
                  </a:cubicBezTo>
                  <a:cubicBezTo>
                    <a:pt x="4111848" y="1223391"/>
                    <a:pt x="4117372" y="1220629"/>
                    <a:pt x="4123182" y="1218724"/>
                  </a:cubicBezTo>
                  <a:cubicBezTo>
                    <a:pt x="4129373" y="1216628"/>
                    <a:pt x="4136232" y="1213580"/>
                    <a:pt x="4142328" y="1214438"/>
                  </a:cubicBezTo>
                  <a:cubicBezTo>
                    <a:pt x="4160806" y="1216914"/>
                    <a:pt x="4175475" y="1212056"/>
                    <a:pt x="4188524" y="1198245"/>
                  </a:cubicBezTo>
                  <a:cubicBezTo>
                    <a:pt x="4195287" y="1191101"/>
                    <a:pt x="4205288" y="1182434"/>
                    <a:pt x="4213860" y="1182338"/>
                  </a:cubicBezTo>
                  <a:cubicBezTo>
                    <a:pt x="4234720" y="1182053"/>
                    <a:pt x="4252055" y="1175195"/>
                    <a:pt x="4270820" y="1167003"/>
                  </a:cubicBezTo>
                  <a:cubicBezTo>
                    <a:pt x="4282916" y="1161764"/>
                    <a:pt x="4296632" y="1158145"/>
                    <a:pt x="4309587" y="1153287"/>
                  </a:cubicBezTo>
                  <a:cubicBezTo>
                    <a:pt x="4324731" y="1147572"/>
                    <a:pt x="4341210" y="1145477"/>
                    <a:pt x="4350449" y="1129665"/>
                  </a:cubicBezTo>
                  <a:cubicBezTo>
                    <a:pt x="4351496" y="1127951"/>
                    <a:pt x="4354640" y="1127665"/>
                    <a:pt x="4356164" y="1126046"/>
                  </a:cubicBezTo>
                  <a:cubicBezTo>
                    <a:pt x="4361021" y="1121093"/>
                    <a:pt x="4367308" y="1116521"/>
                    <a:pt x="4369880" y="1110520"/>
                  </a:cubicBezTo>
                  <a:cubicBezTo>
                    <a:pt x="4377309" y="1092994"/>
                    <a:pt x="4383119" y="1074896"/>
                    <a:pt x="4389787" y="1057085"/>
                  </a:cubicBezTo>
                  <a:cubicBezTo>
                    <a:pt x="4391216" y="1053275"/>
                    <a:pt x="4392549" y="1048417"/>
                    <a:pt x="4395502" y="1046226"/>
                  </a:cubicBezTo>
                  <a:cubicBezTo>
                    <a:pt x="4412552" y="1033653"/>
                    <a:pt x="4429888" y="1021556"/>
                    <a:pt x="4447413" y="1009650"/>
                  </a:cubicBezTo>
                  <a:cubicBezTo>
                    <a:pt x="4454462" y="1004887"/>
                    <a:pt x="4460367" y="1007555"/>
                    <a:pt x="4466654" y="1013079"/>
                  </a:cubicBezTo>
                  <a:cubicBezTo>
                    <a:pt x="4472750" y="1018318"/>
                    <a:pt x="4480275" y="1023747"/>
                    <a:pt x="4487894" y="1025081"/>
                  </a:cubicBezTo>
                  <a:cubicBezTo>
                    <a:pt x="4503135" y="1027652"/>
                    <a:pt x="4518946" y="1028224"/>
                    <a:pt x="4534472" y="1028224"/>
                  </a:cubicBezTo>
                  <a:cubicBezTo>
                    <a:pt x="4540282" y="1028224"/>
                    <a:pt x="4546473" y="1024795"/>
                    <a:pt x="4551903" y="1022033"/>
                  </a:cubicBezTo>
                  <a:cubicBezTo>
                    <a:pt x="4562189" y="1016794"/>
                    <a:pt x="4571714" y="1009745"/>
                    <a:pt x="4582382" y="1005364"/>
                  </a:cubicBezTo>
                  <a:cubicBezTo>
                    <a:pt x="4594765" y="1000316"/>
                    <a:pt x="4602194" y="992219"/>
                    <a:pt x="4605909" y="979551"/>
                  </a:cubicBezTo>
                  <a:cubicBezTo>
                    <a:pt x="4611434" y="960692"/>
                    <a:pt x="4624579" y="947547"/>
                    <a:pt x="4640104" y="936879"/>
                  </a:cubicBezTo>
                  <a:cubicBezTo>
                    <a:pt x="4659821" y="923258"/>
                    <a:pt x="4683348" y="923925"/>
                    <a:pt x="4705731" y="920591"/>
                  </a:cubicBezTo>
                  <a:cubicBezTo>
                    <a:pt x="4714304" y="919353"/>
                    <a:pt x="4723162" y="918305"/>
                    <a:pt x="4730973" y="915162"/>
                  </a:cubicBezTo>
                  <a:cubicBezTo>
                    <a:pt x="4760595" y="903351"/>
                    <a:pt x="4790218" y="892112"/>
                    <a:pt x="4822794" y="892397"/>
                  </a:cubicBezTo>
                  <a:cubicBezTo>
                    <a:pt x="4825460" y="892397"/>
                    <a:pt x="4828128" y="892112"/>
                    <a:pt x="4830794" y="891635"/>
                  </a:cubicBezTo>
                  <a:cubicBezTo>
                    <a:pt x="4853940" y="887730"/>
                    <a:pt x="4877848" y="886206"/>
                    <a:pt x="4894421" y="865442"/>
                  </a:cubicBezTo>
                  <a:cubicBezTo>
                    <a:pt x="4897469" y="861632"/>
                    <a:pt x="4904422" y="860489"/>
                    <a:pt x="4909756" y="858964"/>
                  </a:cubicBezTo>
                  <a:cubicBezTo>
                    <a:pt x="4918996" y="856488"/>
                    <a:pt x="4925188" y="851440"/>
                    <a:pt x="4928521" y="842391"/>
                  </a:cubicBezTo>
                  <a:cubicBezTo>
                    <a:pt x="4934141" y="826770"/>
                    <a:pt x="4940808" y="811435"/>
                    <a:pt x="4945857" y="795623"/>
                  </a:cubicBezTo>
                  <a:cubicBezTo>
                    <a:pt x="4949381" y="784765"/>
                    <a:pt x="4955953" y="778764"/>
                    <a:pt x="4966145" y="774287"/>
                  </a:cubicBezTo>
                  <a:cubicBezTo>
                    <a:pt x="4971860" y="771811"/>
                    <a:pt x="4976813" y="766382"/>
                    <a:pt x="4980909" y="761333"/>
                  </a:cubicBezTo>
                  <a:cubicBezTo>
                    <a:pt x="4985862" y="755237"/>
                    <a:pt x="4988433" y="747141"/>
                    <a:pt x="4993862" y="741712"/>
                  </a:cubicBezTo>
                  <a:cubicBezTo>
                    <a:pt x="5007102" y="728186"/>
                    <a:pt x="5011198" y="713232"/>
                    <a:pt x="5006816" y="694754"/>
                  </a:cubicBezTo>
                  <a:cubicBezTo>
                    <a:pt x="5002911" y="678371"/>
                    <a:pt x="5013198" y="656463"/>
                    <a:pt x="5026724" y="653129"/>
                  </a:cubicBezTo>
                  <a:cubicBezTo>
                    <a:pt x="5041678" y="649414"/>
                    <a:pt x="5051965" y="640271"/>
                    <a:pt x="5062538" y="630079"/>
                  </a:cubicBezTo>
                  <a:cubicBezTo>
                    <a:pt x="5068443" y="624364"/>
                    <a:pt x="5076730" y="619411"/>
                    <a:pt x="5084731" y="617982"/>
                  </a:cubicBezTo>
                  <a:cubicBezTo>
                    <a:pt x="5115116" y="612458"/>
                    <a:pt x="5143786" y="619220"/>
                    <a:pt x="5172647" y="630174"/>
                  </a:cubicBezTo>
                  <a:cubicBezTo>
                    <a:pt x="5191506" y="637318"/>
                    <a:pt x="5212461" y="639223"/>
                    <a:pt x="5232654" y="642080"/>
                  </a:cubicBezTo>
                  <a:cubicBezTo>
                    <a:pt x="5238941" y="642937"/>
                    <a:pt x="5246942" y="641033"/>
                    <a:pt x="5252371" y="637508"/>
                  </a:cubicBezTo>
                  <a:cubicBezTo>
                    <a:pt x="5271421" y="625316"/>
                    <a:pt x="5290376" y="612743"/>
                    <a:pt x="5308092" y="598646"/>
                  </a:cubicBezTo>
                  <a:cubicBezTo>
                    <a:pt x="5324571" y="585407"/>
                    <a:pt x="5343144" y="579882"/>
                    <a:pt x="5363147" y="581311"/>
                  </a:cubicBezTo>
                  <a:cubicBezTo>
                    <a:pt x="5377720" y="582359"/>
                    <a:pt x="5390864" y="579977"/>
                    <a:pt x="5404580" y="576358"/>
                  </a:cubicBezTo>
                  <a:cubicBezTo>
                    <a:pt x="5416010" y="573310"/>
                    <a:pt x="5428583" y="571214"/>
                    <a:pt x="5440203" y="572548"/>
                  </a:cubicBezTo>
                  <a:cubicBezTo>
                    <a:pt x="5456491" y="574453"/>
                    <a:pt x="5469922" y="571691"/>
                    <a:pt x="5482971" y="561880"/>
                  </a:cubicBezTo>
                  <a:cubicBezTo>
                    <a:pt x="5489924" y="556641"/>
                    <a:pt x="5498878" y="553879"/>
                    <a:pt x="5507165" y="550259"/>
                  </a:cubicBezTo>
                  <a:cubicBezTo>
                    <a:pt x="5519928" y="544640"/>
                    <a:pt x="5533168" y="539877"/>
                    <a:pt x="5545645" y="533591"/>
                  </a:cubicBezTo>
                  <a:cubicBezTo>
                    <a:pt x="5559076" y="526923"/>
                    <a:pt x="5571363" y="517684"/>
                    <a:pt x="5585079" y="511969"/>
                  </a:cubicBezTo>
                  <a:cubicBezTo>
                    <a:pt x="5599843" y="505778"/>
                    <a:pt x="5609368" y="496348"/>
                    <a:pt x="5615368" y="481679"/>
                  </a:cubicBezTo>
                  <a:cubicBezTo>
                    <a:pt x="5619179" y="472440"/>
                    <a:pt x="5624417" y="462629"/>
                    <a:pt x="5631656" y="456152"/>
                  </a:cubicBezTo>
                  <a:cubicBezTo>
                    <a:pt x="5646611" y="442913"/>
                    <a:pt x="5664136" y="432625"/>
                    <a:pt x="5679377" y="419576"/>
                  </a:cubicBezTo>
                  <a:cubicBezTo>
                    <a:pt x="5700808" y="401288"/>
                    <a:pt x="5720620" y="381857"/>
                    <a:pt x="5722525" y="350615"/>
                  </a:cubicBezTo>
                  <a:cubicBezTo>
                    <a:pt x="5723572" y="333375"/>
                    <a:pt x="5732716" y="326041"/>
                    <a:pt x="5749576" y="321945"/>
                  </a:cubicBezTo>
                  <a:cubicBezTo>
                    <a:pt x="5755195" y="320612"/>
                    <a:pt x="5763197" y="318040"/>
                    <a:pt x="5764911" y="313849"/>
                  </a:cubicBezTo>
                  <a:cubicBezTo>
                    <a:pt x="5770054" y="301371"/>
                    <a:pt x="5780722" y="298895"/>
                    <a:pt x="5791009" y="293942"/>
                  </a:cubicBezTo>
                  <a:cubicBezTo>
                    <a:pt x="5797201" y="290989"/>
                    <a:pt x="5804821" y="285179"/>
                    <a:pt x="5806440" y="279178"/>
                  </a:cubicBezTo>
                  <a:cubicBezTo>
                    <a:pt x="5813107" y="254889"/>
                    <a:pt x="5831395" y="240602"/>
                    <a:pt x="5848636" y="224885"/>
                  </a:cubicBezTo>
                  <a:cubicBezTo>
                    <a:pt x="5853684" y="220218"/>
                    <a:pt x="5859113" y="214884"/>
                    <a:pt x="5861590" y="208788"/>
                  </a:cubicBezTo>
                  <a:cubicBezTo>
                    <a:pt x="5866829" y="195643"/>
                    <a:pt x="5874639" y="186118"/>
                    <a:pt x="5888355" y="181166"/>
                  </a:cubicBezTo>
                  <a:cubicBezTo>
                    <a:pt x="5892736" y="179642"/>
                    <a:pt x="5896737" y="176117"/>
                    <a:pt x="5900071" y="172784"/>
                  </a:cubicBezTo>
                  <a:cubicBezTo>
                    <a:pt x="5907215" y="165545"/>
                    <a:pt x="5913215" y="157067"/>
                    <a:pt x="5920740" y="150305"/>
                  </a:cubicBezTo>
                  <a:cubicBezTo>
                    <a:pt x="5939885" y="132874"/>
                    <a:pt x="5958840" y="115729"/>
                    <a:pt x="5969985" y="91345"/>
                  </a:cubicBezTo>
                  <a:cubicBezTo>
                    <a:pt x="5975413" y="79439"/>
                    <a:pt x="5981605" y="66485"/>
                    <a:pt x="5991130" y="58293"/>
                  </a:cubicBezTo>
                  <a:cubicBezTo>
                    <a:pt x="6003227" y="47911"/>
                    <a:pt x="6019133" y="42005"/>
                    <a:pt x="6033325" y="33909"/>
                  </a:cubicBezTo>
                  <a:cubicBezTo>
                    <a:pt x="6040469" y="29813"/>
                    <a:pt x="6047137" y="24860"/>
                    <a:pt x="6054376" y="20955"/>
                  </a:cubicBezTo>
                  <a:cubicBezTo>
                    <a:pt x="6067234" y="14097"/>
                    <a:pt x="6080379" y="7715"/>
                    <a:pt x="609552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9953252-97DE-4766-B2F6-E4FDA2FDA6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6" y="-3923157"/>
              <a:ext cx="10667524" cy="2493728"/>
            </a:xfrm>
            <a:custGeom>
              <a:avLst/>
              <a:gdLst>
                <a:gd name="connsiteX0" fmla="*/ 6095524 w 6095524"/>
                <a:gd name="connsiteY0" fmla="*/ 0 h 1424940"/>
                <a:gd name="connsiteX1" fmla="*/ 6095524 w 6095524"/>
                <a:gd name="connsiteY1" fmla="*/ 17431 h 1424940"/>
                <a:gd name="connsiteX2" fmla="*/ 6095524 w 6095524"/>
                <a:gd name="connsiteY2" fmla="*/ 216290 h 1424940"/>
                <a:gd name="connsiteX3" fmla="*/ 6079998 w 6095524"/>
                <a:gd name="connsiteY3" fmla="*/ 230600 h 1424940"/>
                <a:gd name="connsiteX4" fmla="*/ 6012751 w 6095524"/>
                <a:gd name="connsiteY4" fmla="*/ 260699 h 1424940"/>
                <a:gd name="connsiteX5" fmla="*/ 5992749 w 6095524"/>
                <a:gd name="connsiteY5" fmla="*/ 268700 h 1424940"/>
                <a:gd name="connsiteX6" fmla="*/ 5910358 w 6095524"/>
                <a:gd name="connsiteY6" fmla="*/ 320231 h 1424940"/>
                <a:gd name="connsiteX7" fmla="*/ 5835777 w 6095524"/>
                <a:gd name="connsiteY7" fmla="*/ 383953 h 1424940"/>
                <a:gd name="connsiteX8" fmla="*/ 5781008 w 6095524"/>
                <a:gd name="connsiteY8" fmla="*/ 459581 h 1424940"/>
                <a:gd name="connsiteX9" fmla="*/ 5765673 w 6095524"/>
                <a:gd name="connsiteY9" fmla="*/ 477584 h 1424940"/>
                <a:gd name="connsiteX10" fmla="*/ 5723763 w 6095524"/>
                <a:gd name="connsiteY10" fmla="*/ 500158 h 1424940"/>
                <a:gd name="connsiteX11" fmla="*/ 5686711 w 6095524"/>
                <a:gd name="connsiteY11" fmla="*/ 517112 h 1424940"/>
                <a:gd name="connsiteX12" fmla="*/ 5659850 w 6095524"/>
                <a:gd name="connsiteY12" fmla="*/ 535877 h 1424940"/>
                <a:gd name="connsiteX13" fmla="*/ 5637181 w 6095524"/>
                <a:gd name="connsiteY13" fmla="*/ 553117 h 1424940"/>
                <a:gd name="connsiteX14" fmla="*/ 5585841 w 6095524"/>
                <a:gd name="connsiteY14" fmla="*/ 597694 h 1424940"/>
                <a:gd name="connsiteX15" fmla="*/ 5528977 w 6095524"/>
                <a:gd name="connsiteY15" fmla="*/ 635318 h 1424940"/>
                <a:gd name="connsiteX16" fmla="*/ 5483256 w 6095524"/>
                <a:gd name="connsiteY16" fmla="*/ 681419 h 1424940"/>
                <a:gd name="connsiteX17" fmla="*/ 5464397 w 6095524"/>
                <a:gd name="connsiteY17" fmla="*/ 706374 h 1424940"/>
                <a:gd name="connsiteX18" fmla="*/ 5424773 w 6095524"/>
                <a:gd name="connsiteY18" fmla="*/ 723424 h 1424940"/>
                <a:gd name="connsiteX19" fmla="*/ 5381815 w 6095524"/>
                <a:gd name="connsiteY19" fmla="*/ 750094 h 1424940"/>
                <a:gd name="connsiteX20" fmla="*/ 5351335 w 6095524"/>
                <a:gd name="connsiteY20" fmla="*/ 776573 h 1424940"/>
                <a:gd name="connsiteX21" fmla="*/ 5327809 w 6095524"/>
                <a:gd name="connsiteY21" fmla="*/ 794290 h 1424940"/>
                <a:gd name="connsiteX22" fmla="*/ 5294566 w 6095524"/>
                <a:gd name="connsiteY22" fmla="*/ 812102 h 1424940"/>
                <a:gd name="connsiteX23" fmla="*/ 5261229 w 6095524"/>
                <a:gd name="connsiteY23" fmla="*/ 835438 h 1424940"/>
                <a:gd name="connsiteX24" fmla="*/ 5245037 w 6095524"/>
                <a:gd name="connsiteY24" fmla="*/ 849821 h 1424940"/>
                <a:gd name="connsiteX25" fmla="*/ 5213699 w 6095524"/>
                <a:gd name="connsiteY25" fmla="*/ 873728 h 1424940"/>
                <a:gd name="connsiteX26" fmla="*/ 5181409 w 6095524"/>
                <a:gd name="connsiteY26" fmla="*/ 896017 h 1424940"/>
                <a:gd name="connsiteX27" fmla="*/ 5120735 w 6095524"/>
                <a:gd name="connsiteY27" fmla="*/ 921544 h 1424940"/>
                <a:gd name="connsiteX28" fmla="*/ 5065490 w 6095524"/>
                <a:gd name="connsiteY28" fmla="*/ 959072 h 1424940"/>
                <a:gd name="connsiteX29" fmla="*/ 5021675 w 6095524"/>
                <a:gd name="connsiteY29" fmla="*/ 986504 h 1424940"/>
                <a:gd name="connsiteX30" fmla="*/ 4996148 w 6095524"/>
                <a:gd name="connsiteY30" fmla="*/ 1004507 h 1424940"/>
                <a:gd name="connsiteX31" fmla="*/ 4949285 w 6095524"/>
                <a:gd name="connsiteY31" fmla="*/ 1044702 h 1424940"/>
                <a:gd name="connsiteX32" fmla="*/ 4876609 w 6095524"/>
                <a:gd name="connsiteY32" fmla="*/ 1086993 h 1424940"/>
                <a:gd name="connsiteX33" fmla="*/ 4832699 w 6095524"/>
                <a:gd name="connsiteY33" fmla="*/ 1109853 h 1424940"/>
                <a:gd name="connsiteX34" fmla="*/ 4738211 w 6095524"/>
                <a:gd name="connsiteY34" fmla="*/ 1144334 h 1424940"/>
                <a:gd name="connsiteX35" fmla="*/ 4707731 w 6095524"/>
                <a:gd name="connsiteY35" fmla="*/ 1156621 h 1424940"/>
                <a:gd name="connsiteX36" fmla="*/ 4672870 w 6095524"/>
                <a:gd name="connsiteY36" fmla="*/ 1164717 h 1424940"/>
                <a:gd name="connsiteX37" fmla="*/ 4616863 w 6095524"/>
                <a:gd name="connsiteY37" fmla="*/ 1183862 h 1424940"/>
                <a:gd name="connsiteX38" fmla="*/ 4507516 w 6095524"/>
                <a:gd name="connsiteY38" fmla="*/ 1216819 h 1424940"/>
                <a:gd name="connsiteX39" fmla="*/ 4483513 w 6095524"/>
                <a:gd name="connsiteY39" fmla="*/ 1221867 h 1424940"/>
                <a:gd name="connsiteX40" fmla="*/ 4422362 w 6095524"/>
                <a:gd name="connsiteY40" fmla="*/ 1243108 h 1424940"/>
                <a:gd name="connsiteX41" fmla="*/ 4385691 w 6095524"/>
                <a:gd name="connsiteY41" fmla="*/ 1257395 h 1424940"/>
                <a:gd name="connsiteX42" fmla="*/ 4355306 w 6095524"/>
                <a:gd name="connsiteY42" fmla="*/ 1265587 h 1424940"/>
                <a:gd name="connsiteX43" fmla="*/ 4328446 w 6095524"/>
                <a:gd name="connsiteY43" fmla="*/ 1269397 h 1424940"/>
                <a:gd name="connsiteX44" fmla="*/ 4257770 w 6095524"/>
                <a:gd name="connsiteY44" fmla="*/ 1288256 h 1424940"/>
                <a:gd name="connsiteX45" fmla="*/ 4229576 w 6095524"/>
                <a:gd name="connsiteY45" fmla="*/ 1295686 h 1424940"/>
                <a:gd name="connsiteX46" fmla="*/ 4156424 w 6095524"/>
                <a:gd name="connsiteY46" fmla="*/ 1321213 h 1424940"/>
                <a:gd name="connsiteX47" fmla="*/ 4094416 w 6095524"/>
                <a:gd name="connsiteY47" fmla="*/ 1338072 h 1424940"/>
                <a:gd name="connsiteX48" fmla="*/ 4068509 w 6095524"/>
                <a:gd name="connsiteY48" fmla="*/ 1346168 h 1424940"/>
                <a:gd name="connsiteX49" fmla="*/ 4009263 w 6095524"/>
                <a:gd name="connsiteY49" fmla="*/ 1359694 h 1424940"/>
                <a:gd name="connsiteX50" fmla="*/ 3975735 w 6095524"/>
                <a:gd name="connsiteY50" fmla="*/ 1369219 h 1424940"/>
                <a:gd name="connsiteX51" fmla="*/ 3893915 w 6095524"/>
                <a:gd name="connsiteY51" fmla="*/ 1379982 h 1424940"/>
                <a:gd name="connsiteX52" fmla="*/ 3809428 w 6095524"/>
                <a:gd name="connsiteY52" fmla="*/ 1390364 h 1424940"/>
                <a:gd name="connsiteX53" fmla="*/ 3763042 w 6095524"/>
                <a:gd name="connsiteY53" fmla="*/ 1393793 h 1424940"/>
                <a:gd name="connsiteX54" fmla="*/ 3722561 w 6095524"/>
                <a:gd name="connsiteY54" fmla="*/ 1399223 h 1424940"/>
                <a:gd name="connsiteX55" fmla="*/ 3687318 w 6095524"/>
                <a:gd name="connsiteY55" fmla="*/ 1402652 h 1424940"/>
                <a:gd name="connsiteX56" fmla="*/ 3631216 w 6095524"/>
                <a:gd name="connsiteY56" fmla="*/ 1409605 h 1424940"/>
                <a:gd name="connsiteX57" fmla="*/ 3607880 w 6095524"/>
                <a:gd name="connsiteY57" fmla="*/ 1411415 h 1424940"/>
                <a:gd name="connsiteX58" fmla="*/ 3552825 w 6095524"/>
                <a:gd name="connsiteY58" fmla="*/ 1411319 h 1424940"/>
                <a:gd name="connsiteX59" fmla="*/ 3533680 w 6095524"/>
                <a:gd name="connsiteY59" fmla="*/ 1410367 h 1424940"/>
                <a:gd name="connsiteX60" fmla="*/ 3496818 w 6095524"/>
                <a:gd name="connsiteY60" fmla="*/ 1398556 h 1424940"/>
                <a:gd name="connsiteX61" fmla="*/ 3492437 w 6095524"/>
                <a:gd name="connsiteY61" fmla="*/ 1397699 h 1424940"/>
                <a:gd name="connsiteX62" fmla="*/ 3468243 w 6095524"/>
                <a:gd name="connsiteY62" fmla="*/ 1393031 h 1424940"/>
                <a:gd name="connsiteX63" fmla="*/ 3455003 w 6095524"/>
                <a:gd name="connsiteY63" fmla="*/ 1391507 h 1424940"/>
                <a:gd name="connsiteX64" fmla="*/ 3404711 w 6095524"/>
                <a:gd name="connsiteY64" fmla="*/ 1381792 h 1424940"/>
                <a:gd name="connsiteX65" fmla="*/ 3375756 w 6095524"/>
                <a:gd name="connsiteY65" fmla="*/ 1377220 h 1424940"/>
                <a:gd name="connsiteX66" fmla="*/ 3352324 w 6095524"/>
                <a:gd name="connsiteY66" fmla="*/ 1377887 h 1424940"/>
                <a:gd name="connsiteX67" fmla="*/ 3311176 w 6095524"/>
                <a:gd name="connsiteY67" fmla="*/ 1378744 h 1424940"/>
                <a:gd name="connsiteX68" fmla="*/ 3298031 w 6095524"/>
                <a:gd name="connsiteY68" fmla="*/ 1380935 h 1424940"/>
                <a:gd name="connsiteX69" fmla="*/ 3238595 w 6095524"/>
                <a:gd name="connsiteY69" fmla="*/ 1374648 h 1424940"/>
                <a:gd name="connsiteX70" fmla="*/ 3204686 w 6095524"/>
                <a:gd name="connsiteY70" fmla="*/ 1374172 h 1424940"/>
                <a:gd name="connsiteX71" fmla="*/ 3166491 w 6095524"/>
                <a:gd name="connsiteY71" fmla="*/ 1366361 h 1424940"/>
                <a:gd name="connsiteX72" fmla="*/ 3155347 w 6095524"/>
                <a:gd name="connsiteY72" fmla="*/ 1366742 h 1424940"/>
                <a:gd name="connsiteX73" fmla="*/ 3142869 w 6095524"/>
                <a:gd name="connsiteY73" fmla="*/ 1367409 h 1424940"/>
                <a:gd name="connsiteX74" fmla="*/ 3104578 w 6095524"/>
                <a:gd name="connsiteY74" fmla="*/ 1367981 h 1424940"/>
                <a:gd name="connsiteX75" fmla="*/ 3081337 w 6095524"/>
                <a:gd name="connsiteY75" fmla="*/ 1370838 h 1424940"/>
                <a:gd name="connsiteX76" fmla="*/ 3037047 w 6095524"/>
                <a:gd name="connsiteY76" fmla="*/ 1369124 h 1424940"/>
                <a:gd name="connsiteX77" fmla="*/ 3020663 w 6095524"/>
                <a:gd name="connsiteY77" fmla="*/ 1371600 h 1424940"/>
                <a:gd name="connsiteX78" fmla="*/ 2979230 w 6095524"/>
                <a:gd name="connsiteY78" fmla="*/ 1371886 h 1424940"/>
                <a:gd name="connsiteX79" fmla="*/ 2942082 w 6095524"/>
                <a:gd name="connsiteY79" fmla="*/ 1370457 h 1424940"/>
                <a:gd name="connsiteX80" fmla="*/ 2906268 w 6095524"/>
                <a:gd name="connsiteY80" fmla="*/ 1371219 h 1424940"/>
                <a:gd name="connsiteX81" fmla="*/ 2880646 w 6095524"/>
                <a:gd name="connsiteY81" fmla="*/ 1374362 h 1424940"/>
                <a:gd name="connsiteX82" fmla="*/ 2852833 w 6095524"/>
                <a:gd name="connsiteY82" fmla="*/ 1376267 h 1424940"/>
                <a:gd name="connsiteX83" fmla="*/ 2776157 w 6095524"/>
                <a:gd name="connsiteY83" fmla="*/ 1387602 h 1424940"/>
                <a:gd name="connsiteX84" fmla="*/ 2761965 w 6095524"/>
                <a:gd name="connsiteY84" fmla="*/ 1384840 h 1424940"/>
                <a:gd name="connsiteX85" fmla="*/ 2681383 w 6095524"/>
                <a:gd name="connsiteY85" fmla="*/ 1382268 h 1424940"/>
                <a:gd name="connsiteX86" fmla="*/ 2663857 w 6095524"/>
                <a:gd name="connsiteY86" fmla="*/ 1382459 h 1424940"/>
                <a:gd name="connsiteX87" fmla="*/ 2616803 w 6095524"/>
                <a:gd name="connsiteY87" fmla="*/ 1371219 h 1424940"/>
                <a:gd name="connsiteX88" fmla="*/ 2544223 w 6095524"/>
                <a:gd name="connsiteY88" fmla="*/ 1389031 h 1424940"/>
                <a:gd name="connsiteX89" fmla="*/ 2476309 w 6095524"/>
                <a:gd name="connsiteY89" fmla="*/ 1411319 h 1424940"/>
                <a:gd name="connsiteX90" fmla="*/ 2467737 w 6095524"/>
                <a:gd name="connsiteY90" fmla="*/ 1414177 h 1424940"/>
                <a:gd name="connsiteX91" fmla="*/ 2443353 w 6095524"/>
                <a:gd name="connsiteY91" fmla="*/ 1419035 h 1424940"/>
                <a:gd name="connsiteX92" fmla="*/ 2413159 w 6095524"/>
                <a:gd name="connsiteY92" fmla="*/ 1420749 h 1424940"/>
                <a:gd name="connsiteX93" fmla="*/ 2374868 w 6095524"/>
                <a:gd name="connsiteY93" fmla="*/ 1424940 h 1424940"/>
                <a:gd name="connsiteX94" fmla="*/ 2344198 w 6095524"/>
                <a:gd name="connsiteY94" fmla="*/ 1419701 h 1424940"/>
                <a:gd name="connsiteX95" fmla="*/ 2301335 w 6095524"/>
                <a:gd name="connsiteY95" fmla="*/ 1411891 h 1424940"/>
                <a:gd name="connsiteX96" fmla="*/ 2260949 w 6095524"/>
                <a:gd name="connsiteY96" fmla="*/ 1404461 h 1424940"/>
                <a:gd name="connsiteX97" fmla="*/ 2248186 w 6095524"/>
                <a:gd name="connsiteY97" fmla="*/ 1413224 h 1424940"/>
                <a:gd name="connsiteX98" fmla="*/ 2228469 w 6095524"/>
                <a:gd name="connsiteY98" fmla="*/ 1420844 h 1424940"/>
                <a:gd name="connsiteX99" fmla="*/ 2206562 w 6095524"/>
                <a:gd name="connsiteY99" fmla="*/ 1411700 h 1424940"/>
                <a:gd name="connsiteX100" fmla="*/ 2155317 w 6095524"/>
                <a:gd name="connsiteY100" fmla="*/ 1392746 h 1424940"/>
                <a:gd name="connsiteX101" fmla="*/ 2122932 w 6095524"/>
                <a:gd name="connsiteY101" fmla="*/ 1391888 h 1424940"/>
                <a:gd name="connsiteX102" fmla="*/ 2052542 w 6095524"/>
                <a:gd name="connsiteY102" fmla="*/ 1383792 h 1424940"/>
                <a:gd name="connsiteX103" fmla="*/ 2006537 w 6095524"/>
                <a:gd name="connsiteY103" fmla="*/ 1372267 h 1424940"/>
                <a:gd name="connsiteX104" fmla="*/ 1973486 w 6095524"/>
                <a:gd name="connsiteY104" fmla="*/ 1359218 h 1424940"/>
                <a:gd name="connsiteX105" fmla="*/ 1926146 w 6095524"/>
                <a:gd name="connsiteY105" fmla="*/ 1342168 h 1424940"/>
                <a:gd name="connsiteX106" fmla="*/ 1878616 w 6095524"/>
                <a:gd name="connsiteY106" fmla="*/ 1333310 h 1424940"/>
                <a:gd name="connsiteX107" fmla="*/ 1844231 w 6095524"/>
                <a:gd name="connsiteY107" fmla="*/ 1322165 h 1424940"/>
                <a:gd name="connsiteX108" fmla="*/ 1802225 w 6095524"/>
                <a:gd name="connsiteY108" fmla="*/ 1314545 h 1424940"/>
                <a:gd name="connsiteX109" fmla="*/ 1766983 w 6095524"/>
                <a:gd name="connsiteY109" fmla="*/ 1314260 h 1424940"/>
                <a:gd name="connsiteX110" fmla="*/ 1711738 w 6095524"/>
                <a:gd name="connsiteY110" fmla="*/ 1315593 h 1424940"/>
                <a:gd name="connsiteX111" fmla="*/ 1644111 w 6095524"/>
                <a:gd name="connsiteY111" fmla="*/ 1292543 h 1424940"/>
                <a:gd name="connsiteX112" fmla="*/ 1616774 w 6095524"/>
                <a:gd name="connsiteY112" fmla="*/ 1287399 h 1424940"/>
                <a:gd name="connsiteX113" fmla="*/ 1591056 w 6095524"/>
                <a:gd name="connsiteY113" fmla="*/ 1285018 h 1424940"/>
                <a:gd name="connsiteX114" fmla="*/ 1536478 w 6095524"/>
                <a:gd name="connsiteY114" fmla="*/ 1269683 h 1424940"/>
                <a:gd name="connsiteX115" fmla="*/ 1514285 w 6095524"/>
                <a:gd name="connsiteY115" fmla="*/ 1264634 h 1424940"/>
                <a:gd name="connsiteX116" fmla="*/ 1483233 w 6095524"/>
                <a:gd name="connsiteY116" fmla="*/ 1264730 h 1424940"/>
                <a:gd name="connsiteX117" fmla="*/ 1426750 w 6095524"/>
                <a:gd name="connsiteY117" fmla="*/ 1257681 h 1424940"/>
                <a:gd name="connsiteX118" fmla="*/ 1370362 w 6095524"/>
                <a:gd name="connsiteY118" fmla="*/ 1237107 h 1424940"/>
                <a:gd name="connsiteX119" fmla="*/ 1346454 w 6095524"/>
                <a:gd name="connsiteY119" fmla="*/ 1239107 h 1424940"/>
                <a:gd name="connsiteX120" fmla="*/ 1337882 w 6095524"/>
                <a:gd name="connsiteY120" fmla="*/ 1238631 h 1424940"/>
                <a:gd name="connsiteX121" fmla="*/ 1260825 w 6095524"/>
                <a:gd name="connsiteY121" fmla="*/ 1227296 h 1424940"/>
                <a:gd name="connsiteX122" fmla="*/ 1253109 w 6095524"/>
                <a:gd name="connsiteY122" fmla="*/ 1226058 h 1424940"/>
                <a:gd name="connsiteX123" fmla="*/ 1216915 w 6095524"/>
                <a:gd name="connsiteY123" fmla="*/ 1215962 h 1424940"/>
                <a:gd name="connsiteX124" fmla="*/ 1125664 w 6095524"/>
                <a:gd name="connsiteY124" fmla="*/ 1209675 h 1424940"/>
                <a:gd name="connsiteX125" fmla="*/ 1120045 w 6095524"/>
                <a:gd name="connsiteY125" fmla="*/ 1208913 h 1424940"/>
                <a:gd name="connsiteX126" fmla="*/ 1089469 w 6095524"/>
                <a:gd name="connsiteY126" fmla="*/ 1213961 h 1424940"/>
                <a:gd name="connsiteX127" fmla="*/ 1074325 w 6095524"/>
                <a:gd name="connsiteY127" fmla="*/ 1221105 h 1424940"/>
                <a:gd name="connsiteX128" fmla="*/ 1050703 w 6095524"/>
                <a:gd name="connsiteY128" fmla="*/ 1228535 h 1424940"/>
                <a:gd name="connsiteX129" fmla="*/ 1026700 w 6095524"/>
                <a:gd name="connsiteY129" fmla="*/ 1231297 h 1424940"/>
                <a:gd name="connsiteX130" fmla="*/ 986409 w 6095524"/>
                <a:gd name="connsiteY130" fmla="*/ 1220057 h 1424940"/>
                <a:gd name="connsiteX131" fmla="*/ 971741 w 6095524"/>
                <a:gd name="connsiteY131" fmla="*/ 1218914 h 1424940"/>
                <a:gd name="connsiteX132" fmla="*/ 939070 w 6095524"/>
                <a:gd name="connsiteY132" fmla="*/ 1213485 h 1424940"/>
                <a:gd name="connsiteX133" fmla="*/ 910495 w 6095524"/>
                <a:gd name="connsiteY133" fmla="*/ 1213866 h 1424940"/>
                <a:gd name="connsiteX134" fmla="*/ 887540 w 6095524"/>
                <a:gd name="connsiteY134" fmla="*/ 1222534 h 1424940"/>
                <a:gd name="connsiteX135" fmla="*/ 854202 w 6095524"/>
                <a:gd name="connsiteY135" fmla="*/ 1224248 h 1424940"/>
                <a:gd name="connsiteX136" fmla="*/ 832675 w 6095524"/>
                <a:gd name="connsiteY136" fmla="*/ 1217962 h 1424940"/>
                <a:gd name="connsiteX137" fmla="*/ 828294 w 6095524"/>
                <a:gd name="connsiteY137" fmla="*/ 1217105 h 1424940"/>
                <a:gd name="connsiteX138" fmla="*/ 772001 w 6095524"/>
                <a:gd name="connsiteY138" fmla="*/ 1216723 h 1424940"/>
                <a:gd name="connsiteX139" fmla="*/ 701707 w 6095524"/>
                <a:gd name="connsiteY139" fmla="*/ 1235678 h 1424940"/>
                <a:gd name="connsiteX140" fmla="*/ 690086 w 6095524"/>
                <a:gd name="connsiteY140" fmla="*/ 1239679 h 1424940"/>
                <a:gd name="connsiteX141" fmla="*/ 633412 w 6095524"/>
                <a:gd name="connsiteY141" fmla="*/ 1246632 h 1424940"/>
                <a:gd name="connsiteX142" fmla="*/ 603028 w 6095524"/>
                <a:gd name="connsiteY142" fmla="*/ 1253681 h 1424940"/>
                <a:gd name="connsiteX143" fmla="*/ 581120 w 6095524"/>
                <a:gd name="connsiteY143" fmla="*/ 1254062 h 1424940"/>
                <a:gd name="connsiteX144" fmla="*/ 554642 w 6095524"/>
                <a:gd name="connsiteY144" fmla="*/ 1266539 h 1424940"/>
                <a:gd name="connsiteX145" fmla="*/ 545973 w 6095524"/>
                <a:gd name="connsiteY145" fmla="*/ 1271969 h 1424940"/>
                <a:gd name="connsiteX146" fmla="*/ 535591 w 6095524"/>
                <a:gd name="connsiteY146" fmla="*/ 1275207 h 1424940"/>
                <a:gd name="connsiteX147" fmla="*/ 488538 w 6095524"/>
                <a:gd name="connsiteY147" fmla="*/ 1285494 h 1424940"/>
                <a:gd name="connsiteX148" fmla="*/ 480155 w 6095524"/>
                <a:gd name="connsiteY148" fmla="*/ 1291304 h 1424940"/>
                <a:gd name="connsiteX149" fmla="*/ 474535 w 6095524"/>
                <a:gd name="connsiteY149" fmla="*/ 1294924 h 1424940"/>
                <a:gd name="connsiteX150" fmla="*/ 428816 w 6095524"/>
                <a:gd name="connsiteY150" fmla="*/ 1301020 h 1424940"/>
                <a:gd name="connsiteX151" fmla="*/ 400241 w 6095524"/>
                <a:gd name="connsiteY151" fmla="*/ 1318260 h 1424940"/>
                <a:gd name="connsiteX152" fmla="*/ 392431 w 6095524"/>
                <a:gd name="connsiteY152" fmla="*/ 1325594 h 1424940"/>
                <a:gd name="connsiteX153" fmla="*/ 365093 w 6095524"/>
                <a:gd name="connsiteY153" fmla="*/ 1336643 h 1424940"/>
                <a:gd name="connsiteX154" fmla="*/ 273177 w 6095524"/>
                <a:gd name="connsiteY154" fmla="*/ 1357884 h 1424940"/>
                <a:gd name="connsiteX155" fmla="*/ 246888 w 6095524"/>
                <a:gd name="connsiteY155" fmla="*/ 1350359 h 1424940"/>
                <a:gd name="connsiteX156" fmla="*/ 196977 w 6095524"/>
                <a:gd name="connsiteY156" fmla="*/ 1370552 h 1424940"/>
                <a:gd name="connsiteX157" fmla="*/ 153352 w 6095524"/>
                <a:gd name="connsiteY157" fmla="*/ 1381982 h 1424940"/>
                <a:gd name="connsiteX158" fmla="*/ 137160 w 6095524"/>
                <a:gd name="connsiteY158" fmla="*/ 1384745 h 1424940"/>
                <a:gd name="connsiteX159" fmla="*/ 85917 w 6095524"/>
                <a:gd name="connsiteY159" fmla="*/ 1389793 h 1424940"/>
                <a:gd name="connsiteX160" fmla="*/ 59532 w 6095524"/>
                <a:gd name="connsiteY160" fmla="*/ 1401223 h 1424940"/>
                <a:gd name="connsiteX161" fmla="*/ 30325 w 6095524"/>
                <a:gd name="connsiteY161" fmla="*/ 1409974 h 1424940"/>
                <a:gd name="connsiteX162" fmla="*/ 0 w 6095524"/>
                <a:gd name="connsiteY162" fmla="*/ 1412360 h 1424940"/>
                <a:gd name="connsiteX163" fmla="*/ 0 w 6095524"/>
                <a:gd name="connsiteY163" fmla="*/ 1058622 h 1424940"/>
                <a:gd name="connsiteX164" fmla="*/ 17145 w 6095524"/>
                <a:gd name="connsiteY164" fmla="*/ 1060228 h 1424940"/>
                <a:gd name="connsiteX165" fmla="*/ 44672 w 6095524"/>
                <a:gd name="connsiteY165" fmla="*/ 1066324 h 1424940"/>
                <a:gd name="connsiteX166" fmla="*/ 84677 w 6095524"/>
                <a:gd name="connsiteY166" fmla="*/ 1076230 h 1424940"/>
                <a:gd name="connsiteX167" fmla="*/ 132017 w 6095524"/>
                <a:gd name="connsiteY167" fmla="*/ 1064990 h 1424940"/>
                <a:gd name="connsiteX168" fmla="*/ 136779 w 6095524"/>
                <a:gd name="connsiteY168" fmla="*/ 1060323 h 1424940"/>
                <a:gd name="connsiteX169" fmla="*/ 187547 w 6095524"/>
                <a:gd name="connsiteY169" fmla="*/ 1049179 h 1424940"/>
                <a:gd name="connsiteX170" fmla="*/ 270891 w 6095524"/>
                <a:gd name="connsiteY170" fmla="*/ 1036415 h 1424940"/>
                <a:gd name="connsiteX171" fmla="*/ 276320 w 6095524"/>
                <a:gd name="connsiteY171" fmla="*/ 1035558 h 1424940"/>
                <a:gd name="connsiteX172" fmla="*/ 323755 w 6095524"/>
                <a:gd name="connsiteY172" fmla="*/ 1061561 h 1424940"/>
                <a:gd name="connsiteX173" fmla="*/ 361855 w 6095524"/>
                <a:gd name="connsiteY173" fmla="*/ 1057942 h 1424940"/>
                <a:gd name="connsiteX174" fmla="*/ 379571 w 6095524"/>
                <a:gd name="connsiteY174" fmla="*/ 1039939 h 1424940"/>
                <a:gd name="connsiteX175" fmla="*/ 430530 w 6095524"/>
                <a:gd name="connsiteY175" fmla="*/ 1025747 h 1424940"/>
                <a:gd name="connsiteX176" fmla="*/ 493300 w 6095524"/>
                <a:gd name="connsiteY176" fmla="*/ 1027176 h 1424940"/>
                <a:gd name="connsiteX177" fmla="*/ 537782 w 6095524"/>
                <a:gd name="connsiteY177" fmla="*/ 1025366 h 1424940"/>
                <a:gd name="connsiteX178" fmla="*/ 562166 w 6095524"/>
                <a:gd name="connsiteY178" fmla="*/ 1015746 h 1424940"/>
                <a:gd name="connsiteX179" fmla="*/ 579596 w 6095524"/>
                <a:gd name="connsiteY179" fmla="*/ 1016699 h 1424940"/>
                <a:gd name="connsiteX180" fmla="*/ 612362 w 6095524"/>
                <a:gd name="connsiteY180" fmla="*/ 1023557 h 1424940"/>
                <a:gd name="connsiteX181" fmla="*/ 716090 w 6095524"/>
                <a:gd name="connsiteY181" fmla="*/ 1031653 h 1424940"/>
                <a:gd name="connsiteX182" fmla="*/ 758381 w 6095524"/>
                <a:gd name="connsiteY182" fmla="*/ 1018985 h 1424940"/>
                <a:gd name="connsiteX183" fmla="*/ 771049 w 6095524"/>
                <a:gd name="connsiteY183" fmla="*/ 1018699 h 1424940"/>
                <a:gd name="connsiteX184" fmla="*/ 799433 w 6095524"/>
                <a:gd name="connsiteY184" fmla="*/ 1023652 h 1424940"/>
                <a:gd name="connsiteX185" fmla="*/ 858012 w 6095524"/>
                <a:gd name="connsiteY185" fmla="*/ 1020318 h 1424940"/>
                <a:gd name="connsiteX186" fmla="*/ 879634 w 6095524"/>
                <a:gd name="connsiteY186" fmla="*/ 1015270 h 1424940"/>
                <a:gd name="connsiteX187" fmla="*/ 891635 w 6095524"/>
                <a:gd name="connsiteY187" fmla="*/ 1012031 h 1424940"/>
                <a:gd name="connsiteX188" fmla="*/ 953262 w 6095524"/>
                <a:gd name="connsiteY188" fmla="*/ 1003078 h 1424940"/>
                <a:gd name="connsiteX189" fmla="*/ 980694 w 6095524"/>
                <a:gd name="connsiteY189" fmla="*/ 993458 h 1424940"/>
                <a:gd name="connsiteX190" fmla="*/ 988124 w 6095524"/>
                <a:gd name="connsiteY190" fmla="*/ 992029 h 1424940"/>
                <a:gd name="connsiteX191" fmla="*/ 1028795 w 6095524"/>
                <a:gd name="connsiteY191" fmla="*/ 996029 h 1424940"/>
                <a:gd name="connsiteX192" fmla="*/ 1059275 w 6095524"/>
                <a:gd name="connsiteY192" fmla="*/ 1011555 h 1424940"/>
                <a:gd name="connsiteX193" fmla="*/ 1065181 w 6095524"/>
                <a:gd name="connsiteY193" fmla="*/ 1016794 h 1424940"/>
                <a:gd name="connsiteX194" fmla="*/ 1150144 w 6095524"/>
                <a:gd name="connsiteY194" fmla="*/ 1014984 h 1424940"/>
                <a:gd name="connsiteX195" fmla="*/ 1163193 w 6095524"/>
                <a:gd name="connsiteY195" fmla="*/ 1012793 h 1424940"/>
                <a:gd name="connsiteX196" fmla="*/ 1226249 w 6095524"/>
                <a:gd name="connsiteY196" fmla="*/ 1021937 h 1424940"/>
                <a:gd name="connsiteX197" fmla="*/ 1244632 w 6095524"/>
                <a:gd name="connsiteY197" fmla="*/ 1023747 h 1424940"/>
                <a:gd name="connsiteX198" fmla="*/ 1310545 w 6095524"/>
                <a:gd name="connsiteY198" fmla="*/ 1031939 h 1424940"/>
                <a:gd name="connsiteX199" fmla="*/ 1319879 w 6095524"/>
                <a:gd name="connsiteY199" fmla="*/ 1024319 h 1424940"/>
                <a:gd name="connsiteX200" fmla="*/ 1346740 w 6095524"/>
                <a:gd name="connsiteY200" fmla="*/ 1005173 h 1424940"/>
                <a:gd name="connsiteX201" fmla="*/ 1399699 w 6095524"/>
                <a:gd name="connsiteY201" fmla="*/ 988219 h 1424940"/>
                <a:gd name="connsiteX202" fmla="*/ 1414082 w 6095524"/>
                <a:gd name="connsiteY202" fmla="*/ 989171 h 1424940"/>
                <a:gd name="connsiteX203" fmla="*/ 1450467 w 6095524"/>
                <a:gd name="connsiteY203" fmla="*/ 1017461 h 1424940"/>
                <a:gd name="connsiteX204" fmla="*/ 1468184 w 6095524"/>
                <a:gd name="connsiteY204" fmla="*/ 1028795 h 1424940"/>
                <a:gd name="connsiteX205" fmla="*/ 1518476 w 6095524"/>
                <a:gd name="connsiteY205" fmla="*/ 1049655 h 1424940"/>
                <a:gd name="connsiteX206" fmla="*/ 1522667 w 6095524"/>
                <a:gd name="connsiteY206" fmla="*/ 1053465 h 1424940"/>
                <a:gd name="connsiteX207" fmla="*/ 1559814 w 6095524"/>
                <a:gd name="connsiteY207" fmla="*/ 1098709 h 1424940"/>
                <a:gd name="connsiteX208" fmla="*/ 1568196 w 6095524"/>
                <a:gd name="connsiteY208" fmla="*/ 1106424 h 1424940"/>
                <a:gd name="connsiteX209" fmla="*/ 1578293 w 6095524"/>
                <a:gd name="connsiteY209" fmla="*/ 1118426 h 1424940"/>
                <a:gd name="connsiteX210" fmla="*/ 1609820 w 6095524"/>
                <a:gd name="connsiteY210" fmla="*/ 1141667 h 1424940"/>
                <a:gd name="connsiteX211" fmla="*/ 1648873 w 6095524"/>
                <a:gd name="connsiteY211" fmla="*/ 1149096 h 1424940"/>
                <a:gd name="connsiteX212" fmla="*/ 1696022 w 6095524"/>
                <a:gd name="connsiteY212" fmla="*/ 1160431 h 1424940"/>
                <a:gd name="connsiteX213" fmla="*/ 1715739 w 6095524"/>
                <a:gd name="connsiteY213" fmla="*/ 1168051 h 1424940"/>
                <a:gd name="connsiteX214" fmla="*/ 1768602 w 6095524"/>
                <a:gd name="connsiteY214" fmla="*/ 1182529 h 1424940"/>
                <a:gd name="connsiteX215" fmla="*/ 1806321 w 6095524"/>
                <a:gd name="connsiteY215" fmla="*/ 1194721 h 1424940"/>
                <a:gd name="connsiteX216" fmla="*/ 1860709 w 6095524"/>
                <a:gd name="connsiteY216" fmla="*/ 1201865 h 1424940"/>
                <a:gd name="connsiteX217" fmla="*/ 1887093 w 6095524"/>
                <a:gd name="connsiteY217" fmla="*/ 1202150 h 1424940"/>
                <a:gd name="connsiteX218" fmla="*/ 1935575 w 6095524"/>
                <a:gd name="connsiteY218" fmla="*/ 1238726 h 1424940"/>
                <a:gd name="connsiteX219" fmla="*/ 1974247 w 6095524"/>
                <a:gd name="connsiteY219" fmla="*/ 1262920 h 1424940"/>
                <a:gd name="connsiteX220" fmla="*/ 2014919 w 6095524"/>
                <a:gd name="connsiteY220" fmla="*/ 1251204 h 1424940"/>
                <a:gd name="connsiteX221" fmla="*/ 2025968 w 6095524"/>
                <a:gd name="connsiteY221" fmla="*/ 1240155 h 1424940"/>
                <a:gd name="connsiteX222" fmla="*/ 2092643 w 6095524"/>
                <a:gd name="connsiteY222" fmla="*/ 1229678 h 1424940"/>
                <a:gd name="connsiteX223" fmla="*/ 2187893 w 6095524"/>
                <a:gd name="connsiteY223" fmla="*/ 1229297 h 1424940"/>
                <a:gd name="connsiteX224" fmla="*/ 2346294 w 6095524"/>
                <a:gd name="connsiteY224" fmla="*/ 1205484 h 1424940"/>
                <a:gd name="connsiteX225" fmla="*/ 2373916 w 6095524"/>
                <a:gd name="connsiteY225" fmla="*/ 1194435 h 1424940"/>
                <a:gd name="connsiteX226" fmla="*/ 2404967 w 6095524"/>
                <a:gd name="connsiteY226" fmla="*/ 1191673 h 1424940"/>
                <a:gd name="connsiteX227" fmla="*/ 2416874 w 6095524"/>
                <a:gd name="connsiteY227" fmla="*/ 1198436 h 1424940"/>
                <a:gd name="connsiteX228" fmla="*/ 2468975 w 6095524"/>
                <a:gd name="connsiteY228" fmla="*/ 1208532 h 1424940"/>
                <a:gd name="connsiteX229" fmla="*/ 2478882 w 6095524"/>
                <a:gd name="connsiteY229" fmla="*/ 1208723 h 1424940"/>
                <a:gd name="connsiteX230" fmla="*/ 2512791 w 6095524"/>
                <a:gd name="connsiteY230" fmla="*/ 1204436 h 1424940"/>
                <a:gd name="connsiteX231" fmla="*/ 2544223 w 6095524"/>
                <a:gd name="connsiteY231" fmla="*/ 1201960 h 1424940"/>
                <a:gd name="connsiteX232" fmla="*/ 2623471 w 6095524"/>
                <a:gd name="connsiteY232" fmla="*/ 1210056 h 1424940"/>
                <a:gd name="connsiteX233" fmla="*/ 2684241 w 6095524"/>
                <a:gd name="connsiteY233" fmla="*/ 1208151 h 1424940"/>
                <a:gd name="connsiteX234" fmla="*/ 2712244 w 6095524"/>
                <a:gd name="connsiteY234" fmla="*/ 1210056 h 1424940"/>
                <a:gd name="connsiteX235" fmla="*/ 2728055 w 6095524"/>
                <a:gd name="connsiteY235" fmla="*/ 1212914 h 1424940"/>
                <a:gd name="connsiteX236" fmla="*/ 2763869 w 6095524"/>
                <a:gd name="connsiteY236" fmla="*/ 1232821 h 1424940"/>
                <a:gd name="connsiteX237" fmla="*/ 2783491 w 6095524"/>
                <a:gd name="connsiteY237" fmla="*/ 1237298 h 1424940"/>
                <a:gd name="connsiteX238" fmla="*/ 2842546 w 6095524"/>
                <a:gd name="connsiteY238" fmla="*/ 1236917 h 1424940"/>
                <a:gd name="connsiteX239" fmla="*/ 2931128 w 6095524"/>
                <a:gd name="connsiteY239" fmla="*/ 1206913 h 1424940"/>
                <a:gd name="connsiteX240" fmla="*/ 2940368 w 6095524"/>
                <a:gd name="connsiteY240" fmla="*/ 1202912 h 1424940"/>
                <a:gd name="connsiteX241" fmla="*/ 2985421 w 6095524"/>
                <a:gd name="connsiteY241" fmla="*/ 1197959 h 1424940"/>
                <a:gd name="connsiteX242" fmla="*/ 3015996 w 6095524"/>
                <a:gd name="connsiteY242" fmla="*/ 1204722 h 1424940"/>
                <a:gd name="connsiteX243" fmla="*/ 3057621 w 6095524"/>
                <a:gd name="connsiteY243" fmla="*/ 1218724 h 1424940"/>
                <a:gd name="connsiteX244" fmla="*/ 3095054 w 6095524"/>
                <a:gd name="connsiteY244" fmla="*/ 1230440 h 1424940"/>
                <a:gd name="connsiteX245" fmla="*/ 3122295 w 6095524"/>
                <a:gd name="connsiteY245" fmla="*/ 1243679 h 1424940"/>
                <a:gd name="connsiteX246" fmla="*/ 3184589 w 6095524"/>
                <a:gd name="connsiteY246" fmla="*/ 1253395 h 1424940"/>
                <a:gd name="connsiteX247" fmla="*/ 3191066 w 6095524"/>
                <a:gd name="connsiteY247" fmla="*/ 1255014 h 1424940"/>
                <a:gd name="connsiteX248" fmla="*/ 3237929 w 6095524"/>
                <a:gd name="connsiteY248" fmla="*/ 1243203 h 1424940"/>
                <a:gd name="connsiteX249" fmla="*/ 3294221 w 6095524"/>
                <a:gd name="connsiteY249" fmla="*/ 1231202 h 1424940"/>
                <a:gd name="connsiteX250" fmla="*/ 3314319 w 6095524"/>
                <a:gd name="connsiteY250" fmla="*/ 1235297 h 1424940"/>
                <a:gd name="connsiteX251" fmla="*/ 3341846 w 6095524"/>
                <a:gd name="connsiteY251" fmla="*/ 1241108 h 1424940"/>
                <a:gd name="connsiteX252" fmla="*/ 3367373 w 6095524"/>
                <a:gd name="connsiteY252" fmla="*/ 1238060 h 1424940"/>
                <a:gd name="connsiteX253" fmla="*/ 3382899 w 6095524"/>
                <a:gd name="connsiteY253" fmla="*/ 1237774 h 1424940"/>
                <a:gd name="connsiteX254" fmla="*/ 3453765 w 6095524"/>
                <a:gd name="connsiteY254" fmla="*/ 1273397 h 1424940"/>
                <a:gd name="connsiteX255" fmla="*/ 3471767 w 6095524"/>
                <a:gd name="connsiteY255" fmla="*/ 1276350 h 1424940"/>
                <a:gd name="connsiteX256" fmla="*/ 3481959 w 6095524"/>
                <a:gd name="connsiteY256" fmla="*/ 1280732 h 1424940"/>
                <a:gd name="connsiteX257" fmla="*/ 3543396 w 6095524"/>
                <a:gd name="connsiteY257" fmla="*/ 1324928 h 1424940"/>
                <a:gd name="connsiteX258" fmla="*/ 3569494 w 6095524"/>
                <a:gd name="connsiteY258" fmla="*/ 1333881 h 1424940"/>
                <a:gd name="connsiteX259" fmla="*/ 3598164 w 6095524"/>
                <a:gd name="connsiteY259" fmla="*/ 1332071 h 1424940"/>
                <a:gd name="connsiteX260" fmla="*/ 3614738 w 6095524"/>
                <a:gd name="connsiteY260" fmla="*/ 1328833 h 1424940"/>
                <a:gd name="connsiteX261" fmla="*/ 3655886 w 6095524"/>
                <a:gd name="connsiteY261" fmla="*/ 1300734 h 1424940"/>
                <a:gd name="connsiteX262" fmla="*/ 3679317 w 6095524"/>
                <a:gd name="connsiteY262" fmla="*/ 1301687 h 1424940"/>
                <a:gd name="connsiteX263" fmla="*/ 3715893 w 6095524"/>
                <a:gd name="connsiteY263" fmla="*/ 1321022 h 1424940"/>
                <a:gd name="connsiteX264" fmla="*/ 3782282 w 6095524"/>
                <a:gd name="connsiteY264" fmla="*/ 1329690 h 1424940"/>
                <a:gd name="connsiteX265" fmla="*/ 3816001 w 6095524"/>
                <a:gd name="connsiteY265" fmla="*/ 1302639 h 1424940"/>
                <a:gd name="connsiteX266" fmla="*/ 3833431 w 6095524"/>
                <a:gd name="connsiteY266" fmla="*/ 1276636 h 1424940"/>
                <a:gd name="connsiteX267" fmla="*/ 3883819 w 6095524"/>
                <a:gd name="connsiteY267" fmla="*/ 1246442 h 1424940"/>
                <a:gd name="connsiteX268" fmla="*/ 3895821 w 6095524"/>
                <a:gd name="connsiteY268" fmla="*/ 1257681 h 1424940"/>
                <a:gd name="connsiteX269" fmla="*/ 3932778 w 6095524"/>
                <a:gd name="connsiteY269" fmla="*/ 1262444 h 1424940"/>
                <a:gd name="connsiteX270" fmla="*/ 3972782 w 6095524"/>
                <a:gd name="connsiteY270" fmla="*/ 1262063 h 1424940"/>
                <a:gd name="connsiteX271" fmla="*/ 4042505 w 6095524"/>
                <a:gd name="connsiteY271" fmla="*/ 1267111 h 1424940"/>
                <a:gd name="connsiteX272" fmla="*/ 4088892 w 6095524"/>
                <a:gd name="connsiteY272" fmla="*/ 1238250 h 1424940"/>
                <a:gd name="connsiteX273" fmla="*/ 4106609 w 6095524"/>
                <a:gd name="connsiteY273" fmla="*/ 1226344 h 1424940"/>
                <a:gd name="connsiteX274" fmla="*/ 4123182 w 6095524"/>
                <a:gd name="connsiteY274" fmla="*/ 1218724 h 1424940"/>
                <a:gd name="connsiteX275" fmla="*/ 4142328 w 6095524"/>
                <a:gd name="connsiteY275" fmla="*/ 1214438 h 1424940"/>
                <a:gd name="connsiteX276" fmla="*/ 4188524 w 6095524"/>
                <a:gd name="connsiteY276" fmla="*/ 1198245 h 1424940"/>
                <a:gd name="connsiteX277" fmla="*/ 4213860 w 6095524"/>
                <a:gd name="connsiteY277" fmla="*/ 1182338 h 1424940"/>
                <a:gd name="connsiteX278" fmla="*/ 4270820 w 6095524"/>
                <a:gd name="connsiteY278" fmla="*/ 1167003 h 1424940"/>
                <a:gd name="connsiteX279" fmla="*/ 4309587 w 6095524"/>
                <a:gd name="connsiteY279" fmla="*/ 1153287 h 1424940"/>
                <a:gd name="connsiteX280" fmla="*/ 4350449 w 6095524"/>
                <a:gd name="connsiteY280" fmla="*/ 1129665 h 1424940"/>
                <a:gd name="connsiteX281" fmla="*/ 4356164 w 6095524"/>
                <a:gd name="connsiteY281" fmla="*/ 1126046 h 1424940"/>
                <a:gd name="connsiteX282" fmla="*/ 4369880 w 6095524"/>
                <a:gd name="connsiteY282" fmla="*/ 1110520 h 1424940"/>
                <a:gd name="connsiteX283" fmla="*/ 4389787 w 6095524"/>
                <a:gd name="connsiteY283" fmla="*/ 1057085 h 1424940"/>
                <a:gd name="connsiteX284" fmla="*/ 4395502 w 6095524"/>
                <a:gd name="connsiteY284" fmla="*/ 1046226 h 1424940"/>
                <a:gd name="connsiteX285" fmla="*/ 4447413 w 6095524"/>
                <a:gd name="connsiteY285" fmla="*/ 1009650 h 1424940"/>
                <a:gd name="connsiteX286" fmla="*/ 4466654 w 6095524"/>
                <a:gd name="connsiteY286" fmla="*/ 1013079 h 1424940"/>
                <a:gd name="connsiteX287" fmla="*/ 4487894 w 6095524"/>
                <a:gd name="connsiteY287" fmla="*/ 1025081 h 1424940"/>
                <a:gd name="connsiteX288" fmla="*/ 4534472 w 6095524"/>
                <a:gd name="connsiteY288" fmla="*/ 1028224 h 1424940"/>
                <a:gd name="connsiteX289" fmla="*/ 4551903 w 6095524"/>
                <a:gd name="connsiteY289" fmla="*/ 1022033 h 1424940"/>
                <a:gd name="connsiteX290" fmla="*/ 4582382 w 6095524"/>
                <a:gd name="connsiteY290" fmla="*/ 1005364 h 1424940"/>
                <a:gd name="connsiteX291" fmla="*/ 4605909 w 6095524"/>
                <a:gd name="connsiteY291" fmla="*/ 979551 h 1424940"/>
                <a:gd name="connsiteX292" fmla="*/ 4640104 w 6095524"/>
                <a:gd name="connsiteY292" fmla="*/ 936879 h 1424940"/>
                <a:gd name="connsiteX293" fmla="*/ 4705731 w 6095524"/>
                <a:gd name="connsiteY293" fmla="*/ 920591 h 1424940"/>
                <a:gd name="connsiteX294" fmla="*/ 4730973 w 6095524"/>
                <a:gd name="connsiteY294" fmla="*/ 915162 h 1424940"/>
                <a:gd name="connsiteX295" fmla="*/ 4822794 w 6095524"/>
                <a:gd name="connsiteY295" fmla="*/ 892397 h 1424940"/>
                <a:gd name="connsiteX296" fmla="*/ 4830794 w 6095524"/>
                <a:gd name="connsiteY296" fmla="*/ 891635 h 1424940"/>
                <a:gd name="connsiteX297" fmla="*/ 4894421 w 6095524"/>
                <a:gd name="connsiteY297" fmla="*/ 865442 h 1424940"/>
                <a:gd name="connsiteX298" fmla="*/ 4909756 w 6095524"/>
                <a:gd name="connsiteY298" fmla="*/ 858964 h 1424940"/>
                <a:gd name="connsiteX299" fmla="*/ 4928521 w 6095524"/>
                <a:gd name="connsiteY299" fmla="*/ 842391 h 1424940"/>
                <a:gd name="connsiteX300" fmla="*/ 4945857 w 6095524"/>
                <a:gd name="connsiteY300" fmla="*/ 795623 h 1424940"/>
                <a:gd name="connsiteX301" fmla="*/ 4966145 w 6095524"/>
                <a:gd name="connsiteY301" fmla="*/ 774287 h 1424940"/>
                <a:gd name="connsiteX302" fmla="*/ 4980909 w 6095524"/>
                <a:gd name="connsiteY302" fmla="*/ 761333 h 1424940"/>
                <a:gd name="connsiteX303" fmla="*/ 4993862 w 6095524"/>
                <a:gd name="connsiteY303" fmla="*/ 741712 h 1424940"/>
                <a:gd name="connsiteX304" fmla="*/ 5006816 w 6095524"/>
                <a:gd name="connsiteY304" fmla="*/ 694754 h 1424940"/>
                <a:gd name="connsiteX305" fmla="*/ 5026724 w 6095524"/>
                <a:gd name="connsiteY305" fmla="*/ 653129 h 1424940"/>
                <a:gd name="connsiteX306" fmla="*/ 5062538 w 6095524"/>
                <a:gd name="connsiteY306" fmla="*/ 630079 h 1424940"/>
                <a:gd name="connsiteX307" fmla="*/ 5084731 w 6095524"/>
                <a:gd name="connsiteY307" fmla="*/ 617982 h 1424940"/>
                <a:gd name="connsiteX308" fmla="*/ 5172647 w 6095524"/>
                <a:gd name="connsiteY308" fmla="*/ 630174 h 1424940"/>
                <a:gd name="connsiteX309" fmla="*/ 5232654 w 6095524"/>
                <a:gd name="connsiteY309" fmla="*/ 642080 h 1424940"/>
                <a:gd name="connsiteX310" fmla="*/ 5252371 w 6095524"/>
                <a:gd name="connsiteY310" fmla="*/ 637508 h 1424940"/>
                <a:gd name="connsiteX311" fmla="*/ 5308092 w 6095524"/>
                <a:gd name="connsiteY311" fmla="*/ 598646 h 1424940"/>
                <a:gd name="connsiteX312" fmla="*/ 5363147 w 6095524"/>
                <a:gd name="connsiteY312" fmla="*/ 581311 h 1424940"/>
                <a:gd name="connsiteX313" fmla="*/ 5404580 w 6095524"/>
                <a:gd name="connsiteY313" fmla="*/ 576358 h 1424940"/>
                <a:gd name="connsiteX314" fmla="*/ 5440203 w 6095524"/>
                <a:gd name="connsiteY314" fmla="*/ 572548 h 1424940"/>
                <a:gd name="connsiteX315" fmla="*/ 5482971 w 6095524"/>
                <a:gd name="connsiteY315" fmla="*/ 561880 h 1424940"/>
                <a:gd name="connsiteX316" fmla="*/ 5507165 w 6095524"/>
                <a:gd name="connsiteY316" fmla="*/ 550259 h 1424940"/>
                <a:gd name="connsiteX317" fmla="*/ 5545645 w 6095524"/>
                <a:gd name="connsiteY317" fmla="*/ 533591 h 1424940"/>
                <a:gd name="connsiteX318" fmla="*/ 5585079 w 6095524"/>
                <a:gd name="connsiteY318" fmla="*/ 511969 h 1424940"/>
                <a:gd name="connsiteX319" fmla="*/ 5615368 w 6095524"/>
                <a:gd name="connsiteY319" fmla="*/ 481679 h 1424940"/>
                <a:gd name="connsiteX320" fmla="*/ 5631656 w 6095524"/>
                <a:gd name="connsiteY320" fmla="*/ 456152 h 1424940"/>
                <a:gd name="connsiteX321" fmla="*/ 5679377 w 6095524"/>
                <a:gd name="connsiteY321" fmla="*/ 419576 h 1424940"/>
                <a:gd name="connsiteX322" fmla="*/ 5722525 w 6095524"/>
                <a:gd name="connsiteY322" fmla="*/ 350615 h 1424940"/>
                <a:gd name="connsiteX323" fmla="*/ 5749576 w 6095524"/>
                <a:gd name="connsiteY323" fmla="*/ 321945 h 1424940"/>
                <a:gd name="connsiteX324" fmla="*/ 5764911 w 6095524"/>
                <a:gd name="connsiteY324" fmla="*/ 313849 h 1424940"/>
                <a:gd name="connsiteX325" fmla="*/ 5791009 w 6095524"/>
                <a:gd name="connsiteY325" fmla="*/ 293942 h 1424940"/>
                <a:gd name="connsiteX326" fmla="*/ 5806440 w 6095524"/>
                <a:gd name="connsiteY326" fmla="*/ 279178 h 1424940"/>
                <a:gd name="connsiteX327" fmla="*/ 5848636 w 6095524"/>
                <a:gd name="connsiteY327" fmla="*/ 224885 h 1424940"/>
                <a:gd name="connsiteX328" fmla="*/ 5861590 w 6095524"/>
                <a:gd name="connsiteY328" fmla="*/ 208788 h 1424940"/>
                <a:gd name="connsiteX329" fmla="*/ 5888355 w 6095524"/>
                <a:gd name="connsiteY329" fmla="*/ 181166 h 1424940"/>
                <a:gd name="connsiteX330" fmla="*/ 5900071 w 6095524"/>
                <a:gd name="connsiteY330" fmla="*/ 172784 h 1424940"/>
                <a:gd name="connsiteX331" fmla="*/ 5920740 w 6095524"/>
                <a:gd name="connsiteY331" fmla="*/ 150305 h 1424940"/>
                <a:gd name="connsiteX332" fmla="*/ 5969985 w 6095524"/>
                <a:gd name="connsiteY332" fmla="*/ 91345 h 1424940"/>
                <a:gd name="connsiteX333" fmla="*/ 5991130 w 6095524"/>
                <a:gd name="connsiteY333" fmla="*/ 58293 h 1424940"/>
                <a:gd name="connsiteX334" fmla="*/ 6033325 w 6095524"/>
                <a:gd name="connsiteY334" fmla="*/ 33909 h 1424940"/>
                <a:gd name="connsiteX335" fmla="*/ 6054376 w 6095524"/>
                <a:gd name="connsiteY335" fmla="*/ 20955 h 1424940"/>
                <a:gd name="connsiteX336" fmla="*/ 6095524 w 6095524"/>
                <a:gd name="connsiteY336" fmla="*/ 0 h 142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</a:cxnLst>
              <a:rect l="l" t="t" r="r" b="b"/>
              <a:pathLst>
                <a:path w="6095524" h="1424940">
                  <a:moveTo>
                    <a:pt x="6095524" y="0"/>
                  </a:moveTo>
                  <a:cubicBezTo>
                    <a:pt x="6095524" y="7811"/>
                    <a:pt x="6095524" y="12573"/>
                    <a:pt x="6095524" y="17431"/>
                  </a:cubicBezTo>
                  <a:lnTo>
                    <a:pt x="6095524" y="216290"/>
                  </a:lnTo>
                  <a:lnTo>
                    <a:pt x="6079998" y="230600"/>
                  </a:lnTo>
                  <a:cubicBezTo>
                    <a:pt x="6058567" y="241363"/>
                    <a:pt x="6035706" y="251079"/>
                    <a:pt x="6012751" y="260699"/>
                  </a:cubicBezTo>
                  <a:cubicBezTo>
                    <a:pt x="6006084" y="263462"/>
                    <a:pt x="5998749" y="264986"/>
                    <a:pt x="5992749" y="268700"/>
                  </a:cubicBezTo>
                  <a:cubicBezTo>
                    <a:pt x="5965126" y="285655"/>
                    <a:pt x="5938361" y="303943"/>
                    <a:pt x="5910358" y="320231"/>
                  </a:cubicBezTo>
                  <a:cubicBezTo>
                    <a:pt x="5881497" y="337090"/>
                    <a:pt x="5855684" y="356997"/>
                    <a:pt x="5835777" y="383953"/>
                  </a:cubicBezTo>
                  <a:cubicBezTo>
                    <a:pt x="5817298" y="409004"/>
                    <a:pt x="5799391" y="434435"/>
                    <a:pt x="5781008" y="459581"/>
                  </a:cubicBezTo>
                  <a:cubicBezTo>
                    <a:pt x="5776341" y="465963"/>
                    <a:pt x="5772054" y="473488"/>
                    <a:pt x="5765673" y="477584"/>
                  </a:cubicBezTo>
                  <a:cubicBezTo>
                    <a:pt x="5752433" y="486156"/>
                    <a:pt x="5737955" y="493109"/>
                    <a:pt x="5723763" y="500158"/>
                  </a:cubicBezTo>
                  <a:cubicBezTo>
                    <a:pt x="5711571" y="506159"/>
                    <a:pt x="5698617" y="510635"/>
                    <a:pt x="5686711" y="517112"/>
                  </a:cubicBezTo>
                  <a:cubicBezTo>
                    <a:pt x="5677186" y="522256"/>
                    <a:pt x="5668708" y="529400"/>
                    <a:pt x="5659850" y="535877"/>
                  </a:cubicBezTo>
                  <a:cubicBezTo>
                    <a:pt x="5652135" y="541496"/>
                    <a:pt x="5643658" y="546354"/>
                    <a:pt x="5637181" y="553117"/>
                  </a:cubicBezTo>
                  <a:cubicBezTo>
                    <a:pt x="5621369" y="569500"/>
                    <a:pt x="5605462" y="585597"/>
                    <a:pt x="5585841" y="597694"/>
                  </a:cubicBezTo>
                  <a:cubicBezTo>
                    <a:pt x="5566505" y="609695"/>
                    <a:pt x="5548217" y="623126"/>
                    <a:pt x="5528977" y="635318"/>
                  </a:cubicBezTo>
                  <a:cubicBezTo>
                    <a:pt x="5510117" y="647224"/>
                    <a:pt x="5493067" y="660273"/>
                    <a:pt x="5483256" y="681419"/>
                  </a:cubicBezTo>
                  <a:cubicBezTo>
                    <a:pt x="5478875" y="690753"/>
                    <a:pt x="5472684" y="700945"/>
                    <a:pt x="5464397" y="706374"/>
                  </a:cubicBezTo>
                  <a:cubicBezTo>
                    <a:pt x="5452586" y="714089"/>
                    <a:pt x="5437632" y="716852"/>
                    <a:pt x="5424773" y="723424"/>
                  </a:cubicBezTo>
                  <a:cubicBezTo>
                    <a:pt x="5409628" y="731139"/>
                    <a:pt x="5392103" y="737807"/>
                    <a:pt x="5381815" y="750094"/>
                  </a:cubicBezTo>
                  <a:cubicBezTo>
                    <a:pt x="5372671" y="761048"/>
                    <a:pt x="5363432" y="769620"/>
                    <a:pt x="5351335" y="776573"/>
                  </a:cubicBezTo>
                  <a:cubicBezTo>
                    <a:pt x="5342858" y="781431"/>
                    <a:pt x="5336572" y="790289"/>
                    <a:pt x="5327809" y="794290"/>
                  </a:cubicBezTo>
                  <a:cubicBezTo>
                    <a:pt x="5316284" y="799624"/>
                    <a:pt x="5304663" y="803815"/>
                    <a:pt x="5294566" y="812102"/>
                  </a:cubicBezTo>
                  <a:cubicBezTo>
                    <a:pt x="5284089" y="820674"/>
                    <a:pt x="5272183" y="827437"/>
                    <a:pt x="5261229" y="835438"/>
                  </a:cubicBezTo>
                  <a:cubicBezTo>
                    <a:pt x="5255419" y="839724"/>
                    <a:pt x="5250656" y="845344"/>
                    <a:pt x="5245037" y="849821"/>
                  </a:cubicBezTo>
                  <a:cubicBezTo>
                    <a:pt x="5234750" y="858012"/>
                    <a:pt x="5224272" y="866013"/>
                    <a:pt x="5213699" y="873728"/>
                  </a:cubicBezTo>
                  <a:cubicBezTo>
                    <a:pt x="5203127" y="881444"/>
                    <a:pt x="5193030" y="890397"/>
                    <a:pt x="5181409" y="896017"/>
                  </a:cubicBezTo>
                  <a:cubicBezTo>
                    <a:pt x="5161598" y="905542"/>
                    <a:pt x="5139976" y="911257"/>
                    <a:pt x="5120735" y="921544"/>
                  </a:cubicBezTo>
                  <a:cubicBezTo>
                    <a:pt x="5101209" y="932021"/>
                    <a:pt x="5082826" y="945166"/>
                    <a:pt x="5065490" y="959072"/>
                  </a:cubicBezTo>
                  <a:cubicBezTo>
                    <a:pt x="5051774" y="970026"/>
                    <a:pt x="5038916" y="980885"/>
                    <a:pt x="5021675" y="986504"/>
                  </a:cubicBezTo>
                  <a:cubicBezTo>
                    <a:pt x="5012055" y="989648"/>
                    <a:pt x="5001959" y="996506"/>
                    <a:pt x="4996148" y="1004507"/>
                  </a:cubicBezTo>
                  <a:cubicBezTo>
                    <a:pt x="4983575" y="1021937"/>
                    <a:pt x="4967478" y="1034225"/>
                    <a:pt x="4949285" y="1044702"/>
                  </a:cubicBezTo>
                  <a:cubicBezTo>
                    <a:pt x="4924996" y="1058799"/>
                    <a:pt x="4900993" y="1073182"/>
                    <a:pt x="4876609" y="1086993"/>
                  </a:cubicBezTo>
                  <a:cubicBezTo>
                    <a:pt x="4862227" y="1095185"/>
                    <a:pt x="4847940" y="1103852"/>
                    <a:pt x="4832699" y="1109853"/>
                  </a:cubicBezTo>
                  <a:cubicBezTo>
                    <a:pt x="4801553" y="1122236"/>
                    <a:pt x="4769644" y="1132808"/>
                    <a:pt x="4738211" y="1144334"/>
                  </a:cubicBezTo>
                  <a:cubicBezTo>
                    <a:pt x="4727924" y="1148048"/>
                    <a:pt x="4718209" y="1153382"/>
                    <a:pt x="4707731" y="1156621"/>
                  </a:cubicBezTo>
                  <a:cubicBezTo>
                    <a:pt x="4696396" y="1160145"/>
                    <a:pt x="4684205" y="1161193"/>
                    <a:pt x="4672870" y="1164717"/>
                  </a:cubicBezTo>
                  <a:cubicBezTo>
                    <a:pt x="4654010" y="1170527"/>
                    <a:pt x="4635722" y="1177957"/>
                    <a:pt x="4616863" y="1183862"/>
                  </a:cubicBezTo>
                  <a:cubicBezTo>
                    <a:pt x="4580477" y="1195197"/>
                    <a:pt x="4543996" y="1206056"/>
                    <a:pt x="4507516" y="1216819"/>
                  </a:cubicBezTo>
                  <a:cubicBezTo>
                    <a:pt x="4499706" y="1219105"/>
                    <a:pt x="4491228" y="1219391"/>
                    <a:pt x="4483513" y="1221867"/>
                  </a:cubicBezTo>
                  <a:cubicBezTo>
                    <a:pt x="4463034" y="1228535"/>
                    <a:pt x="4442650" y="1235773"/>
                    <a:pt x="4422362" y="1243108"/>
                  </a:cubicBezTo>
                  <a:cubicBezTo>
                    <a:pt x="4410075" y="1247585"/>
                    <a:pt x="4398073" y="1253109"/>
                    <a:pt x="4385691" y="1257395"/>
                  </a:cubicBezTo>
                  <a:cubicBezTo>
                    <a:pt x="4375785" y="1260824"/>
                    <a:pt x="4365593" y="1263491"/>
                    <a:pt x="4355306" y="1265587"/>
                  </a:cubicBezTo>
                  <a:cubicBezTo>
                    <a:pt x="4346448" y="1267397"/>
                    <a:pt x="4337209" y="1267206"/>
                    <a:pt x="4328446" y="1269397"/>
                  </a:cubicBezTo>
                  <a:cubicBezTo>
                    <a:pt x="4304728" y="1275302"/>
                    <a:pt x="4281297" y="1281970"/>
                    <a:pt x="4257770" y="1288256"/>
                  </a:cubicBezTo>
                  <a:cubicBezTo>
                    <a:pt x="4248341" y="1290733"/>
                    <a:pt x="4238720" y="1292543"/>
                    <a:pt x="4229576" y="1295686"/>
                  </a:cubicBezTo>
                  <a:cubicBezTo>
                    <a:pt x="4205097" y="1303973"/>
                    <a:pt x="4180999" y="1313402"/>
                    <a:pt x="4156424" y="1321213"/>
                  </a:cubicBezTo>
                  <a:cubicBezTo>
                    <a:pt x="4136041" y="1327690"/>
                    <a:pt x="4115086" y="1332357"/>
                    <a:pt x="4094416" y="1338072"/>
                  </a:cubicBezTo>
                  <a:cubicBezTo>
                    <a:pt x="4085653" y="1340549"/>
                    <a:pt x="4077271" y="1344073"/>
                    <a:pt x="4068509" y="1346168"/>
                  </a:cubicBezTo>
                  <a:cubicBezTo>
                    <a:pt x="4048887" y="1350931"/>
                    <a:pt x="4028980" y="1354931"/>
                    <a:pt x="4009263" y="1359694"/>
                  </a:cubicBezTo>
                  <a:cubicBezTo>
                    <a:pt x="3998023" y="1362456"/>
                    <a:pt x="3987165" y="1367409"/>
                    <a:pt x="3975735" y="1369219"/>
                  </a:cubicBezTo>
                  <a:cubicBezTo>
                    <a:pt x="3948589" y="1373505"/>
                    <a:pt x="3921252" y="1376553"/>
                    <a:pt x="3893915" y="1379982"/>
                  </a:cubicBezTo>
                  <a:cubicBezTo>
                    <a:pt x="3865722" y="1383506"/>
                    <a:pt x="3837623" y="1387221"/>
                    <a:pt x="3809428" y="1390364"/>
                  </a:cubicBezTo>
                  <a:cubicBezTo>
                    <a:pt x="3793998" y="1391984"/>
                    <a:pt x="3778472" y="1392269"/>
                    <a:pt x="3763042" y="1393793"/>
                  </a:cubicBezTo>
                  <a:cubicBezTo>
                    <a:pt x="3749516" y="1395127"/>
                    <a:pt x="3736086" y="1397603"/>
                    <a:pt x="3722561" y="1399223"/>
                  </a:cubicBezTo>
                  <a:cubicBezTo>
                    <a:pt x="3710845" y="1400556"/>
                    <a:pt x="3699034" y="1401318"/>
                    <a:pt x="3687318" y="1402652"/>
                  </a:cubicBezTo>
                  <a:cubicBezTo>
                    <a:pt x="3668554" y="1404842"/>
                    <a:pt x="3649885" y="1407319"/>
                    <a:pt x="3631216" y="1409605"/>
                  </a:cubicBezTo>
                  <a:cubicBezTo>
                    <a:pt x="3623406" y="1410462"/>
                    <a:pt x="3615214" y="1412843"/>
                    <a:pt x="3607880" y="1411415"/>
                  </a:cubicBezTo>
                  <a:cubicBezTo>
                    <a:pt x="3589401" y="1407795"/>
                    <a:pt x="3571208" y="1408843"/>
                    <a:pt x="3552825" y="1411319"/>
                  </a:cubicBezTo>
                  <a:cubicBezTo>
                    <a:pt x="3546539" y="1412177"/>
                    <a:pt x="3539776" y="1411986"/>
                    <a:pt x="3533680" y="1410367"/>
                  </a:cubicBezTo>
                  <a:cubicBezTo>
                    <a:pt x="3521202" y="1407128"/>
                    <a:pt x="3509106" y="1402556"/>
                    <a:pt x="3496818" y="1398556"/>
                  </a:cubicBezTo>
                  <a:cubicBezTo>
                    <a:pt x="3495484" y="1398080"/>
                    <a:pt x="3493865" y="1397984"/>
                    <a:pt x="3492437" y="1397699"/>
                  </a:cubicBezTo>
                  <a:cubicBezTo>
                    <a:pt x="3484340" y="1396079"/>
                    <a:pt x="3476340" y="1394460"/>
                    <a:pt x="3468243" y="1393031"/>
                  </a:cubicBezTo>
                  <a:cubicBezTo>
                    <a:pt x="3463862" y="1392269"/>
                    <a:pt x="3459385" y="1392174"/>
                    <a:pt x="3455003" y="1391507"/>
                  </a:cubicBezTo>
                  <a:cubicBezTo>
                    <a:pt x="3438049" y="1388840"/>
                    <a:pt x="3419380" y="1393317"/>
                    <a:pt x="3404711" y="1381792"/>
                  </a:cubicBezTo>
                  <a:cubicBezTo>
                    <a:pt x="3395186" y="1374362"/>
                    <a:pt x="3385947" y="1376077"/>
                    <a:pt x="3375756" y="1377220"/>
                  </a:cubicBezTo>
                  <a:cubicBezTo>
                    <a:pt x="3368040" y="1378077"/>
                    <a:pt x="3360134" y="1377791"/>
                    <a:pt x="3352324" y="1377887"/>
                  </a:cubicBezTo>
                  <a:cubicBezTo>
                    <a:pt x="3338608" y="1378172"/>
                    <a:pt x="3324892" y="1378268"/>
                    <a:pt x="3311176" y="1378744"/>
                  </a:cubicBezTo>
                  <a:cubicBezTo>
                    <a:pt x="3306794" y="1378934"/>
                    <a:pt x="3302318" y="1381316"/>
                    <a:pt x="3298031" y="1380935"/>
                  </a:cubicBezTo>
                  <a:cubicBezTo>
                    <a:pt x="3278219" y="1379125"/>
                    <a:pt x="3258407" y="1376267"/>
                    <a:pt x="3238595" y="1374648"/>
                  </a:cubicBezTo>
                  <a:cubicBezTo>
                    <a:pt x="3227356" y="1373696"/>
                    <a:pt x="3215830" y="1375505"/>
                    <a:pt x="3204686" y="1374172"/>
                  </a:cubicBezTo>
                  <a:cubicBezTo>
                    <a:pt x="3191828" y="1372648"/>
                    <a:pt x="3179255" y="1368743"/>
                    <a:pt x="3166491" y="1366361"/>
                  </a:cubicBezTo>
                  <a:cubicBezTo>
                    <a:pt x="3162967" y="1365695"/>
                    <a:pt x="3159062" y="1366552"/>
                    <a:pt x="3155347" y="1366742"/>
                  </a:cubicBezTo>
                  <a:cubicBezTo>
                    <a:pt x="3151156" y="1366933"/>
                    <a:pt x="3147060" y="1367314"/>
                    <a:pt x="3142869" y="1367409"/>
                  </a:cubicBezTo>
                  <a:cubicBezTo>
                    <a:pt x="3130105" y="1367600"/>
                    <a:pt x="3117342" y="1367314"/>
                    <a:pt x="3104578" y="1367981"/>
                  </a:cubicBezTo>
                  <a:cubicBezTo>
                    <a:pt x="3096768" y="1368362"/>
                    <a:pt x="3088577" y="1372267"/>
                    <a:pt x="3081337" y="1370838"/>
                  </a:cubicBezTo>
                  <a:cubicBezTo>
                    <a:pt x="3066574" y="1368076"/>
                    <a:pt x="3051810" y="1374267"/>
                    <a:pt x="3037047" y="1369124"/>
                  </a:cubicBezTo>
                  <a:cubicBezTo>
                    <a:pt x="3032474" y="1367600"/>
                    <a:pt x="3026188" y="1371410"/>
                    <a:pt x="3020663" y="1371600"/>
                  </a:cubicBezTo>
                  <a:cubicBezTo>
                    <a:pt x="3006852" y="1372076"/>
                    <a:pt x="2993041" y="1371981"/>
                    <a:pt x="2979230" y="1371886"/>
                  </a:cubicBezTo>
                  <a:cubicBezTo>
                    <a:pt x="2966847" y="1371791"/>
                    <a:pt x="2953988" y="1373124"/>
                    <a:pt x="2942082" y="1370457"/>
                  </a:cubicBezTo>
                  <a:cubicBezTo>
                    <a:pt x="2929604" y="1367600"/>
                    <a:pt x="2918365" y="1367981"/>
                    <a:pt x="2906268" y="1371219"/>
                  </a:cubicBezTo>
                  <a:cubicBezTo>
                    <a:pt x="2897981" y="1373410"/>
                    <a:pt x="2889218" y="1373696"/>
                    <a:pt x="2880646" y="1374362"/>
                  </a:cubicBezTo>
                  <a:cubicBezTo>
                    <a:pt x="2871407" y="1375124"/>
                    <a:pt x="2861215" y="1373124"/>
                    <a:pt x="2852833" y="1376267"/>
                  </a:cubicBezTo>
                  <a:cubicBezTo>
                    <a:pt x="2827877" y="1385602"/>
                    <a:pt x="2802255" y="1387602"/>
                    <a:pt x="2776157" y="1387602"/>
                  </a:cubicBezTo>
                  <a:cubicBezTo>
                    <a:pt x="2771394" y="1387602"/>
                    <a:pt x="2766536" y="1386269"/>
                    <a:pt x="2761965" y="1384840"/>
                  </a:cubicBezTo>
                  <a:cubicBezTo>
                    <a:pt x="2735294" y="1376267"/>
                    <a:pt x="2708529" y="1377029"/>
                    <a:pt x="2681383" y="1382268"/>
                  </a:cubicBezTo>
                  <a:cubicBezTo>
                    <a:pt x="2675763" y="1383411"/>
                    <a:pt x="2669477" y="1383602"/>
                    <a:pt x="2663857" y="1382459"/>
                  </a:cubicBezTo>
                  <a:cubicBezTo>
                    <a:pt x="2648045" y="1379125"/>
                    <a:pt x="2632710" y="1373600"/>
                    <a:pt x="2616803" y="1371219"/>
                  </a:cubicBezTo>
                  <a:cubicBezTo>
                    <a:pt x="2590515" y="1367314"/>
                    <a:pt x="2567750" y="1380458"/>
                    <a:pt x="2544223" y="1389031"/>
                  </a:cubicBezTo>
                  <a:cubicBezTo>
                    <a:pt x="2521839" y="1397127"/>
                    <a:pt x="2502789" y="1415415"/>
                    <a:pt x="2476309" y="1411319"/>
                  </a:cubicBezTo>
                  <a:cubicBezTo>
                    <a:pt x="2473643" y="1410938"/>
                    <a:pt x="2470690" y="1413510"/>
                    <a:pt x="2467737" y="1414177"/>
                  </a:cubicBezTo>
                  <a:cubicBezTo>
                    <a:pt x="2459641" y="1415987"/>
                    <a:pt x="2451545" y="1418177"/>
                    <a:pt x="2443353" y="1419035"/>
                  </a:cubicBezTo>
                  <a:cubicBezTo>
                    <a:pt x="2433352" y="1420178"/>
                    <a:pt x="2423160" y="1419797"/>
                    <a:pt x="2413159" y="1420749"/>
                  </a:cubicBezTo>
                  <a:cubicBezTo>
                    <a:pt x="2400300" y="1421892"/>
                    <a:pt x="2387632" y="1424940"/>
                    <a:pt x="2374868" y="1424940"/>
                  </a:cubicBezTo>
                  <a:cubicBezTo>
                    <a:pt x="2364581" y="1424940"/>
                    <a:pt x="2354389" y="1421416"/>
                    <a:pt x="2344198" y="1419701"/>
                  </a:cubicBezTo>
                  <a:cubicBezTo>
                    <a:pt x="2329815" y="1417320"/>
                    <a:pt x="2314003" y="1417987"/>
                    <a:pt x="2301335" y="1411891"/>
                  </a:cubicBezTo>
                  <a:cubicBezTo>
                    <a:pt x="2287810" y="1405414"/>
                    <a:pt x="2274951" y="1402461"/>
                    <a:pt x="2260949" y="1404461"/>
                  </a:cubicBezTo>
                  <a:cubicBezTo>
                    <a:pt x="2256282" y="1405128"/>
                    <a:pt x="2250281" y="1409129"/>
                    <a:pt x="2248186" y="1413224"/>
                  </a:cubicBezTo>
                  <a:cubicBezTo>
                    <a:pt x="2243518" y="1422368"/>
                    <a:pt x="2237137" y="1423988"/>
                    <a:pt x="2228469" y="1420844"/>
                  </a:cubicBezTo>
                  <a:cubicBezTo>
                    <a:pt x="2220944" y="1418177"/>
                    <a:pt x="2211705" y="1416844"/>
                    <a:pt x="2206562" y="1411700"/>
                  </a:cubicBezTo>
                  <a:cubicBezTo>
                    <a:pt x="2191988" y="1397127"/>
                    <a:pt x="2173414" y="1396651"/>
                    <a:pt x="2155317" y="1392746"/>
                  </a:cubicBezTo>
                  <a:cubicBezTo>
                    <a:pt x="2144269" y="1390364"/>
                    <a:pt x="2133981" y="1390269"/>
                    <a:pt x="2122932" y="1391888"/>
                  </a:cubicBezTo>
                  <a:cubicBezTo>
                    <a:pt x="2098930" y="1395508"/>
                    <a:pt x="2075593" y="1390364"/>
                    <a:pt x="2052542" y="1383792"/>
                  </a:cubicBezTo>
                  <a:cubicBezTo>
                    <a:pt x="2037302" y="1379411"/>
                    <a:pt x="2021681" y="1376744"/>
                    <a:pt x="2006537" y="1372267"/>
                  </a:cubicBezTo>
                  <a:cubicBezTo>
                    <a:pt x="1995202" y="1368838"/>
                    <a:pt x="1983868" y="1364742"/>
                    <a:pt x="1973486" y="1359218"/>
                  </a:cubicBezTo>
                  <a:cubicBezTo>
                    <a:pt x="1958435" y="1351121"/>
                    <a:pt x="1945292" y="1338929"/>
                    <a:pt x="1926146" y="1342168"/>
                  </a:cubicBezTo>
                  <a:cubicBezTo>
                    <a:pt x="1909286" y="1345025"/>
                    <a:pt x="1894047" y="1339025"/>
                    <a:pt x="1878616" y="1333310"/>
                  </a:cubicBezTo>
                  <a:cubicBezTo>
                    <a:pt x="1867281" y="1329119"/>
                    <a:pt x="1855948" y="1324832"/>
                    <a:pt x="1844231" y="1322165"/>
                  </a:cubicBezTo>
                  <a:cubicBezTo>
                    <a:pt x="1830324" y="1319022"/>
                    <a:pt x="1814608" y="1320356"/>
                    <a:pt x="1802225" y="1314545"/>
                  </a:cubicBezTo>
                  <a:cubicBezTo>
                    <a:pt x="1789271" y="1308449"/>
                    <a:pt x="1778509" y="1312545"/>
                    <a:pt x="1766983" y="1314260"/>
                  </a:cubicBezTo>
                  <a:cubicBezTo>
                    <a:pt x="1748600" y="1316927"/>
                    <a:pt x="1730311" y="1321880"/>
                    <a:pt x="1711738" y="1315593"/>
                  </a:cubicBezTo>
                  <a:cubicBezTo>
                    <a:pt x="1689164" y="1307973"/>
                    <a:pt x="1666780" y="1299782"/>
                    <a:pt x="1644111" y="1292543"/>
                  </a:cubicBezTo>
                  <a:cubicBezTo>
                    <a:pt x="1635347" y="1289780"/>
                    <a:pt x="1625919" y="1288637"/>
                    <a:pt x="1616774" y="1287399"/>
                  </a:cubicBezTo>
                  <a:cubicBezTo>
                    <a:pt x="1608107" y="1286351"/>
                    <a:pt x="1597725" y="1289018"/>
                    <a:pt x="1591056" y="1285018"/>
                  </a:cubicBezTo>
                  <a:cubicBezTo>
                    <a:pt x="1573911" y="1274731"/>
                    <a:pt x="1556291" y="1269683"/>
                    <a:pt x="1536478" y="1269683"/>
                  </a:cubicBezTo>
                  <a:cubicBezTo>
                    <a:pt x="1529048" y="1269683"/>
                    <a:pt x="1521809" y="1265396"/>
                    <a:pt x="1514285" y="1264634"/>
                  </a:cubicBezTo>
                  <a:cubicBezTo>
                    <a:pt x="1503997" y="1263682"/>
                    <a:pt x="1492186" y="1261110"/>
                    <a:pt x="1483233" y="1264730"/>
                  </a:cubicBezTo>
                  <a:cubicBezTo>
                    <a:pt x="1462183" y="1273302"/>
                    <a:pt x="1445134" y="1266158"/>
                    <a:pt x="1426750" y="1257681"/>
                  </a:cubicBezTo>
                  <a:cubicBezTo>
                    <a:pt x="1408652" y="1249299"/>
                    <a:pt x="1389602" y="1242632"/>
                    <a:pt x="1370362" y="1237107"/>
                  </a:cubicBezTo>
                  <a:cubicBezTo>
                    <a:pt x="1363123" y="1235107"/>
                    <a:pt x="1354456" y="1238441"/>
                    <a:pt x="1346454" y="1239107"/>
                  </a:cubicBezTo>
                  <a:cubicBezTo>
                    <a:pt x="1343596" y="1239298"/>
                    <a:pt x="1340453" y="1239584"/>
                    <a:pt x="1337882" y="1238631"/>
                  </a:cubicBezTo>
                  <a:cubicBezTo>
                    <a:pt x="1313022" y="1229487"/>
                    <a:pt x="1287780" y="1222534"/>
                    <a:pt x="1260825" y="1227296"/>
                  </a:cubicBezTo>
                  <a:cubicBezTo>
                    <a:pt x="1258349" y="1227773"/>
                    <a:pt x="1255586" y="1226725"/>
                    <a:pt x="1253109" y="1226058"/>
                  </a:cubicBezTo>
                  <a:cubicBezTo>
                    <a:pt x="1241012" y="1222629"/>
                    <a:pt x="1229201" y="1217200"/>
                    <a:pt x="1216915" y="1215962"/>
                  </a:cubicBezTo>
                  <a:cubicBezTo>
                    <a:pt x="1186625" y="1212914"/>
                    <a:pt x="1156146" y="1211675"/>
                    <a:pt x="1125664" y="1209675"/>
                  </a:cubicBezTo>
                  <a:cubicBezTo>
                    <a:pt x="1123759" y="1209580"/>
                    <a:pt x="1121759" y="1209580"/>
                    <a:pt x="1120045" y="1208913"/>
                  </a:cubicBezTo>
                  <a:cubicBezTo>
                    <a:pt x="1108805" y="1204817"/>
                    <a:pt x="1098995" y="1206151"/>
                    <a:pt x="1089469" y="1213961"/>
                  </a:cubicBezTo>
                  <a:cubicBezTo>
                    <a:pt x="1085278" y="1217390"/>
                    <a:pt x="1079563" y="1219200"/>
                    <a:pt x="1074325" y="1221105"/>
                  </a:cubicBezTo>
                  <a:cubicBezTo>
                    <a:pt x="1066609" y="1223963"/>
                    <a:pt x="1058704" y="1226725"/>
                    <a:pt x="1050703" y="1228535"/>
                  </a:cubicBezTo>
                  <a:cubicBezTo>
                    <a:pt x="1042797" y="1230249"/>
                    <a:pt x="1034320" y="1232630"/>
                    <a:pt x="1026700" y="1231297"/>
                  </a:cubicBezTo>
                  <a:cubicBezTo>
                    <a:pt x="1012984" y="1228916"/>
                    <a:pt x="999934" y="1223582"/>
                    <a:pt x="986409" y="1220057"/>
                  </a:cubicBezTo>
                  <a:cubicBezTo>
                    <a:pt x="981742" y="1218819"/>
                    <a:pt x="976598" y="1219010"/>
                    <a:pt x="971741" y="1218914"/>
                  </a:cubicBezTo>
                  <a:cubicBezTo>
                    <a:pt x="960596" y="1218629"/>
                    <a:pt x="949166" y="1221391"/>
                    <a:pt x="939070" y="1213485"/>
                  </a:cubicBezTo>
                  <a:cubicBezTo>
                    <a:pt x="929736" y="1206056"/>
                    <a:pt x="920305" y="1208246"/>
                    <a:pt x="910495" y="1213866"/>
                  </a:cubicBezTo>
                  <a:cubicBezTo>
                    <a:pt x="903446" y="1217867"/>
                    <a:pt x="895446" y="1221010"/>
                    <a:pt x="887540" y="1222534"/>
                  </a:cubicBezTo>
                  <a:cubicBezTo>
                    <a:pt x="876681" y="1224629"/>
                    <a:pt x="865918" y="1225487"/>
                    <a:pt x="854202" y="1224248"/>
                  </a:cubicBezTo>
                  <a:cubicBezTo>
                    <a:pt x="845915" y="1223391"/>
                    <a:pt x="839152" y="1223010"/>
                    <a:pt x="832675" y="1217962"/>
                  </a:cubicBezTo>
                  <a:cubicBezTo>
                    <a:pt x="831628" y="1217200"/>
                    <a:pt x="829723" y="1217009"/>
                    <a:pt x="828294" y="1217105"/>
                  </a:cubicBezTo>
                  <a:cubicBezTo>
                    <a:pt x="809530" y="1218724"/>
                    <a:pt x="790956" y="1217867"/>
                    <a:pt x="772001" y="1216723"/>
                  </a:cubicBezTo>
                  <a:cubicBezTo>
                    <a:pt x="747904" y="1215200"/>
                    <a:pt x="722566" y="1219676"/>
                    <a:pt x="701707" y="1235678"/>
                  </a:cubicBezTo>
                  <a:cubicBezTo>
                    <a:pt x="698659" y="1238060"/>
                    <a:pt x="694087" y="1239107"/>
                    <a:pt x="690086" y="1239679"/>
                  </a:cubicBezTo>
                  <a:cubicBezTo>
                    <a:pt x="671227" y="1242155"/>
                    <a:pt x="652272" y="1243870"/>
                    <a:pt x="633412" y="1246632"/>
                  </a:cubicBezTo>
                  <a:cubicBezTo>
                    <a:pt x="623125" y="1248156"/>
                    <a:pt x="612362" y="1249490"/>
                    <a:pt x="603028" y="1253681"/>
                  </a:cubicBezTo>
                  <a:cubicBezTo>
                    <a:pt x="593885" y="1257776"/>
                    <a:pt x="586549" y="1262634"/>
                    <a:pt x="581120" y="1254062"/>
                  </a:cubicBezTo>
                  <a:cubicBezTo>
                    <a:pt x="571406" y="1258634"/>
                    <a:pt x="562927" y="1262444"/>
                    <a:pt x="554642" y="1266539"/>
                  </a:cubicBezTo>
                  <a:cubicBezTo>
                    <a:pt x="551593" y="1268063"/>
                    <a:pt x="549021" y="1270540"/>
                    <a:pt x="545973" y="1271969"/>
                  </a:cubicBezTo>
                  <a:cubicBezTo>
                    <a:pt x="542734" y="1273493"/>
                    <a:pt x="539115" y="1274445"/>
                    <a:pt x="535591" y="1275207"/>
                  </a:cubicBezTo>
                  <a:cubicBezTo>
                    <a:pt x="519874" y="1278636"/>
                    <a:pt x="504158" y="1281779"/>
                    <a:pt x="488538" y="1285494"/>
                  </a:cubicBezTo>
                  <a:cubicBezTo>
                    <a:pt x="485489" y="1286256"/>
                    <a:pt x="482917" y="1289304"/>
                    <a:pt x="480155" y="1291304"/>
                  </a:cubicBezTo>
                  <a:cubicBezTo>
                    <a:pt x="478345" y="1292638"/>
                    <a:pt x="476536" y="1294638"/>
                    <a:pt x="474535" y="1294924"/>
                  </a:cubicBezTo>
                  <a:cubicBezTo>
                    <a:pt x="459295" y="1297210"/>
                    <a:pt x="444151" y="1299877"/>
                    <a:pt x="428816" y="1301020"/>
                  </a:cubicBezTo>
                  <a:cubicBezTo>
                    <a:pt x="415957" y="1301972"/>
                    <a:pt x="403574" y="1301687"/>
                    <a:pt x="400241" y="1318260"/>
                  </a:cubicBezTo>
                  <a:cubicBezTo>
                    <a:pt x="399669" y="1321118"/>
                    <a:pt x="395573" y="1324166"/>
                    <a:pt x="392431" y="1325594"/>
                  </a:cubicBezTo>
                  <a:cubicBezTo>
                    <a:pt x="383477" y="1329690"/>
                    <a:pt x="373951" y="1332452"/>
                    <a:pt x="365093" y="1336643"/>
                  </a:cubicBezTo>
                  <a:cubicBezTo>
                    <a:pt x="336042" y="1350645"/>
                    <a:pt x="305658" y="1359503"/>
                    <a:pt x="273177" y="1357884"/>
                  </a:cubicBezTo>
                  <a:cubicBezTo>
                    <a:pt x="263081" y="1357408"/>
                    <a:pt x="253270" y="1352264"/>
                    <a:pt x="246888" y="1350359"/>
                  </a:cubicBezTo>
                  <a:cubicBezTo>
                    <a:pt x="228506" y="1357884"/>
                    <a:pt x="213075" y="1365123"/>
                    <a:pt x="196977" y="1370552"/>
                  </a:cubicBezTo>
                  <a:cubicBezTo>
                    <a:pt x="182785" y="1375410"/>
                    <a:pt x="167926" y="1378458"/>
                    <a:pt x="153352" y="1381982"/>
                  </a:cubicBezTo>
                  <a:cubicBezTo>
                    <a:pt x="148018" y="1383316"/>
                    <a:pt x="142589" y="1384078"/>
                    <a:pt x="137160" y="1384745"/>
                  </a:cubicBezTo>
                  <a:cubicBezTo>
                    <a:pt x="120206" y="1386840"/>
                    <a:pt x="102489" y="1381792"/>
                    <a:pt x="85917" y="1389793"/>
                  </a:cubicBezTo>
                  <a:cubicBezTo>
                    <a:pt x="77248" y="1393984"/>
                    <a:pt x="68675" y="1399032"/>
                    <a:pt x="59532" y="1401223"/>
                  </a:cubicBezTo>
                  <a:cubicBezTo>
                    <a:pt x="49721" y="1403604"/>
                    <a:pt x="40124" y="1407319"/>
                    <a:pt x="30325" y="1409974"/>
                  </a:cubicBezTo>
                  <a:lnTo>
                    <a:pt x="0" y="1412360"/>
                  </a:lnTo>
                  <a:lnTo>
                    <a:pt x="0" y="1058622"/>
                  </a:lnTo>
                  <a:lnTo>
                    <a:pt x="17145" y="1060228"/>
                  </a:lnTo>
                  <a:cubicBezTo>
                    <a:pt x="26480" y="1061561"/>
                    <a:pt x="35528" y="1066133"/>
                    <a:pt x="44672" y="1066324"/>
                  </a:cubicBezTo>
                  <a:cubicBezTo>
                    <a:pt x="59055" y="1066610"/>
                    <a:pt x="71819" y="1068419"/>
                    <a:pt x="84677" y="1076230"/>
                  </a:cubicBezTo>
                  <a:cubicBezTo>
                    <a:pt x="104108" y="1087946"/>
                    <a:pt x="120110" y="1082993"/>
                    <a:pt x="132017" y="1064990"/>
                  </a:cubicBezTo>
                  <a:cubicBezTo>
                    <a:pt x="133255" y="1063181"/>
                    <a:pt x="134874" y="1060799"/>
                    <a:pt x="136779" y="1060323"/>
                  </a:cubicBezTo>
                  <a:cubicBezTo>
                    <a:pt x="153639" y="1056132"/>
                    <a:pt x="170974" y="1048131"/>
                    <a:pt x="187547" y="1049179"/>
                  </a:cubicBezTo>
                  <a:cubicBezTo>
                    <a:pt x="216789" y="1051084"/>
                    <a:pt x="244316" y="1048798"/>
                    <a:pt x="270891" y="1036415"/>
                  </a:cubicBezTo>
                  <a:cubicBezTo>
                    <a:pt x="272510" y="1035653"/>
                    <a:pt x="274987" y="1034891"/>
                    <a:pt x="276320" y="1035558"/>
                  </a:cubicBezTo>
                  <a:cubicBezTo>
                    <a:pt x="292322" y="1043845"/>
                    <a:pt x="309848" y="1050417"/>
                    <a:pt x="323755" y="1061561"/>
                  </a:cubicBezTo>
                  <a:cubicBezTo>
                    <a:pt x="336995" y="1072134"/>
                    <a:pt x="352997" y="1072229"/>
                    <a:pt x="361855" y="1057942"/>
                  </a:cubicBezTo>
                  <a:cubicBezTo>
                    <a:pt x="366236" y="1050893"/>
                    <a:pt x="372332" y="1042702"/>
                    <a:pt x="379571" y="1039939"/>
                  </a:cubicBezTo>
                  <a:cubicBezTo>
                    <a:pt x="395954" y="1033653"/>
                    <a:pt x="413481" y="1030414"/>
                    <a:pt x="430530" y="1025747"/>
                  </a:cubicBezTo>
                  <a:cubicBezTo>
                    <a:pt x="451581" y="1020032"/>
                    <a:pt x="472345" y="1020032"/>
                    <a:pt x="493300" y="1027176"/>
                  </a:cubicBezTo>
                  <a:cubicBezTo>
                    <a:pt x="508064" y="1032224"/>
                    <a:pt x="523113" y="1032224"/>
                    <a:pt x="537782" y="1025366"/>
                  </a:cubicBezTo>
                  <a:cubicBezTo>
                    <a:pt x="545687" y="1021652"/>
                    <a:pt x="553784" y="1017842"/>
                    <a:pt x="562166" y="1015746"/>
                  </a:cubicBezTo>
                  <a:cubicBezTo>
                    <a:pt x="567595" y="1014412"/>
                    <a:pt x="573881" y="1015651"/>
                    <a:pt x="579596" y="1016699"/>
                  </a:cubicBezTo>
                  <a:cubicBezTo>
                    <a:pt x="590645" y="1018794"/>
                    <a:pt x="602075" y="1025176"/>
                    <a:pt x="612362" y="1023557"/>
                  </a:cubicBezTo>
                  <a:cubicBezTo>
                    <a:pt x="647891" y="1017842"/>
                    <a:pt x="681419" y="1031272"/>
                    <a:pt x="716090" y="1031653"/>
                  </a:cubicBezTo>
                  <a:cubicBezTo>
                    <a:pt x="731806" y="1031843"/>
                    <a:pt x="747332" y="1034891"/>
                    <a:pt x="758381" y="1018985"/>
                  </a:cubicBezTo>
                  <a:cubicBezTo>
                    <a:pt x="759809" y="1016889"/>
                    <a:pt x="766763" y="1018032"/>
                    <a:pt x="771049" y="1018699"/>
                  </a:cubicBezTo>
                  <a:cubicBezTo>
                    <a:pt x="780574" y="1020128"/>
                    <a:pt x="790004" y="1023747"/>
                    <a:pt x="799433" y="1023652"/>
                  </a:cubicBezTo>
                  <a:cubicBezTo>
                    <a:pt x="818960" y="1023557"/>
                    <a:pt x="838581" y="1022033"/>
                    <a:pt x="858012" y="1020318"/>
                  </a:cubicBezTo>
                  <a:cubicBezTo>
                    <a:pt x="865346" y="1019651"/>
                    <a:pt x="872395" y="1017080"/>
                    <a:pt x="879634" y="1015270"/>
                  </a:cubicBezTo>
                  <a:cubicBezTo>
                    <a:pt x="883634" y="1014222"/>
                    <a:pt x="887921" y="1011460"/>
                    <a:pt x="891635" y="1012031"/>
                  </a:cubicBezTo>
                  <a:cubicBezTo>
                    <a:pt x="913162" y="1015365"/>
                    <a:pt x="932879" y="1007174"/>
                    <a:pt x="953262" y="1003078"/>
                  </a:cubicBezTo>
                  <a:cubicBezTo>
                    <a:pt x="962692" y="1001173"/>
                    <a:pt x="971550" y="996601"/>
                    <a:pt x="980694" y="993458"/>
                  </a:cubicBezTo>
                  <a:cubicBezTo>
                    <a:pt x="983075" y="992600"/>
                    <a:pt x="985742" y="991838"/>
                    <a:pt x="988124" y="992029"/>
                  </a:cubicBezTo>
                  <a:cubicBezTo>
                    <a:pt x="1001744" y="993172"/>
                    <a:pt x="1015270" y="994791"/>
                    <a:pt x="1028795" y="996029"/>
                  </a:cubicBezTo>
                  <a:cubicBezTo>
                    <a:pt x="1041083" y="997172"/>
                    <a:pt x="1053465" y="997553"/>
                    <a:pt x="1059275" y="1011555"/>
                  </a:cubicBezTo>
                  <a:cubicBezTo>
                    <a:pt x="1060133" y="1013746"/>
                    <a:pt x="1062990" y="1015365"/>
                    <a:pt x="1065181" y="1016794"/>
                  </a:cubicBezTo>
                  <a:cubicBezTo>
                    <a:pt x="1098995" y="1038797"/>
                    <a:pt x="1117092" y="1038225"/>
                    <a:pt x="1150144" y="1014984"/>
                  </a:cubicBezTo>
                  <a:cubicBezTo>
                    <a:pt x="1153573" y="1012603"/>
                    <a:pt x="1160907" y="1010888"/>
                    <a:pt x="1163193" y="1012793"/>
                  </a:cubicBezTo>
                  <a:cubicBezTo>
                    <a:pt x="1182624" y="1028605"/>
                    <a:pt x="1203865" y="1026890"/>
                    <a:pt x="1226249" y="1021937"/>
                  </a:cubicBezTo>
                  <a:cubicBezTo>
                    <a:pt x="1232059" y="1020604"/>
                    <a:pt x="1240251" y="1020604"/>
                    <a:pt x="1244632" y="1023747"/>
                  </a:cubicBezTo>
                  <a:cubicBezTo>
                    <a:pt x="1265492" y="1038320"/>
                    <a:pt x="1287876" y="1036225"/>
                    <a:pt x="1310545" y="1031939"/>
                  </a:cubicBezTo>
                  <a:cubicBezTo>
                    <a:pt x="1314069" y="1031272"/>
                    <a:pt x="1318356" y="1027652"/>
                    <a:pt x="1319879" y="1024319"/>
                  </a:cubicBezTo>
                  <a:cubicBezTo>
                    <a:pt x="1325309" y="1012508"/>
                    <a:pt x="1335501" y="1008507"/>
                    <a:pt x="1346740" y="1005173"/>
                  </a:cubicBezTo>
                  <a:cubicBezTo>
                    <a:pt x="1364457" y="999744"/>
                    <a:pt x="1381887" y="993362"/>
                    <a:pt x="1399699" y="988219"/>
                  </a:cubicBezTo>
                  <a:cubicBezTo>
                    <a:pt x="1404081" y="986981"/>
                    <a:pt x="1409510" y="987743"/>
                    <a:pt x="1414082" y="989171"/>
                  </a:cubicBezTo>
                  <a:cubicBezTo>
                    <a:pt x="1429703" y="994029"/>
                    <a:pt x="1439609" y="1006221"/>
                    <a:pt x="1450467" y="1017461"/>
                  </a:cubicBezTo>
                  <a:cubicBezTo>
                    <a:pt x="1455230" y="1022414"/>
                    <a:pt x="1461802" y="1025938"/>
                    <a:pt x="1468184" y="1028795"/>
                  </a:cubicBezTo>
                  <a:cubicBezTo>
                    <a:pt x="1484757" y="1036130"/>
                    <a:pt x="1501712" y="1042702"/>
                    <a:pt x="1518476" y="1049655"/>
                  </a:cubicBezTo>
                  <a:cubicBezTo>
                    <a:pt x="1520095" y="1050322"/>
                    <a:pt x="1521428" y="1052036"/>
                    <a:pt x="1522667" y="1053465"/>
                  </a:cubicBezTo>
                  <a:cubicBezTo>
                    <a:pt x="1535049" y="1068515"/>
                    <a:pt x="1547336" y="1083659"/>
                    <a:pt x="1559814" y="1098709"/>
                  </a:cubicBezTo>
                  <a:cubicBezTo>
                    <a:pt x="1562195" y="1101566"/>
                    <a:pt x="1565625" y="1103662"/>
                    <a:pt x="1568196" y="1106424"/>
                  </a:cubicBezTo>
                  <a:cubicBezTo>
                    <a:pt x="1571816" y="1110234"/>
                    <a:pt x="1576388" y="1113854"/>
                    <a:pt x="1578293" y="1118426"/>
                  </a:cubicBezTo>
                  <a:cubicBezTo>
                    <a:pt x="1584198" y="1132808"/>
                    <a:pt x="1595533" y="1139000"/>
                    <a:pt x="1609820" y="1141667"/>
                  </a:cubicBezTo>
                  <a:cubicBezTo>
                    <a:pt x="1622870" y="1144143"/>
                    <a:pt x="1635919" y="1146239"/>
                    <a:pt x="1648873" y="1149096"/>
                  </a:cubicBezTo>
                  <a:cubicBezTo>
                    <a:pt x="1664684" y="1152525"/>
                    <a:pt x="1680401" y="1156240"/>
                    <a:pt x="1696022" y="1160431"/>
                  </a:cubicBezTo>
                  <a:cubicBezTo>
                    <a:pt x="1702784" y="1162241"/>
                    <a:pt x="1709928" y="1164336"/>
                    <a:pt x="1715739" y="1168051"/>
                  </a:cubicBezTo>
                  <a:cubicBezTo>
                    <a:pt x="1732026" y="1178338"/>
                    <a:pt x="1749457" y="1185291"/>
                    <a:pt x="1768602" y="1182529"/>
                  </a:cubicBezTo>
                  <a:cubicBezTo>
                    <a:pt x="1783937" y="1180338"/>
                    <a:pt x="1796796" y="1185958"/>
                    <a:pt x="1806321" y="1194721"/>
                  </a:cubicBezTo>
                  <a:cubicBezTo>
                    <a:pt x="1823657" y="1210628"/>
                    <a:pt x="1842230" y="1207008"/>
                    <a:pt x="1860709" y="1201865"/>
                  </a:cubicBezTo>
                  <a:cubicBezTo>
                    <a:pt x="1870234" y="1199198"/>
                    <a:pt x="1878044" y="1199579"/>
                    <a:pt x="1887093" y="1202150"/>
                  </a:cubicBezTo>
                  <a:cubicBezTo>
                    <a:pt x="1908048" y="1208151"/>
                    <a:pt x="1922050" y="1224439"/>
                    <a:pt x="1935575" y="1238726"/>
                  </a:cubicBezTo>
                  <a:cubicBezTo>
                    <a:pt x="1947101" y="1250918"/>
                    <a:pt x="1960055" y="1257776"/>
                    <a:pt x="1974247" y="1262920"/>
                  </a:cubicBezTo>
                  <a:cubicBezTo>
                    <a:pt x="1992154" y="1269492"/>
                    <a:pt x="2006346" y="1267016"/>
                    <a:pt x="2014919" y="1251204"/>
                  </a:cubicBezTo>
                  <a:cubicBezTo>
                    <a:pt x="2017300" y="1246727"/>
                    <a:pt x="2021491" y="1241488"/>
                    <a:pt x="2025968" y="1240155"/>
                  </a:cubicBezTo>
                  <a:cubicBezTo>
                    <a:pt x="2047589" y="1233488"/>
                    <a:pt x="2069497" y="1223772"/>
                    <a:pt x="2092643" y="1229678"/>
                  </a:cubicBezTo>
                  <a:cubicBezTo>
                    <a:pt x="2124647" y="1237774"/>
                    <a:pt x="2155889" y="1237298"/>
                    <a:pt x="2187893" y="1229297"/>
                  </a:cubicBezTo>
                  <a:cubicBezTo>
                    <a:pt x="2239804" y="1216343"/>
                    <a:pt x="2291715" y="1202627"/>
                    <a:pt x="2346294" y="1205484"/>
                  </a:cubicBezTo>
                  <a:cubicBezTo>
                    <a:pt x="2355342" y="1205960"/>
                    <a:pt x="2366105" y="1200150"/>
                    <a:pt x="2373916" y="1194435"/>
                  </a:cubicBezTo>
                  <a:cubicBezTo>
                    <a:pt x="2388870" y="1183577"/>
                    <a:pt x="2388203" y="1182719"/>
                    <a:pt x="2404967" y="1191673"/>
                  </a:cubicBezTo>
                  <a:cubicBezTo>
                    <a:pt x="2408968" y="1193864"/>
                    <a:pt x="2413921" y="1195197"/>
                    <a:pt x="2416874" y="1198436"/>
                  </a:cubicBezTo>
                  <a:cubicBezTo>
                    <a:pt x="2431923" y="1214914"/>
                    <a:pt x="2450497" y="1210913"/>
                    <a:pt x="2468975" y="1208532"/>
                  </a:cubicBezTo>
                  <a:cubicBezTo>
                    <a:pt x="2472214" y="1208056"/>
                    <a:pt x="2476119" y="1207389"/>
                    <a:pt x="2478882" y="1208723"/>
                  </a:cubicBezTo>
                  <a:cubicBezTo>
                    <a:pt x="2491359" y="1214723"/>
                    <a:pt x="2501932" y="1212628"/>
                    <a:pt x="2512791" y="1204436"/>
                  </a:cubicBezTo>
                  <a:cubicBezTo>
                    <a:pt x="2522220" y="1197388"/>
                    <a:pt x="2533079" y="1193197"/>
                    <a:pt x="2544223" y="1201960"/>
                  </a:cubicBezTo>
                  <a:cubicBezTo>
                    <a:pt x="2568988" y="1221391"/>
                    <a:pt x="2595467" y="1222343"/>
                    <a:pt x="2623471" y="1210056"/>
                  </a:cubicBezTo>
                  <a:cubicBezTo>
                    <a:pt x="2643473" y="1201293"/>
                    <a:pt x="2663190" y="1199293"/>
                    <a:pt x="2684241" y="1208151"/>
                  </a:cubicBezTo>
                  <a:cubicBezTo>
                    <a:pt x="2692337" y="1211580"/>
                    <a:pt x="2702814" y="1209294"/>
                    <a:pt x="2712244" y="1210056"/>
                  </a:cubicBezTo>
                  <a:cubicBezTo>
                    <a:pt x="2717578" y="1210437"/>
                    <a:pt x="2723484" y="1210532"/>
                    <a:pt x="2728055" y="1212914"/>
                  </a:cubicBezTo>
                  <a:cubicBezTo>
                    <a:pt x="2740248" y="1219010"/>
                    <a:pt x="2751582" y="1226820"/>
                    <a:pt x="2763869" y="1232821"/>
                  </a:cubicBezTo>
                  <a:cubicBezTo>
                    <a:pt x="2769775" y="1235678"/>
                    <a:pt x="2776823" y="1237202"/>
                    <a:pt x="2783491" y="1237298"/>
                  </a:cubicBezTo>
                  <a:cubicBezTo>
                    <a:pt x="2803208" y="1237774"/>
                    <a:pt x="2822925" y="1237774"/>
                    <a:pt x="2842546" y="1236917"/>
                  </a:cubicBezTo>
                  <a:cubicBezTo>
                    <a:pt x="2874931" y="1235583"/>
                    <a:pt x="2907792" y="1235297"/>
                    <a:pt x="2931128" y="1206913"/>
                  </a:cubicBezTo>
                  <a:cubicBezTo>
                    <a:pt x="2933034" y="1204627"/>
                    <a:pt x="2937129" y="1203293"/>
                    <a:pt x="2940368" y="1202912"/>
                  </a:cubicBezTo>
                  <a:cubicBezTo>
                    <a:pt x="2955322" y="1201103"/>
                    <a:pt x="2970657" y="1200912"/>
                    <a:pt x="2985421" y="1197959"/>
                  </a:cubicBezTo>
                  <a:cubicBezTo>
                    <a:pt x="2997232" y="1195578"/>
                    <a:pt x="3007043" y="1196340"/>
                    <a:pt x="3015996" y="1204722"/>
                  </a:cubicBezTo>
                  <a:cubicBezTo>
                    <a:pt x="3027712" y="1215771"/>
                    <a:pt x="3042000" y="1222248"/>
                    <a:pt x="3057621" y="1218724"/>
                  </a:cubicBezTo>
                  <a:cubicBezTo>
                    <a:pt x="3073241" y="1215295"/>
                    <a:pt x="3083528" y="1222724"/>
                    <a:pt x="3095054" y="1230440"/>
                  </a:cubicBezTo>
                  <a:cubicBezTo>
                    <a:pt x="3103436" y="1236059"/>
                    <a:pt x="3112961" y="1243108"/>
                    <a:pt x="3122295" y="1243679"/>
                  </a:cubicBezTo>
                  <a:cubicBezTo>
                    <a:pt x="3143441" y="1244917"/>
                    <a:pt x="3161634" y="1264539"/>
                    <a:pt x="3184589" y="1253395"/>
                  </a:cubicBezTo>
                  <a:cubicBezTo>
                    <a:pt x="3186113" y="1252633"/>
                    <a:pt x="3188875" y="1254538"/>
                    <a:pt x="3191066" y="1255014"/>
                  </a:cubicBezTo>
                  <a:cubicBezTo>
                    <a:pt x="3208592" y="1258634"/>
                    <a:pt x="3225070" y="1255109"/>
                    <a:pt x="3237929" y="1243203"/>
                  </a:cubicBezTo>
                  <a:cubicBezTo>
                    <a:pt x="3254788" y="1227677"/>
                    <a:pt x="3273457" y="1226153"/>
                    <a:pt x="3294221" y="1231202"/>
                  </a:cubicBezTo>
                  <a:cubicBezTo>
                    <a:pt x="3300889" y="1232821"/>
                    <a:pt x="3307557" y="1233964"/>
                    <a:pt x="3314319" y="1235297"/>
                  </a:cubicBezTo>
                  <a:cubicBezTo>
                    <a:pt x="3323463" y="1237202"/>
                    <a:pt x="3332703" y="1239203"/>
                    <a:pt x="3341846" y="1241108"/>
                  </a:cubicBezTo>
                  <a:cubicBezTo>
                    <a:pt x="3350705" y="1243013"/>
                    <a:pt x="3360516" y="1246251"/>
                    <a:pt x="3367373" y="1238060"/>
                  </a:cubicBezTo>
                  <a:cubicBezTo>
                    <a:pt x="3373279" y="1231011"/>
                    <a:pt x="3377470" y="1231678"/>
                    <a:pt x="3382899" y="1237774"/>
                  </a:cubicBezTo>
                  <a:cubicBezTo>
                    <a:pt x="3401759" y="1259110"/>
                    <a:pt x="3424619" y="1272445"/>
                    <a:pt x="3453765" y="1273397"/>
                  </a:cubicBezTo>
                  <a:cubicBezTo>
                    <a:pt x="3459766" y="1273588"/>
                    <a:pt x="3465862" y="1274921"/>
                    <a:pt x="3471767" y="1276350"/>
                  </a:cubicBezTo>
                  <a:cubicBezTo>
                    <a:pt x="3475387" y="1277207"/>
                    <a:pt x="3479769" y="1278160"/>
                    <a:pt x="3481959" y="1280732"/>
                  </a:cubicBezTo>
                  <a:cubicBezTo>
                    <a:pt x="3499009" y="1300353"/>
                    <a:pt x="3520250" y="1313974"/>
                    <a:pt x="3543396" y="1324928"/>
                  </a:cubicBezTo>
                  <a:cubicBezTo>
                    <a:pt x="3551682" y="1328833"/>
                    <a:pt x="3560541" y="1332738"/>
                    <a:pt x="3569494" y="1333881"/>
                  </a:cubicBezTo>
                  <a:cubicBezTo>
                    <a:pt x="3578828" y="1335024"/>
                    <a:pt x="3588639" y="1333119"/>
                    <a:pt x="3598164" y="1332071"/>
                  </a:cubicBezTo>
                  <a:cubicBezTo>
                    <a:pt x="3603784" y="1331500"/>
                    <a:pt x="3610261" y="1331595"/>
                    <a:pt x="3614738" y="1328833"/>
                  </a:cubicBezTo>
                  <a:cubicBezTo>
                    <a:pt x="3628930" y="1320165"/>
                    <a:pt x="3642646" y="1310831"/>
                    <a:pt x="3655886" y="1300734"/>
                  </a:cubicBezTo>
                  <a:cubicBezTo>
                    <a:pt x="3667221" y="1292066"/>
                    <a:pt x="3669507" y="1290828"/>
                    <a:pt x="3679317" y="1301687"/>
                  </a:cubicBezTo>
                  <a:cubicBezTo>
                    <a:pt x="3689414" y="1312831"/>
                    <a:pt x="3701987" y="1318641"/>
                    <a:pt x="3715893" y="1321022"/>
                  </a:cubicBezTo>
                  <a:cubicBezTo>
                    <a:pt x="3737896" y="1324737"/>
                    <a:pt x="3760089" y="1327880"/>
                    <a:pt x="3782282" y="1329690"/>
                  </a:cubicBezTo>
                  <a:cubicBezTo>
                    <a:pt x="3802380" y="1331309"/>
                    <a:pt x="3812000" y="1322546"/>
                    <a:pt x="3816001" y="1302639"/>
                  </a:cubicBezTo>
                  <a:cubicBezTo>
                    <a:pt x="3818287" y="1291590"/>
                    <a:pt x="3821240" y="1279588"/>
                    <a:pt x="3833431" y="1276636"/>
                  </a:cubicBezTo>
                  <a:cubicBezTo>
                    <a:pt x="3853339" y="1271873"/>
                    <a:pt x="3874008" y="1269778"/>
                    <a:pt x="3883819" y="1246442"/>
                  </a:cubicBezTo>
                  <a:cubicBezTo>
                    <a:pt x="3889248" y="1251585"/>
                    <a:pt x="3892582" y="1254633"/>
                    <a:pt x="3895821" y="1257681"/>
                  </a:cubicBezTo>
                  <a:cubicBezTo>
                    <a:pt x="3904774" y="1266158"/>
                    <a:pt x="3923347" y="1269778"/>
                    <a:pt x="3932778" y="1262444"/>
                  </a:cubicBezTo>
                  <a:cubicBezTo>
                    <a:pt x="3946684" y="1251776"/>
                    <a:pt x="3959448" y="1253776"/>
                    <a:pt x="3972782" y="1262063"/>
                  </a:cubicBezTo>
                  <a:cubicBezTo>
                    <a:pt x="3995071" y="1275779"/>
                    <a:pt x="4019931" y="1272635"/>
                    <a:pt x="4042505" y="1267111"/>
                  </a:cubicBezTo>
                  <a:cubicBezTo>
                    <a:pt x="4059555" y="1263015"/>
                    <a:pt x="4077748" y="1255490"/>
                    <a:pt x="4088892" y="1238250"/>
                  </a:cubicBezTo>
                  <a:cubicBezTo>
                    <a:pt x="4092416" y="1232726"/>
                    <a:pt x="4100322" y="1229963"/>
                    <a:pt x="4106609" y="1226344"/>
                  </a:cubicBezTo>
                  <a:cubicBezTo>
                    <a:pt x="4111848" y="1223391"/>
                    <a:pt x="4117372" y="1220629"/>
                    <a:pt x="4123182" y="1218724"/>
                  </a:cubicBezTo>
                  <a:cubicBezTo>
                    <a:pt x="4129373" y="1216628"/>
                    <a:pt x="4136232" y="1213580"/>
                    <a:pt x="4142328" y="1214438"/>
                  </a:cubicBezTo>
                  <a:cubicBezTo>
                    <a:pt x="4160806" y="1216914"/>
                    <a:pt x="4175475" y="1212056"/>
                    <a:pt x="4188524" y="1198245"/>
                  </a:cubicBezTo>
                  <a:cubicBezTo>
                    <a:pt x="4195287" y="1191101"/>
                    <a:pt x="4205288" y="1182434"/>
                    <a:pt x="4213860" y="1182338"/>
                  </a:cubicBezTo>
                  <a:cubicBezTo>
                    <a:pt x="4234720" y="1182053"/>
                    <a:pt x="4252055" y="1175195"/>
                    <a:pt x="4270820" y="1167003"/>
                  </a:cubicBezTo>
                  <a:cubicBezTo>
                    <a:pt x="4282916" y="1161764"/>
                    <a:pt x="4296632" y="1158145"/>
                    <a:pt x="4309587" y="1153287"/>
                  </a:cubicBezTo>
                  <a:cubicBezTo>
                    <a:pt x="4324731" y="1147572"/>
                    <a:pt x="4341210" y="1145477"/>
                    <a:pt x="4350449" y="1129665"/>
                  </a:cubicBezTo>
                  <a:cubicBezTo>
                    <a:pt x="4351496" y="1127951"/>
                    <a:pt x="4354640" y="1127665"/>
                    <a:pt x="4356164" y="1126046"/>
                  </a:cubicBezTo>
                  <a:cubicBezTo>
                    <a:pt x="4361021" y="1121093"/>
                    <a:pt x="4367308" y="1116521"/>
                    <a:pt x="4369880" y="1110520"/>
                  </a:cubicBezTo>
                  <a:cubicBezTo>
                    <a:pt x="4377309" y="1092994"/>
                    <a:pt x="4383119" y="1074896"/>
                    <a:pt x="4389787" y="1057085"/>
                  </a:cubicBezTo>
                  <a:cubicBezTo>
                    <a:pt x="4391216" y="1053275"/>
                    <a:pt x="4392549" y="1048417"/>
                    <a:pt x="4395502" y="1046226"/>
                  </a:cubicBezTo>
                  <a:cubicBezTo>
                    <a:pt x="4412552" y="1033653"/>
                    <a:pt x="4429888" y="1021556"/>
                    <a:pt x="4447413" y="1009650"/>
                  </a:cubicBezTo>
                  <a:cubicBezTo>
                    <a:pt x="4454462" y="1004887"/>
                    <a:pt x="4460367" y="1007555"/>
                    <a:pt x="4466654" y="1013079"/>
                  </a:cubicBezTo>
                  <a:cubicBezTo>
                    <a:pt x="4472750" y="1018318"/>
                    <a:pt x="4480275" y="1023747"/>
                    <a:pt x="4487894" y="1025081"/>
                  </a:cubicBezTo>
                  <a:cubicBezTo>
                    <a:pt x="4503135" y="1027652"/>
                    <a:pt x="4518946" y="1028224"/>
                    <a:pt x="4534472" y="1028224"/>
                  </a:cubicBezTo>
                  <a:cubicBezTo>
                    <a:pt x="4540282" y="1028224"/>
                    <a:pt x="4546473" y="1024795"/>
                    <a:pt x="4551903" y="1022033"/>
                  </a:cubicBezTo>
                  <a:cubicBezTo>
                    <a:pt x="4562189" y="1016794"/>
                    <a:pt x="4571714" y="1009745"/>
                    <a:pt x="4582382" y="1005364"/>
                  </a:cubicBezTo>
                  <a:cubicBezTo>
                    <a:pt x="4594765" y="1000316"/>
                    <a:pt x="4602194" y="992219"/>
                    <a:pt x="4605909" y="979551"/>
                  </a:cubicBezTo>
                  <a:cubicBezTo>
                    <a:pt x="4611434" y="960692"/>
                    <a:pt x="4624579" y="947547"/>
                    <a:pt x="4640104" y="936879"/>
                  </a:cubicBezTo>
                  <a:cubicBezTo>
                    <a:pt x="4659821" y="923258"/>
                    <a:pt x="4683348" y="923925"/>
                    <a:pt x="4705731" y="920591"/>
                  </a:cubicBezTo>
                  <a:cubicBezTo>
                    <a:pt x="4714304" y="919353"/>
                    <a:pt x="4723162" y="918305"/>
                    <a:pt x="4730973" y="915162"/>
                  </a:cubicBezTo>
                  <a:cubicBezTo>
                    <a:pt x="4760595" y="903351"/>
                    <a:pt x="4790218" y="892112"/>
                    <a:pt x="4822794" y="892397"/>
                  </a:cubicBezTo>
                  <a:cubicBezTo>
                    <a:pt x="4825460" y="892397"/>
                    <a:pt x="4828128" y="892112"/>
                    <a:pt x="4830794" y="891635"/>
                  </a:cubicBezTo>
                  <a:cubicBezTo>
                    <a:pt x="4853940" y="887730"/>
                    <a:pt x="4877848" y="886206"/>
                    <a:pt x="4894421" y="865442"/>
                  </a:cubicBezTo>
                  <a:cubicBezTo>
                    <a:pt x="4897469" y="861632"/>
                    <a:pt x="4904422" y="860489"/>
                    <a:pt x="4909756" y="858964"/>
                  </a:cubicBezTo>
                  <a:cubicBezTo>
                    <a:pt x="4918996" y="856488"/>
                    <a:pt x="4925188" y="851440"/>
                    <a:pt x="4928521" y="842391"/>
                  </a:cubicBezTo>
                  <a:cubicBezTo>
                    <a:pt x="4934141" y="826770"/>
                    <a:pt x="4940808" y="811435"/>
                    <a:pt x="4945857" y="795623"/>
                  </a:cubicBezTo>
                  <a:cubicBezTo>
                    <a:pt x="4949381" y="784765"/>
                    <a:pt x="4955953" y="778764"/>
                    <a:pt x="4966145" y="774287"/>
                  </a:cubicBezTo>
                  <a:cubicBezTo>
                    <a:pt x="4971860" y="771811"/>
                    <a:pt x="4976813" y="766382"/>
                    <a:pt x="4980909" y="761333"/>
                  </a:cubicBezTo>
                  <a:cubicBezTo>
                    <a:pt x="4985862" y="755237"/>
                    <a:pt x="4988433" y="747141"/>
                    <a:pt x="4993862" y="741712"/>
                  </a:cubicBezTo>
                  <a:cubicBezTo>
                    <a:pt x="5007102" y="728186"/>
                    <a:pt x="5011198" y="713232"/>
                    <a:pt x="5006816" y="694754"/>
                  </a:cubicBezTo>
                  <a:cubicBezTo>
                    <a:pt x="5002911" y="678371"/>
                    <a:pt x="5013198" y="656463"/>
                    <a:pt x="5026724" y="653129"/>
                  </a:cubicBezTo>
                  <a:cubicBezTo>
                    <a:pt x="5041678" y="649414"/>
                    <a:pt x="5051965" y="640271"/>
                    <a:pt x="5062538" y="630079"/>
                  </a:cubicBezTo>
                  <a:cubicBezTo>
                    <a:pt x="5068443" y="624364"/>
                    <a:pt x="5076730" y="619411"/>
                    <a:pt x="5084731" y="617982"/>
                  </a:cubicBezTo>
                  <a:cubicBezTo>
                    <a:pt x="5115116" y="612458"/>
                    <a:pt x="5143786" y="619220"/>
                    <a:pt x="5172647" y="630174"/>
                  </a:cubicBezTo>
                  <a:cubicBezTo>
                    <a:pt x="5191506" y="637318"/>
                    <a:pt x="5212461" y="639223"/>
                    <a:pt x="5232654" y="642080"/>
                  </a:cubicBezTo>
                  <a:cubicBezTo>
                    <a:pt x="5238941" y="642937"/>
                    <a:pt x="5246942" y="641033"/>
                    <a:pt x="5252371" y="637508"/>
                  </a:cubicBezTo>
                  <a:cubicBezTo>
                    <a:pt x="5271421" y="625316"/>
                    <a:pt x="5290376" y="612743"/>
                    <a:pt x="5308092" y="598646"/>
                  </a:cubicBezTo>
                  <a:cubicBezTo>
                    <a:pt x="5324571" y="585407"/>
                    <a:pt x="5343144" y="579882"/>
                    <a:pt x="5363147" y="581311"/>
                  </a:cubicBezTo>
                  <a:cubicBezTo>
                    <a:pt x="5377720" y="582359"/>
                    <a:pt x="5390864" y="579977"/>
                    <a:pt x="5404580" y="576358"/>
                  </a:cubicBezTo>
                  <a:cubicBezTo>
                    <a:pt x="5416010" y="573310"/>
                    <a:pt x="5428583" y="571214"/>
                    <a:pt x="5440203" y="572548"/>
                  </a:cubicBezTo>
                  <a:cubicBezTo>
                    <a:pt x="5456491" y="574453"/>
                    <a:pt x="5469922" y="571691"/>
                    <a:pt x="5482971" y="561880"/>
                  </a:cubicBezTo>
                  <a:cubicBezTo>
                    <a:pt x="5489924" y="556641"/>
                    <a:pt x="5498878" y="553879"/>
                    <a:pt x="5507165" y="550259"/>
                  </a:cubicBezTo>
                  <a:cubicBezTo>
                    <a:pt x="5519928" y="544640"/>
                    <a:pt x="5533168" y="539877"/>
                    <a:pt x="5545645" y="533591"/>
                  </a:cubicBezTo>
                  <a:cubicBezTo>
                    <a:pt x="5559076" y="526923"/>
                    <a:pt x="5571363" y="517684"/>
                    <a:pt x="5585079" y="511969"/>
                  </a:cubicBezTo>
                  <a:cubicBezTo>
                    <a:pt x="5599843" y="505778"/>
                    <a:pt x="5609368" y="496348"/>
                    <a:pt x="5615368" y="481679"/>
                  </a:cubicBezTo>
                  <a:cubicBezTo>
                    <a:pt x="5619179" y="472440"/>
                    <a:pt x="5624417" y="462629"/>
                    <a:pt x="5631656" y="456152"/>
                  </a:cubicBezTo>
                  <a:cubicBezTo>
                    <a:pt x="5646611" y="442913"/>
                    <a:pt x="5664136" y="432625"/>
                    <a:pt x="5679377" y="419576"/>
                  </a:cubicBezTo>
                  <a:cubicBezTo>
                    <a:pt x="5700808" y="401288"/>
                    <a:pt x="5720620" y="381857"/>
                    <a:pt x="5722525" y="350615"/>
                  </a:cubicBezTo>
                  <a:cubicBezTo>
                    <a:pt x="5723572" y="333375"/>
                    <a:pt x="5732716" y="326041"/>
                    <a:pt x="5749576" y="321945"/>
                  </a:cubicBezTo>
                  <a:cubicBezTo>
                    <a:pt x="5755195" y="320612"/>
                    <a:pt x="5763197" y="318040"/>
                    <a:pt x="5764911" y="313849"/>
                  </a:cubicBezTo>
                  <a:cubicBezTo>
                    <a:pt x="5770054" y="301371"/>
                    <a:pt x="5780722" y="298895"/>
                    <a:pt x="5791009" y="293942"/>
                  </a:cubicBezTo>
                  <a:cubicBezTo>
                    <a:pt x="5797201" y="290989"/>
                    <a:pt x="5804821" y="285179"/>
                    <a:pt x="5806440" y="279178"/>
                  </a:cubicBezTo>
                  <a:cubicBezTo>
                    <a:pt x="5813107" y="254889"/>
                    <a:pt x="5831395" y="240602"/>
                    <a:pt x="5848636" y="224885"/>
                  </a:cubicBezTo>
                  <a:cubicBezTo>
                    <a:pt x="5853684" y="220218"/>
                    <a:pt x="5859113" y="214884"/>
                    <a:pt x="5861590" y="208788"/>
                  </a:cubicBezTo>
                  <a:cubicBezTo>
                    <a:pt x="5866829" y="195643"/>
                    <a:pt x="5874639" y="186118"/>
                    <a:pt x="5888355" y="181166"/>
                  </a:cubicBezTo>
                  <a:cubicBezTo>
                    <a:pt x="5892736" y="179642"/>
                    <a:pt x="5896737" y="176117"/>
                    <a:pt x="5900071" y="172784"/>
                  </a:cubicBezTo>
                  <a:cubicBezTo>
                    <a:pt x="5907215" y="165545"/>
                    <a:pt x="5913215" y="157067"/>
                    <a:pt x="5920740" y="150305"/>
                  </a:cubicBezTo>
                  <a:cubicBezTo>
                    <a:pt x="5939885" y="132874"/>
                    <a:pt x="5958840" y="115729"/>
                    <a:pt x="5969985" y="91345"/>
                  </a:cubicBezTo>
                  <a:cubicBezTo>
                    <a:pt x="5975413" y="79439"/>
                    <a:pt x="5981605" y="66485"/>
                    <a:pt x="5991130" y="58293"/>
                  </a:cubicBezTo>
                  <a:cubicBezTo>
                    <a:pt x="6003227" y="47911"/>
                    <a:pt x="6019133" y="42005"/>
                    <a:pt x="6033325" y="33909"/>
                  </a:cubicBezTo>
                  <a:cubicBezTo>
                    <a:pt x="6040469" y="29813"/>
                    <a:pt x="6047137" y="24860"/>
                    <a:pt x="6054376" y="20955"/>
                  </a:cubicBezTo>
                  <a:cubicBezTo>
                    <a:pt x="6067234" y="14097"/>
                    <a:pt x="6080379" y="7715"/>
                    <a:pt x="6095524" y="0"/>
                  </a:cubicBezTo>
                  <a:close/>
                </a:path>
              </a:pathLst>
            </a:custGeom>
            <a:blipFill dpi="0" rotWithShape="1">
              <a:blip r:embed="rId3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ubtitle 2">
                <a:extLst>
                  <a:ext uri="{FF2B5EF4-FFF2-40B4-BE49-F238E27FC236}">
                    <a16:creationId xmlns:a16="http://schemas.microsoft.com/office/drawing/2014/main" id="{8CA480DB-E995-6AC7-1804-137F49014A05}"/>
                  </a:ext>
                </a:extLst>
              </p:cNvPr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2134865" y="2517302"/>
                <a:ext cx="8382000" cy="1338471"/>
              </a:xfrm>
            </p:spPr>
            <p:txBody>
              <a:bodyPr vert="horz" lIns="91440" tIns="45720" rIns="91440" bIns="45720" rtlCol="0" anchor="t">
                <a:normAutofit/>
              </a:bodyPr>
              <a:lstStyle/>
              <a:p>
                <a:pPr algn="l"/>
                <a:r>
                  <a:rPr lang="en-US" dirty="0">
                    <a:solidFill>
                      <a:srgbClr val="FFFFFF"/>
                    </a:solidFill>
                  </a:rPr>
                  <a:t>Breyting á milli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 b="0" i="0" dirty="0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Hexadecimal</m:t>
                        </m:r>
                      </m:e>
                      <m:sub>
                        <m:r>
                          <a:rPr lang="en-GB" b="0" i="0" dirty="0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16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FFFFFF"/>
                    </a:solidFill>
                  </a:rPr>
                  <a:t> &amp;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𝐷𝑒𝑐𝑖𝑚𝑎𝑙</m:t>
                        </m:r>
                      </m:e>
                      <m:sub>
                        <m:r>
                          <a:rPr lang="en-GB" b="0" i="1" dirty="0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sub>
                    </m:sSub>
                  </m:oMath>
                </a14:m>
                <a:endParaRPr lang="en-US" dirty="0">
                  <a:solidFill>
                    <a:srgbClr val="FFFFFF"/>
                  </a:solidFill>
                </a:endParaRPr>
              </a:p>
              <a:p>
                <a:pPr algn="l"/>
                <a:endParaRPr lang="en-US" dirty="0">
                  <a:solidFill>
                    <a:srgbClr val="FFFFFF"/>
                  </a:solidFill>
                </a:endParaRPr>
              </a:p>
            </p:txBody>
          </p:sp>
        </mc:Choice>
        <mc:Fallback>
          <p:sp>
            <p:nvSpPr>
              <p:cNvPr id="3" name="Subtitle 2">
                <a:extLst>
                  <a:ext uri="{FF2B5EF4-FFF2-40B4-BE49-F238E27FC236}">
                    <a16:creationId xmlns:a16="http://schemas.microsoft.com/office/drawing/2014/main" id="{8CA480DB-E995-6AC7-1804-137F49014A0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2134865" y="2517302"/>
                <a:ext cx="8382000" cy="1338471"/>
              </a:xfrm>
              <a:blipFill>
                <a:blip r:embed="rId4"/>
                <a:stretch>
                  <a:fillRect l="-1091" t="-6818"/>
                </a:stretch>
              </a:blipFill>
            </p:spPr>
            <p:txBody>
              <a:bodyPr/>
              <a:lstStyle/>
              <a:p>
                <a:r>
                  <a:rPr lang="is-I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1347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6B70A-6DD6-DC9B-9F7A-41C7F169D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911817"/>
            <a:ext cx="9144000" cy="1263649"/>
          </a:xfrm>
        </p:spPr>
        <p:txBody>
          <a:bodyPr/>
          <a:lstStyle/>
          <a:p>
            <a:r>
              <a:rPr lang="en-US" dirty="0"/>
              <a:t>Deca </a:t>
            </a:r>
            <a:r>
              <a:rPr lang="en-US" dirty="0" err="1"/>
              <a:t>Hexa</a:t>
            </a:r>
            <a:r>
              <a:rPr lang="en-US" dirty="0"/>
              <a:t> </a:t>
            </a:r>
            <a:r>
              <a:rPr lang="en-US" dirty="0" err="1"/>
              <a:t>hvað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1DC4B7-792B-6EA7-C5FE-55C60788F9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27129" y="2323454"/>
            <a:ext cx="4572000" cy="158211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Decimal = </a:t>
            </a:r>
            <a:r>
              <a:rPr lang="en-US" dirty="0" err="1"/>
              <a:t>Tugakerfið</a:t>
            </a:r>
            <a:endParaRPr lang="en-US" dirty="0"/>
          </a:p>
          <a:p>
            <a:r>
              <a:rPr lang="en-US" dirty="0"/>
              <a:t>10 </a:t>
            </a:r>
            <a:r>
              <a:rPr lang="en-US" dirty="0" err="1"/>
              <a:t>tölur</a:t>
            </a:r>
            <a:endParaRPr lang="en-US" dirty="0"/>
          </a:p>
          <a:p>
            <a:r>
              <a:rPr lang="en-US" dirty="0" err="1"/>
              <a:t>Frá</a:t>
            </a:r>
            <a:r>
              <a:rPr lang="en-US" dirty="0"/>
              <a:t> 0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uppí</a:t>
            </a:r>
            <a:r>
              <a:rPr lang="en-US" dirty="0"/>
              <a:t> 9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208160-A093-4328-9C74-2C529278A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86400" y="2323454"/>
            <a:ext cx="5869983" cy="1508502"/>
          </a:xfrm>
        </p:spPr>
        <p:txBody>
          <a:bodyPr/>
          <a:lstStyle/>
          <a:p>
            <a:r>
              <a:rPr lang="en-US" dirty="0"/>
              <a:t>Hexadecimal = </a:t>
            </a:r>
            <a:r>
              <a:rPr lang="en-US" dirty="0" err="1"/>
              <a:t>Sextándakerfi</a:t>
            </a:r>
            <a:endParaRPr lang="en-US" dirty="0"/>
          </a:p>
          <a:p>
            <a:r>
              <a:rPr lang="en-US" dirty="0"/>
              <a:t>16 </a:t>
            </a:r>
            <a:r>
              <a:rPr lang="en-US" dirty="0" err="1"/>
              <a:t>tölur</a:t>
            </a:r>
            <a:endParaRPr lang="en-US" dirty="0"/>
          </a:p>
          <a:p>
            <a:r>
              <a:rPr lang="en-US" dirty="0" err="1"/>
              <a:t>Frá</a:t>
            </a:r>
            <a:r>
              <a:rPr lang="en-US" dirty="0"/>
              <a:t> 0 </a:t>
            </a:r>
            <a:r>
              <a:rPr lang="en-US" dirty="0" err="1"/>
              <a:t>uppí</a:t>
            </a:r>
            <a:r>
              <a:rPr lang="en-US" dirty="0"/>
              <a:t> F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21F47F-1447-1445-BDBD-0F2A2003F4D1}"/>
              </a:ext>
            </a:extLst>
          </p:cNvPr>
          <p:cNvSpPr txBox="1"/>
          <p:nvPr/>
        </p:nvSpPr>
        <p:spPr>
          <a:xfrm>
            <a:off x="889940" y="4308529"/>
            <a:ext cx="35968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0 1 2 3 4 5 6 7 8 9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03796A-16FD-D17E-8AA0-EB14BDC5973D}"/>
              </a:ext>
            </a:extLst>
          </p:cNvPr>
          <p:cNvSpPr txBox="1"/>
          <p:nvPr/>
        </p:nvSpPr>
        <p:spPr>
          <a:xfrm>
            <a:off x="4994551" y="4308529"/>
            <a:ext cx="68275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0 1 2 3 4 5 6 7 8 9  A  B  C   D  E   F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D4DC640-085F-85ED-83EA-02234AB44832}"/>
              </a:ext>
            </a:extLst>
          </p:cNvPr>
          <p:cNvSpPr txBox="1"/>
          <p:nvPr/>
        </p:nvSpPr>
        <p:spPr>
          <a:xfrm>
            <a:off x="4544291" y="4308529"/>
            <a:ext cx="35493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10 11 12 13 14 15</a:t>
            </a:r>
          </a:p>
        </p:txBody>
      </p:sp>
    </p:spTree>
    <p:extLst>
      <p:ext uri="{BB962C8B-B14F-4D97-AF65-F5344CB8AC3E}">
        <p14:creationId xmlns:p14="http://schemas.microsoft.com/office/powerpoint/2010/main" val="23024558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81481E-6 L -0.21354 0.09675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77" y="4838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9 4.81481E-6 L 0.1224 0.15185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94" y="7593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4.81481E-6 L 0.10755 0.15115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78" y="75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/>
      <p:bldP spid="5" grpId="1"/>
      <p:bldP spid="6" grpId="0"/>
      <p:bldP spid="6" grpId="1"/>
      <p:bldP spid="7" grpId="0"/>
      <p:bldP spid="7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52478-BEAC-2AFD-387A-3703C245A6F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66700" y="342900"/>
            <a:ext cx="4845050" cy="1444625"/>
          </a:xfrm>
        </p:spPr>
        <p:txBody>
          <a:bodyPr vert="horz" lIns="91440" tIns="45720" rIns="91440" bIns="45720" rtlCol="0" anchor="b" anchorCtr="0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1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Byrjum</a:t>
            </a:r>
            <a:r>
              <a:rPr lang="en-US" sz="4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á </a:t>
            </a:r>
            <a:r>
              <a:rPr lang="en-US" sz="41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að</a:t>
            </a:r>
            <a:r>
              <a:rPr lang="en-US" sz="4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1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breyta</a:t>
            </a:r>
            <a:r>
              <a:rPr lang="en-US" sz="4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1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úr</a:t>
            </a:r>
            <a:r>
              <a:rPr lang="en-US" sz="4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Decimal í Hex</a:t>
            </a: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3B62D080-054E-DEBD-484E-B72C798C7D41}"/>
              </a:ext>
            </a:extLst>
          </p:cNvPr>
          <p:cNvGrpSpPr/>
          <p:nvPr/>
        </p:nvGrpSpPr>
        <p:grpSpPr>
          <a:xfrm>
            <a:off x="592138" y="2273300"/>
            <a:ext cx="3895725" cy="3451225"/>
            <a:chOff x="592138" y="2273300"/>
            <a:chExt cx="3895725" cy="3451225"/>
          </a:xfrm>
        </p:grpSpPr>
        <p:sp>
          <p:nvSpPr>
            <p:cNvPr id="9" name="Rectangle 5">
              <a:extLst>
                <a:ext uri="{FF2B5EF4-FFF2-40B4-BE49-F238E27FC236}">
                  <a16:creationId xmlns:a16="http://schemas.microsoft.com/office/drawing/2014/main" id="{D214BCC9-A888-8073-BE8D-4669E0A7A1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8488" y="2279650"/>
              <a:ext cx="1377950" cy="5683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Rectangle 6">
              <a:extLst>
                <a:ext uri="{FF2B5EF4-FFF2-40B4-BE49-F238E27FC236}">
                  <a16:creationId xmlns:a16="http://schemas.microsoft.com/office/drawing/2014/main" id="{3BD3F7CF-3702-EE6D-0DF7-6128F6A8A9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6438" y="2279650"/>
              <a:ext cx="1211263" cy="5683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Rectangle 7">
              <a:extLst>
                <a:ext uri="{FF2B5EF4-FFF2-40B4-BE49-F238E27FC236}">
                  <a16:creationId xmlns:a16="http://schemas.microsoft.com/office/drawing/2014/main" id="{15E500F5-BD3D-15F5-4C1E-B351BBF2E1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7700" y="2279650"/>
              <a:ext cx="1293813" cy="5683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Line 8">
              <a:extLst>
                <a:ext uri="{FF2B5EF4-FFF2-40B4-BE49-F238E27FC236}">
                  <a16:creationId xmlns:a16="http://schemas.microsoft.com/office/drawing/2014/main" id="{73D4AFFD-8955-0665-62A2-9DDBED816E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76438" y="2273300"/>
              <a:ext cx="0" cy="3451225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" name="Line 9">
              <a:extLst>
                <a:ext uri="{FF2B5EF4-FFF2-40B4-BE49-F238E27FC236}">
                  <a16:creationId xmlns:a16="http://schemas.microsoft.com/office/drawing/2014/main" id="{D348D7AB-A683-EADF-5C72-F9CB7715B2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87700" y="2273300"/>
              <a:ext cx="0" cy="3451225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Line 10">
              <a:extLst>
                <a:ext uri="{FF2B5EF4-FFF2-40B4-BE49-F238E27FC236}">
                  <a16:creationId xmlns:a16="http://schemas.microsoft.com/office/drawing/2014/main" id="{B4E3F841-F755-199F-EFDB-EB5743C661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2138" y="2847975"/>
              <a:ext cx="3895725" cy="0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Line 11">
              <a:extLst>
                <a:ext uri="{FF2B5EF4-FFF2-40B4-BE49-F238E27FC236}">
                  <a16:creationId xmlns:a16="http://schemas.microsoft.com/office/drawing/2014/main" id="{5A9175FB-8287-EDE5-3BBA-2AA1073A2F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2138" y="3417888"/>
              <a:ext cx="3895725" cy="0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" name="Line 12">
              <a:extLst>
                <a:ext uri="{FF2B5EF4-FFF2-40B4-BE49-F238E27FC236}">
                  <a16:creationId xmlns:a16="http://schemas.microsoft.com/office/drawing/2014/main" id="{C4D8DC72-D069-89A4-6444-42212BB1DF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2138" y="3878263"/>
              <a:ext cx="3895725" cy="0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" name="Line 13">
              <a:extLst>
                <a:ext uri="{FF2B5EF4-FFF2-40B4-BE49-F238E27FC236}">
                  <a16:creationId xmlns:a16="http://schemas.microsoft.com/office/drawing/2014/main" id="{4CA9F99F-0F83-7AF4-62ED-1DFC1B4AE9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2138" y="4337050"/>
              <a:ext cx="3895725" cy="0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Line 14">
              <a:extLst>
                <a:ext uri="{FF2B5EF4-FFF2-40B4-BE49-F238E27FC236}">
                  <a16:creationId xmlns:a16="http://schemas.microsoft.com/office/drawing/2014/main" id="{7F454BBE-5EE8-D8D6-E2F3-90428D3328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2138" y="4797425"/>
              <a:ext cx="3895725" cy="0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Line 15">
              <a:extLst>
                <a:ext uri="{FF2B5EF4-FFF2-40B4-BE49-F238E27FC236}">
                  <a16:creationId xmlns:a16="http://schemas.microsoft.com/office/drawing/2014/main" id="{8858395A-5CB2-D841-9BB9-91288DD62E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2138" y="5257800"/>
              <a:ext cx="3895725" cy="0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" name="Line 16">
              <a:extLst>
                <a:ext uri="{FF2B5EF4-FFF2-40B4-BE49-F238E27FC236}">
                  <a16:creationId xmlns:a16="http://schemas.microsoft.com/office/drawing/2014/main" id="{C7DE70CE-8A55-7AFF-9F27-29C55E7137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8488" y="2273300"/>
              <a:ext cx="0" cy="3451225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" name="Line 17">
              <a:extLst>
                <a:ext uri="{FF2B5EF4-FFF2-40B4-BE49-F238E27FC236}">
                  <a16:creationId xmlns:a16="http://schemas.microsoft.com/office/drawing/2014/main" id="{59985042-24F0-DF74-044C-52ECF6C329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81513" y="2273300"/>
              <a:ext cx="0" cy="3451225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" name="Line 18">
              <a:extLst>
                <a:ext uri="{FF2B5EF4-FFF2-40B4-BE49-F238E27FC236}">
                  <a16:creationId xmlns:a16="http://schemas.microsoft.com/office/drawing/2014/main" id="{2539DFB5-678C-797E-EE9A-B26A2240C6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2138" y="2279650"/>
              <a:ext cx="3895725" cy="0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" name="Line 19">
              <a:extLst>
                <a:ext uri="{FF2B5EF4-FFF2-40B4-BE49-F238E27FC236}">
                  <a16:creationId xmlns:a16="http://schemas.microsoft.com/office/drawing/2014/main" id="{E1DD4390-82A9-3E1B-9CE9-C9E0F55B20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2138" y="5718175"/>
              <a:ext cx="3895725" cy="0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Rectangle 20">
              <a:extLst>
                <a:ext uri="{FF2B5EF4-FFF2-40B4-BE49-F238E27FC236}">
                  <a16:creationId xmlns:a16="http://schemas.microsoft.com/office/drawing/2014/main" id="{DFE6C39D-9030-FD1A-6FAE-4DC2AF285F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9025" y="2425700"/>
              <a:ext cx="328613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Verdana Pro" panose="020B0604030504040204" pitchFamily="34" charset="0"/>
                </a:rPr>
                <a:t>÷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1">
              <a:extLst>
                <a:ext uri="{FF2B5EF4-FFF2-40B4-BE49-F238E27FC236}">
                  <a16:creationId xmlns:a16="http://schemas.microsoft.com/office/drawing/2014/main" id="{232F7139-EF94-CA8E-8104-5E6FFA79B5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6350" y="2425700"/>
              <a:ext cx="434975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Verdana Pro" panose="020B0604030504040204" pitchFamily="34" charset="0"/>
                </a:rPr>
                <a:t>16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2">
              <a:extLst>
                <a:ext uri="{FF2B5EF4-FFF2-40B4-BE49-F238E27FC236}">
                  <a16:creationId xmlns:a16="http://schemas.microsoft.com/office/drawing/2014/main" id="{ABFE7062-93B7-4E23-F63F-0B85BC1200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9825" y="2425700"/>
              <a:ext cx="568325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Verdana Pro" panose="020B0604030504040204" pitchFamily="34" charset="0"/>
                </a:rPr>
                <a:t>x16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23">
              <a:extLst>
                <a:ext uri="{FF2B5EF4-FFF2-40B4-BE49-F238E27FC236}">
                  <a16:creationId xmlns:a16="http://schemas.microsoft.com/office/drawing/2014/main" id="{54A6B651-4975-4C0B-3964-C87AEAE828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9175" y="2425700"/>
              <a:ext cx="771525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Verdana Pro" panose="020B0604030504040204" pitchFamily="34" charset="0"/>
                </a:rPr>
                <a:t>=Hex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8" name="Rectangle 24">
            <a:extLst>
              <a:ext uri="{FF2B5EF4-FFF2-40B4-BE49-F238E27FC236}">
                <a16:creationId xmlns:a16="http://schemas.microsoft.com/office/drawing/2014/main" id="{8FB34D94-D91D-67F4-4F80-EBBA159EBE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6704" y="399684"/>
            <a:ext cx="77905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 Pro" panose="020B0604030504040204" pitchFamily="34" charset="0"/>
              </a:rPr>
              <a:t>310123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9" name="Rectangle 25">
            <a:extLst>
              <a:ext uri="{FF2B5EF4-FFF2-40B4-BE49-F238E27FC236}">
                <a16:creationId xmlns:a16="http://schemas.microsoft.com/office/drawing/2014/main" id="{A1A59199-F401-542D-4F3E-DBEE311EA5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76227" y="735990"/>
            <a:ext cx="64921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 Pro" panose="020B0604030504040204" pitchFamily="34" charset="0"/>
              </a:rPr>
              <a:t>19382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0" name="Rectangle 26">
            <a:extLst>
              <a:ext uri="{FF2B5EF4-FFF2-40B4-BE49-F238E27FC236}">
                <a16:creationId xmlns:a16="http://schemas.microsoft.com/office/drawing/2014/main" id="{16EBC437-DEEB-D31C-33D5-3A750EE604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4740" y="703906"/>
            <a:ext cx="60272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 Pro" panose="020B0604030504040204" pitchFamily="34" charset="0"/>
              </a:rPr>
              <a:t>,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 Pro" panose="020B0604030504040204" pitchFamily="34" charset="0"/>
              </a:rPr>
              <a:t>6875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1" name="Rectangle 27">
            <a:extLst>
              <a:ext uri="{FF2B5EF4-FFF2-40B4-BE49-F238E27FC236}">
                <a16:creationId xmlns:a16="http://schemas.microsoft.com/office/drawing/2014/main" id="{27236DEA-432C-1203-18AF-DF56135CC8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58238" y="1378953"/>
            <a:ext cx="56906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 Pro" panose="020B0604030504040204" pitchFamily="34" charset="0"/>
              </a:rPr>
              <a:t>11</a:t>
            </a:r>
            <a:r>
              <a:rPr lang="en-US" altLang="en-US" sz="1600" dirty="0">
                <a:solidFill>
                  <a:srgbClr val="FFFFFF"/>
                </a:solidFill>
                <a:latin typeface="Verdana Pro" panose="020B0604030504040204" pitchFamily="34" charset="0"/>
              </a:rPr>
              <a:t>=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 Pro" panose="020B0604030504040204" pitchFamily="34" charset="0"/>
              </a:rPr>
              <a:t>B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2" name="Rectangle 28">
            <a:extLst>
              <a:ext uri="{FF2B5EF4-FFF2-40B4-BE49-F238E27FC236}">
                <a16:creationId xmlns:a16="http://schemas.microsoft.com/office/drawing/2014/main" id="{89E4DAF9-3A60-FA74-00D5-4B46083D54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2297" y="1995979"/>
            <a:ext cx="51937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 Pro" panose="020B0604030504040204" pitchFamily="34" charset="0"/>
              </a:rPr>
              <a:t>1211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3" name="Rectangle 29">
            <a:extLst>
              <a:ext uri="{FF2B5EF4-FFF2-40B4-BE49-F238E27FC236}">
                <a16:creationId xmlns:a16="http://schemas.microsoft.com/office/drawing/2014/main" id="{7D3E2A84-334A-7817-EC54-D59746C6F2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2243" y="1963253"/>
            <a:ext cx="47288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 Pro" panose="020B0604030504040204" pitchFamily="34" charset="0"/>
              </a:rPr>
              <a:t>,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 Pro" panose="020B0604030504040204" pitchFamily="34" charset="0"/>
              </a:rPr>
              <a:t>375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4" name="Rectangle 30">
            <a:extLst>
              <a:ext uri="{FF2B5EF4-FFF2-40B4-BE49-F238E27FC236}">
                <a16:creationId xmlns:a16="http://schemas.microsoft.com/office/drawing/2014/main" id="{977EF284-703D-0496-7AC8-ACD86EF07A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58281" y="2613251"/>
            <a:ext cx="12984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 Pro" panose="020B0604030504040204" pitchFamily="34" charset="0"/>
              </a:rPr>
              <a:t>6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5" name="Rectangle 31">
            <a:extLst>
              <a:ext uri="{FF2B5EF4-FFF2-40B4-BE49-F238E27FC236}">
                <a16:creationId xmlns:a16="http://schemas.microsoft.com/office/drawing/2014/main" id="{D4A0D44C-C57A-D59D-C81D-30C0F4FC66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655" y="3231950"/>
            <a:ext cx="25968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Verdana Pro" panose="020B0604030504040204" pitchFamily="34" charset="0"/>
              </a:rPr>
              <a:t>75</a:t>
            </a:r>
            <a:endParaRPr kumimoji="0" lang="en-US" alt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6" name="Rectangle 32">
            <a:extLst>
              <a:ext uri="{FF2B5EF4-FFF2-40B4-BE49-F238E27FC236}">
                <a16:creationId xmlns:a16="http://schemas.microsoft.com/office/drawing/2014/main" id="{299C4CDB-902F-7C68-3BFB-998EFFA16A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5645" y="3228024"/>
            <a:ext cx="59471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Verdana Pro" panose="020B0604030504040204" pitchFamily="34" charset="0"/>
              </a:rPr>
              <a:t>,6875</a:t>
            </a:r>
            <a:endParaRPr kumimoji="0" lang="en-US" alt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7" name="Rectangle 33">
            <a:extLst>
              <a:ext uri="{FF2B5EF4-FFF2-40B4-BE49-F238E27FC236}">
                <a16:creationId xmlns:a16="http://schemas.microsoft.com/office/drawing/2014/main" id="{D3C7A4A3-3133-F09D-B8F4-8FD7E580CA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60366" y="3843337"/>
            <a:ext cx="56906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 Pro" panose="020B0604030504040204" pitchFamily="34" charset="0"/>
              </a:rPr>
              <a:t>11=B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8" name="Rectangle 34">
            <a:extLst>
              <a:ext uri="{FF2B5EF4-FFF2-40B4-BE49-F238E27FC236}">
                <a16:creationId xmlns:a16="http://schemas.microsoft.com/office/drawing/2014/main" id="{D2038110-CB83-F8BA-D1F7-9B7796E6A1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1278" y="4210446"/>
            <a:ext cx="12984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 Pro" panose="020B0604030504040204" pitchFamily="34" charset="0"/>
              </a:rPr>
              <a:t>4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9" name="Rectangle 35">
            <a:extLst>
              <a:ext uri="{FF2B5EF4-FFF2-40B4-BE49-F238E27FC236}">
                <a16:creationId xmlns:a16="http://schemas.microsoft.com/office/drawing/2014/main" id="{42258856-12B5-9A72-6099-D730AB17F4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4442" y="4212438"/>
            <a:ext cx="59471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 Pro" panose="020B0604030504040204" pitchFamily="34" charset="0"/>
              </a:rPr>
              <a:t>,6875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0" name="Rectangle 36">
            <a:extLst>
              <a:ext uri="{FF2B5EF4-FFF2-40B4-BE49-F238E27FC236}">
                <a16:creationId xmlns:a16="http://schemas.microsoft.com/office/drawing/2014/main" id="{B41794EC-7D55-D595-1010-F14E3EBBE0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90311" y="4586269"/>
            <a:ext cx="56906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 Pro" panose="020B0604030504040204" pitchFamily="34" charset="0"/>
              </a:rPr>
              <a:t>11=B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1" name="Rectangle 37">
            <a:extLst>
              <a:ext uri="{FF2B5EF4-FFF2-40B4-BE49-F238E27FC236}">
                <a16:creationId xmlns:a16="http://schemas.microsoft.com/office/drawing/2014/main" id="{3D35A6EA-B757-4287-6A99-2EED80B141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6007" y="4962737"/>
            <a:ext cx="12984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Verdana Pro" panose="020B0604030504040204" pitchFamily="34" charset="0"/>
              </a:rPr>
              <a:t>0</a:t>
            </a:r>
            <a:endParaRPr kumimoji="0" lang="en-US" alt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2" name="Rectangle 38">
            <a:extLst>
              <a:ext uri="{FF2B5EF4-FFF2-40B4-BE49-F238E27FC236}">
                <a16:creationId xmlns:a16="http://schemas.microsoft.com/office/drawing/2014/main" id="{BE9BDDB9-7DDF-B319-6A84-A0F499BAF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4062" y="4958738"/>
            <a:ext cx="33502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 Pro" panose="020B0604030504040204" pitchFamily="34" charset="0"/>
              </a:rPr>
              <a:t>,25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3" name="Rectangle 39">
            <a:extLst>
              <a:ext uri="{FF2B5EF4-FFF2-40B4-BE49-F238E27FC236}">
                <a16:creationId xmlns:a16="http://schemas.microsoft.com/office/drawing/2014/main" id="{FA58FC3B-047F-BBC4-97C3-34DA89097B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4830" y="5212008"/>
            <a:ext cx="12984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 Pro" panose="020B0604030504040204" pitchFamily="34" charset="0"/>
              </a:rPr>
              <a:t>4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pSp>
        <p:nvGrpSpPr>
          <p:cNvPr id="205" name="Group 204">
            <a:extLst>
              <a:ext uri="{FF2B5EF4-FFF2-40B4-BE49-F238E27FC236}">
                <a16:creationId xmlns:a16="http://schemas.microsoft.com/office/drawing/2014/main" id="{5EB5DEAB-28A7-E3C3-3064-3F2F4A053ACC}"/>
              </a:ext>
            </a:extLst>
          </p:cNvPr>
          <p:cNvGrpSpPr/>
          <p:nvPr/>
        </p:nvGrpSpPr>
        <p:grpSpPr>
          <a:xfrm>
            <a:off x="5180013" y="395288"/>
            <a:ext cx="3716244" cy="292101"/>
            <a:chOff x="5180013" y="395288"/>
            <a:chExt cx="3716244" cy="292101"/>
          </a:xfrm>
        </p:grpSpPr>
        <p:sp>
          <p:nvSpPr>
            <p:cNvPr id="48" name="Rectangle 43">
              <a:extLst>
                <a:ext uri="{FF2B5EF4-FFF2-40B4-BE49-F238E27FC236}">
                  <a16:creationId xmlns:a16="http://schemas.microsoft.com/office/drawing/2014/main" id="{3D205CBC-038D-6976-CD32-4D4A0C811D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0013" y="415926"/>
              <a:ext cx="161925" cy="271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Arial" panose="020B0604020202020204" pitchFamily="34" charset="0"/>
                </a:rPr>
                <a:t>•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44">
              <a:extLst>
                <a:ext uri="{FF2B5EF4-FFF2-40B4-BE49-F238E27FC236}">
                  <a16:creationId xmlns:a16="http://schemas.microsoft.com/office/drawing/2014/main" id="{ED41B8EA-7744-37C1-B921-66997C6D38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08613" y="395288"/>
              <a:ext cx="822325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 err="1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Tökum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Rectangle 45">
              <a:extLst>
                <a:ext uri="{FF2B5EF4-FFF2-40B4-BE49-F238E27FC236}">
                  <a16:creationId xmlns:a16="http://schemas.microsoft.com/office/drawing/2014/main" id="{489C46F3-E06E-7B84-3DA7-461348E4E4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76963" y="395288"/>
              <a:ext cx="550863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 err="1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sem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" name="Rectangle 46">
              <a:extLst>
                <a:ext uri="{FF2B5EF4-FFF2-40B4-BE49-F238E27FC236}">
                  <a16:creationId xmlns:a16="http://schemas.microsoft.com/office/drawing/2014/main" id="{E95E4DB5-9B7A-64AD-F627-FC10C6ED06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73851" y="395288"/>
              <a:ext cx="700088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 err="1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dæmi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Rectangle 47">
              <a:extLst>
                <a:ext uri="{FF2B5EF4-FFF2-40B4-BE49-F238E27FC236}">
                  <a16:creationId xmlns:a16="http://schemas.microsoft.com/office/drawing/2014/main" id="{80BCC528-FABB-EEF7-92C3-5501FC8E3F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19963" y="395288"/>
              <a:ext cx="763588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 err="1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töluna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" name="Rectangle 48">
              <a:extLst>
                <a:ext uri="{FF2B5EF4-FFF2-40B4-BE49-F238E27FC236}">
                  <a16:creationId xmlns:a16="http://schemas.microsoft.com/office/drawing/2014/main" id="{4063B747-BAE2-8205-30CB-A16CBBB796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99319" y="398040"/>
              <a:ext cx="896938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310123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06" name="Group 205">
            <a:extLst>
              <a:ext uri="{FF2B5EF4-FFF2-40B4-BE49-F238E27FC236}">
                <a16:creationId xmlns:a16="http://schemas.microsoft.com/office/drawing/2014/main" id="{A19E575C-4802-F189-94CC-D1F3796DE45F}"/>
              </a:ext>
            </a:extLst>
          </p:cNvPr>
          <p:cNvGrpSpPr/>
          <p:nvPr/>
        </p:nvGrpSpPr>
        <p:grpSpPr>
          <a:xfrm>
            <a:off x="5180013" y="735990"/>
            <a:ext cx="5253038" cy="290513"/>
            <a:chOff x="5180013" y="766763"/>
            <a:chExt cx="5253038" cy="290513"/>
          </a:xfrm>
        </p:grpSpPr>
        <p:sp>
          <p:nvSpPr>
            <p:cNvPr id="54" name="Rectangle 49">
              <a:extLst>
                <a:ext uri="{FF2B5EF4-FFF2-40B4-BE49-F238E27FC236}">
                  <a16:creationId xmlns:a16="http://schemas.microsoft.com/office/drawing/2014/main" id="{69749929-9F1F-04EE-BD46-92927AC407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0013" y="785813"/>
              <a:ext cx="161925" cy="271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Arial" panose="020B0604020202020204" pitchFamily="34" charset="0"/>
                </a:rPr>
                <a:t>•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" name="Rectangle 50">
              <a:extLst>
                <a:ext uri="{FF2B5EF4-FFF2-40B4-BE49-F238E27FC236}">
                  <a16:creationId xmlns:a16="http://schemas.microsoft.com/office/drawing/2014/main" id="{54A8834F-C052-5B8C-1487-85399AC64E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08613" y="766763"/>
              <a:ext cx="841375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 err="1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Deilum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" name="Rectangle 51">
              <a:extLst>
                <a:ext uri="{FF2B5EF4-FFF2-40B4-BE49-F238E27FC236}">
                  <a16:creationId xmlns:a16="http://schemas.microsoft.com/office/drawing/2014/main" id="{4E26FACD-0233-EBE9-5AC9-6D3394489C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97601" y="766763"/>
              <a:ext cx="966788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310123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52">
              <a:extLst>
                <a:ext uri="{FF2B5EF4-FFF2-40B4-BE49-F238E27FC236}">
                  <a16:creationId xmlns:a16="http://schemas.microsoft.com/office/drawing/2014/main" id="{2C9AF2B5-1151-C1ED-651B-2ED66DA857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40563" y="766763"/>
              <a:ext cx="568325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með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Rectangle 53">
              <a:extLst>
                <a:ext uri="{FF2B5EF4-FFF2-40B4-BE49-F238E27FC236}">
                  <a16:creationId xmlns:a16="http://schemas.microsoft.com/office/drawing/2014/main" id="{FF901499-CFAB-E606-284B-19EBA889E1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53326" y="766763"/>
              <a:ext cx="454025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16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" name="Rectangle 54">
              <a:extLst>
                <a:ext uri="{FF2B5EF4-FFF2-40B4-BE49-F238E27FC236}">
                  <a16:creationId xmlns:a16="http://schemas.microsoft.com/office/drawing/2014/main" id="{47C6BDFD-ED39-55C2-3082-0468FA682A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83526" y="766763"/>
              <a:ext cx="376238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og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0" name="Rectangle 55">
              <a:extLst>
                <a:ext uri="{FF2B5EF4-FFF2-40B4-BE49-F238E27FC236}">
                  <a16:creationId xmlns:a16="http://schemas.microsoft.com/office/drawing/2014/main" id="{24E4B843-A07E-BE68-3F4D-3B695B23DA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04201" y="766763"/>
              <a:ext cx="646113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 err="1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fáum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" name="Rectangle 56">
              <a:extLst>
                <a:ext uri="{FF2B5EF4-FFF2-40B4-BE49-F238E27FC236}">
                  <a16:creationId xmlns:a16="http://schemas.microsoft.com/office/drawing/2014/main" id="{DCE6800B-05A5-D421-130D-B8D8F4C5DC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97926" y="766763"/>
              <a:ext cx="331788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 err="1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út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2" name="Rectangle 57">
              <a:extLst>
                <a:ext uri="{FF2B5EF4-FFF2-40B4-BE49-F238E27FC236}">
                  <a16:creationId xmlns:a16="http://schemas.microsoft.com/office/drawing/2014/main" id="{37D5A008-18C5-B728-B762-4B0247867F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77326" y="766763"/>
              <a:ext cx="1355725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19382,6875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07" name="Group 206">
            <a:extLst>
              <a:ext uri="{FF2B5EF4-FFF2-40B4-BE49-F238E27FC236}">
                <a16:creationId xmlns:a16="http://schemas.microsoft.com/office/drawing/2014/main" id="{0B5CF25D-495E-A142-011D-BB5E63613D31}"/>
              </a:ext>
            </a:extLst>
          </p:cNvPr>
          <p:cNvGrpSpPr/>
          <p:nvPr/>
        </p:nvGrpSpPr>
        <p:grpSpPr>
          <a:xfrm>
            <a:off x="5180013" y="1139826"/>
            <a:ext cx="5678488" cy="530225"/>
            <a:chOff x="5180013" y="1139826"/>
            <a:chExt cx="5678488" cy="530225"/>
          </a:xfrm>
        </p:grpSpPr>
        <p:sp>
          <p:nvSpPr>
            <p:cNvPr id="63" name="Rectangle 58">
              <a:extLst>
                <a:ext uri="{FF2B5EF4-FFF2-40B4-BE49-F238E27FC236}">
                  <a16:creationId xmlns:a16="http://schemas.microsoft.com/office/drawing/2014/main" id="{09F88A44-86F5-84A2-4A13-8210E9E90D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0013" y="1158876"/>
              <a:ext cx="161925" cy="271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Arial" panose="020B0604020202020204" pitchFamily="34" charset="0"/>
                </a:rPr>
                <a:t>•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4" name="Rectangle 59">
              <a:extLst>
                <a:ext uri="{FF2B5EF4-FFF2-40B4-BE49-F238E27FC236}">
                  <a16:creationId xmlns:a16="http://schemas.microsoft.com/office/drawing/2014/main" id="{2AEC64AE-6F73-48E8-D36C-ED20A87E8A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08613" y="1139826"/>
              <a:ext cx="444500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Við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" name="Rectangle 60">
              <a:extLst>
                <a:ext uri="{FF2B5EF4-FFF2-40B4-BE49-F238E27FC236}">
                  <a16:creationId xmlns:a16="http://schemas.microsoft.com/office/drawing/2014/main" id="{2B520159-DD8E-7FB9-2707-BB6A1FDB9C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99138" y="1139826"/>
              <a:ext cx="776288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tökum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6" name="Rectangle 61">
              <a:extLst>
                <a:ext uri="{FF2B5EF4-FFF2-40B4-BE49-F238E27FC236}">
                  <a16:creationId xmlns:a16="http://schemas.microsoft.com/office/drawing/2014/main" id="{C508251F-46D0-F93C-7237-34DD11B1FA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21451" y="1139826"/>
              <a:ext cx="374650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þá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" name="Rectangle 62">
              <a:extLst>
                <a:ext uri="{FF2B5EF4-FFF2-40B4-BE49-F238E27FC236}">
                  <a16:creationId xmlns:a16="http://schemas.microsoft.com/office/drawing/2014/main" id="{C117EF58-B58C-552D-4CFA-EF523F5E93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43713" y="1139826"/>
              <a:ext cx="936625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tölurnar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8" name="Rectangle 63">
              <a:extLst>
                <a:ext uri="{FF2B5EF4-FFF2-40B4-BE49-F238E27FC236}">
                  <a16:creationId xmlns:a16="http://schemas.microsoft.com/office/drawing/2014/main" id="{9200A581-8A23-C20C-B1AC-1E76326CD9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27951" y="1139826"/>
              <a:ext cx="547688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 err="1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fyrir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" name="Rectangle 64">
              <a:extLst>
                <a:ext uri="{FF2B5EF4-FFF2-40B4-BE49-F238E27FC236}">
                  <a16:creationId xmlns:a16="http://schemas.microsoft.com/office/drawing/2014/main" id="{4917E0B0-A409-0E76-2911-FCA6AAB6DA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21663" y="1139826"/>
              <a:ext cx="649288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 err="1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aftan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0" name="Rectangle 65">
              <a:extLst>
                <a:ext uri="{FF2B5EF4-FFF2-40B4-BE49-F238E27FC236}">
                  <a16:creationId xmlns:a16="http://schemas.microsoft.com/office/drawing/2014/main" id="{87DD6742-69D3-14C6-3D34-1738E5032E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15388" y="1139826"/>
              <a:ext cx="895350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kommu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1" name="Rectangle 66">
              <a:extLst>
                <a:ext uri="{FF2B5EF4-FFF2-40B4-BE49-F238E27FC236}">
                  <a16:creationId xmlns:a16="http://schemas.microsoft.com/office/drawing/2014/main" id="{4F72C017-72BB-AA66-101C-AB7B0EF969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58351" y="1139826"/>
              <a:ext cx="949325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= 6875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2" name="Rectangle 67">
              <a:extLst>
                <a:ext uri="{FF2B5EF4-FFF2-40B4-BE49-F238E27FC236}">
                  <a16:creationId xmlns:a16="http://schemas.microsoft.com/office/drawing/2014/main" id="{EF7D7235-57F8-D1EE-37D1-DE581C3D8E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82263" y="1139826"/>
              <a:ext cx="376238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og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3" name="Rectangle 68">
              <a:extLst>
                <a:ext uri="{FF2B5EF4-FFF2-40B4-BE49-F238E27FC236}">
                  <a16:creationId xmlns:a16="http://schemas.microsoft.com/office/drawing/2014/main" id="{147D1526-C638-E879-6C1C-44B5B674CD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08613" y="1381126"/>
              <a:ext cx="1365250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margföldum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" name="Rectangle 69">
              <a:extLst>
                <a:ext uri="{FF2B5EF4-FFF2-40B4-BE49-F238E27FC236}">
                  <a16:creationId xmlns:a16="http://schemas.microsoft.com/office/drawing/2014/main" id="{A33AAA53-39AD-0E0A-946A-36E7E84D1E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19888" y="1381126"/>
              <a:ext cx="568325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með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5" name="Rectangle 70">
              <a:extLst>
                <a:ext uri="{FF2B5EF4-FFF2-40B4-BE49-F238E27FC236}">
                  <a16:creationId xmlns:a16="http://schemas.microsoft.com/office/drawing/2014/main" id="{3D742EDD-47AF-DB41-E76C-7A890B197B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35826" y="1381126"/>
              <a:ext cx="454025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16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6" name="Rectangle 71">
              <a:extLst>
                <a:ext uri="{FF2B5EF4-FFF2-40B4-BE49-F238E27FC236}">
                  <a16:creationId xmlns:a16="http://schemas.microsoft.com/office/drawing/2014/main" id="{F9BF2F53-16E0-C897-94FE-EB2E17E3C4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64438" y="1381126"/>
              <a:ext cx="376238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og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7" name="Rectangle 72">
              <a:extLst>
                <a:ext uri="{FF2B5EF4-FFF2-40B4-BE49-F238E27FC236}">
                  <a16:creationId xmlns:a16="http://schemas.microsoft.com/office/drawing/2014/main" id="{3831A060-5DA4-2B75-E01C-014B46EE9F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86701" y="1381126"/>
              <a:ext cx="646113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fáum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8" name="Rectangle 73">
              <a:extLst>
                <a:ext uri="{FF2B5EF4-FFF2-40B4-BE49-F238E27FC236}">
                  <a16:creationId xmlns:a16="http://schemas.microsoft.com/office/drawing/2014/main" id="{288ADADB-5097-06BF-EE9D-2A8C2C8E5E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78838" y="1381126"/>
              <a:ext cx="333375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út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9" name="Rectangle 74">
              <a:extLst>
                <a:ext uri="{FF2B5EF4-FFF2-40B4-BE49-F238E27FC236}">
                  <a16:creationId xmlns:a16="http://schemas.microsoft.com/office/drawing/2014/main" id="{D50ED59B-2231-487A-DA43-4314C2070A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61597" y="1381731"/>
              <a:ext cx="569067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11=B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08" name="Group 207">
            <a:extLst>
              <a:ext uri="{FF2B5EF4-FFF2-40B4-BE49-F238E27FC236}">
                <a16:creationId xmlns:a16="http://schemas.microsoft.com/office/drawing/2014/main" id="{1C2B39A4-471E-55FA-FAB0-67B9A058C404}"/>
              </a:ext>
            </a:extLst>
          </p:cNvPr>
          <p:cNvGrpSpPr/>
          <p:nvPr/>
        </p:nvGrpSpPr>
        <p:grpSpPr>
          <a:xfrm>
            <a:off x="5180013" y="1752601"/>
            <a:ext cx="6278563" cy="531812"/>
            <a:chOff x="5180013" y="1752601"/>
            <a:chExt cx="6278563" cy="531812"/>
          </a:xfrm>
        </p:grpSpPr>
        <p:sp>
          <p:nvSpPr>
            <p:cNvPr id="80" name="Rectangle 75">
              <a:extLst>
                <a:ext uri="{FF2B5EF4-FFF2-40B4-BE49-F238E27FC236}">
                  <a16:creationId xmlns:a16="http://schemas.microsoft.com/office/drawing/2014/main" id="{5EF1A0A8-3E64-98D2-89E6-0025CA6972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0013" y="1773238"/>
              <a:ext cx="161925" cy="271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Arial" panose="020B0604020202020204" pitchFamily="34" charset="0"/>
                </a:rPr>
                <a:t>•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1" name="Rectangle 76">
              <a:extLst>
                <a:ext uri="{FF2B5EF4-FFF2-40B4-BE49-F238E27FC236}">
                  <a16:creationId xmlns:a16="http://schemas.microsoft.com/office/drawing/2014/main" id="{6A41913A-FE95-0E40-A557-FFD24EB5AB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08613" y="1752601"/>
              <a:ext cx="695325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Síðan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2" name="Rectangle 77">
              <a:extLst>
                <a:ext uri="{FF2B5EF4-FFF2-40B4-BE49-F238E27FC236}">
                  <a16:creationId xmlns:a16="http://schemas.microsoft.com/office/drawing/2014/main" id="{EAB89285-7FDD-7469-FCF0-9ED98D7002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51551" y="1752601"/>
              <a:ext cx="885825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höldum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3" name="Rectangle 78">
              <a:extLst>
                <a:ext uri="{FF2B5EF4-FFF2-40B4-BE49-F238E27FC236}">
                  <a16:creationId xmlns:a16="http://schemas.microsoft.com/office/drawing/2014/main" id="{51F5D692-8352-42B9-B616-4C5DC23692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84988" y="1752601"/>
              <a:ext cx="425450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við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4" name="Rectangle 79">
              <a:extLst>
                <a:ext uri="{FF2B5EF4-FFF2-40B4-BE49-F238E27FC236}">
                  <a16:creationId xmlns:a16="http://schemas.microsoft.com/office/drawing/2014/main" id="{746B7CDF-F6A9-E21A-3905-67120261C7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54876" y="1752601"/>
              <a:ext cx="727075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áfram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5" name="Rectangle 80">
              <a:extLst>
                <a:ext uri="{FF2B5EF4-FFF2-40B4-BE49-F238E27FC236}">
                  <a16:creationId xmlns:a16="http://schemas.microsoft.com/office/drawing/2014/main" id="{CC300B0E-CCF7-329B-8EC4-B6E180F471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29563" y="1752601"/>
              <a:ext cx="568325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með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6" name="Rectangle 81">
              <a:extLst>
                <a:ext uri="{FF2B5EF4-FFF2-40B4-BE49-F238E27FC236}">
                  <a16:creationId xmlns:a16="http://schemas.microsoft.com/office/drawing/2014/main" id="{EE646FC5-D41A-5891-B4D9-47B0A72775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43913" y="1752601"/>
              <a:ext cx="839788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19382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7" name="Rectangle 82">
              <a:extLst>
                <a:ext uri="{FF2B5EF4-FFF2-40B4-BE49-F238E27FC236}">
                  <a16:creationId xmlns:a16="http://schemas.microsoft.com/office/drawing/2014/main" id="{4AA1AAE0-D687-F989-33A0-CB97DE4BC2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58288" y="1752601"/>
              <a:ext cx="376238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og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8" name="Rectangle 83">
              <a:extLst>
                <a:ext uri="{FF2B5EF4-FFF2-40B4-BE49-F238E27FC236}">
                  <a16:creationId xmlns:a16="http://schemas.microsoft.com/office/drawing/2014/main" id="{011D663D-20B9-06D4-A536-F97B6E0C29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80551" y="1752601"/>
              <a:ext cx="811213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deilum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9" name="Rectangle 84">
              <a:extLst>
                <a:ext uri="{FF2B5EF4-FFF2-40B4-BE49-F238E27FC236}">
                  <a16:creationId xmlns:a16="http://schemas.microsoft.com/office/drawing/2014/main" id="{16F3F59E-0CBC-9641-E81E-CB113E82C3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37788" y="1752601"/>
              <a:ext cx="569913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með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0" name="Rectangle 85">
              <a:extLst>
                <a:ext uri="{FF2B5EF4-FFF2-40B4-BE49-F238E27FC236}">
                  <a16:creationId xmlns:a16="http://schemas.microsoft.com/office/drawing/2014/main" id="{65F2C991-FDA5-6340-619A-2ECD8368E6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52138" y="1752601"/>
              <a:ext cx="454025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16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1" name="Rectangle 86">
              <a:extLst>
                <a:ext uri="{FF2B5EF4-FFF2-40B4-BE49-F238E27FC236}">
                  <a16:creationId xmlns:a16="http://schemas.microsoft.com/office/drawing/2014/main" id="{12200021-1B7B-4F14-BD83-E2954687BE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0751" y="1752601"/>
              <a:ext cx="377825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og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2" name="Rectangle 87">
              <a:extLst>
                <a:ext uri="{FF2B5EF4-FFF2-40B4-BE49-F238E27FC236}">
                  <a16:creationId xmlns:a16="http://schemas.microsoft.com/office/drawing/2014/main" id="{365863B5-E58F-BF92-B513-94C849A32C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08613" y="1995488"/>
              <a:ext cx="646113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fáum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3" name="Rectangle 88">
              <a:extLst>
                <a:ext uri="{FF2B5EF4-FFF2-40B4-BE49-F238E27FC236}">
                  <a16:creationId xmlns:a16="http://schemas.microsoft.com/office/drawing/2014/main" id="{E81D8CCD-2D49-E873-CD45-72939D3FCD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02338" y="1995488"/>
              <a:ext cx="331788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út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4" name="Rectangle 89">
              <a:extLst>
                <a:ext uri="{FF2B5EF4-FFF2-40B4-BE49-F238E27FC236}">
                  <a16:creationId xmlns:a16="http://schemas.microsoft.com/office/drawing/2014/main" id="{781864C1-D422-E258-7DBB-404A0A3726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81738" y="1995488"/>
              <a:ext cx="1098550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1211,375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09" name="Group 208">
            <a:extLst>
              <a:ext uri="{FF2B5EF4-FFF2-40B4-BE49-F238E27FC236}">
                <a16:creationId xmlns:a16="http://schemas.microsoft.com/office/drawing/2014/main" id="{B6A742BA-D673-3EFF-7339-5AAC4B1426D1}"/>
              </a:ext>
            </a:extLst>
          </p:cNvPr>
          <p:cNvGrpSpPr/>
          <p:nvPr/>
        </p:nvGrpSpPr>
        <p:grpSpPr>
          <a:xfrm>
            <a:off x="5180013" y="2368551"/>
            <a:ext cx="5549900" cy="531812"/>
            <a:chOff x="5180013" y="2368551"/>
            <a:chExt cx="5549900" cy="531812"/>
          </a:xfrm>
        </p:grpSpPr>
        <p:sp>
          <p:nvSpPr>
            <p:cNvPr id="95" name="Rectangle 90">
              <a:extLst>
                <a:ext uri="{FF2B5EF4-FFF2-40B4-BE49-F238E27FC236}">
                  <a16:creationId xmlns:a16="http://schemas.microsoft.com/office/drawing/2014/main" id="{E0DA134D-7FF9-C920-9DE2-0CFB47E242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0013" y="2389188"/>
              <a:ext cx="161925" cy="271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Arial" panose="020B0604020202020204" pitchFamily="34" charset="0"/>
                </a:rPr>
                <a:t>•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6" name="Rectangle 91">
              <a:extLst>
                <a:ext uri="{FF2B5EF4-FFF2-40B4-BE49-F238E27FC236}">
                  <a16:creationId xmlns:a16="http://schemas.microsoft.com/office/drawing/2014/main" id="{3348FF0F-79F2-BB80-9308-87B9762450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08613" y="2368551"/>
              <a:ext cx="493713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Líkt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7" name="Rectangle 92">
              <a:extLst>
                <a:ext uri="{FF2B5EF4-FFF2-40B4-BE49-F238E27FC236}">
                  <a16:creationId xmlns:a16="http://schemas.microsoft.com/office/drawing/2014/main" id="{4522DB71-0239-3395-9695-5E6E6DE809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49938" y="2368551"/>
              <a:ext cx="376238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og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8" name="Rectangle 93">
              <a:extLst>
                <a:ext uri="{FF2B5EF4-FFF2-40B4-BE49-F238E27FC236}">
                  <a16:creationId xmlns:a16="http://schemas.microsoft.com/office/drawing/2014/main" id="{6D2038DF-015A-8412-DDC8-C747F3DE17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70613" y="2368551"/>
              <a:ext cx="622300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áðan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9" name="Rectangle 94">
              <a:extLst>
                <a:ext uri="{FF2B5EF4-FFF2-40B4-BE49-F238E27FC236}">
                  <a16:creationId xmlns:a16="http://schemas.microsoft.com/office/drawing/2014/main" id="{E673A4B8-2AFC-8E3A-E9AE-C5CA84EACE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40526" y="2368551"/>
              <a:ext cx="774700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tökum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0" name="Rectangle 95">
              <a:extLst>
                <a:ext uri="{FF2B5EF4-FFF2-40B4-BE49-F238E27FC236}">
                  <a16:creationId xmlns:a16="http://schemas.microsoft.com/office/drawing/2014/main" id="{8B300003-D5FE-8B17-9ACC-B851D257C5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62838" y="2368551"/>
              <a:ext cx="425450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við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1" name="Rectangle 96">
              <a:extLst>
                <a:ext uri="{FF2B5EF4-FFF2-40B4-BE49-F238E27FC236}">
                  <a16:creationId xmlns:a16="http://schemas.microsoft.com/office/drawing/2014/main" id="{06988F61-954A-E9C2-5D38-E2BF34A7E6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34313" y="2368551"/>
              <a:ext cx="763588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töluna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2" name="Rectangle 97">
              <a:extLst>
                <a:ext uri="{FF2B5EF4-FFF2-40B4-BE49-F238E27FC236}">
                  <a16:creationId xmlns:a16="http://schemas.microsoft.com/office/drawing/2014/main" id="{4E1674E2-E43E-DCC6-0239-11575BE3E3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43926" y="2368551"/>
              <a:ext cx="649288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aftan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3" name="Rectangle 98">
              <a:extLst>
                <a:ext uri="{FF2B5EF4-FFF2-40B4-BE49-F238E27FC236}">
                  <a16:creationId xmlns:a16="http://schemas.microsoft.com/office/drawing/2014/main" id="{D6C53870-EF96-6BD5-DD41-9FD87709E6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39238" y="2368551"/>
              <a:ext cx="425450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við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4" name="Rectangle 99">
              <a:extLst>
                <a:ext uri="{FF2B5EF4-FFF2-40B4-BE49-F238E27FC236}">
                  <a16:creationId xmlns:a16="http://schemas.microsoft.com/office/drawing/2014/main" id="{C8AC2C63-4A70-3D5B-7D05-1A41146FF9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10713" y="2368551"/>
              <a:ext cx="895350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kommu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5" name="Rectangle 100">
              <a:extLst>
                <a:ext uri="{FF2B5EF4-FFF2-40B4-BE49-F238E27FC236}">
                  <a16:creationId xmlns:a16="http://schemas.microsoft.com/office/drawing/2014/main" id="{E219A8D2-3DFE-D986-8114-1DCE9F134D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52088" y="2368551"/>
              <a:ext cx="377825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og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6" name="Rectangle 101">
              <a:extLst>
                <a:ext uri="{FF2B5EF4-FFF2-40B4-BE49-F238E27FC236}">
                  <a16:creationId xmlns:a16="http://schemas.microsoft.com/office/drawing/2014/main" id="{400167F4-2039-C202-35BB-82908880BB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08613" y="2611438"/>
              <a:ext cx="1365250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margföldum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7" name="Rectangle 102">
              <a:extLst>
                <a:ext uri="{FF2B5EF4-FFF2-40B4-BE49-F238E27FC236}">
                  <a16:creationId xmlns:a16="http://schemas.microsoft.com/office/drawing/2014/main" id="{DBA5BC8A-9968-720B-D246-B96F0F4629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19888" y="2611438"/>
              <a:ext cx="568325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með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8" name="Rectangle 103">
              <a:extLst>
                <a:ext uri="{FF2B5EF4-FFF2-40B4-BE49-F238E27FC236}">
                  <a16:creationId xmlns:a16="http://schemas.microsoft.com/office/drawing/2014/main" id="{4A40F00C-5C4D-45B4-B032-64348D092C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35826" y="2611438"/>
              <a:ext cx="454025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16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9" name="Rectangle 104">
              <a:extLst>
                <a:ext uri="{FF2B5EF4-FFF2-40B4-BE49-F238E27FC236}">
                  <a16:creationId xmlns:a16="http://schemas.microsoft.com/office/drawing/2014/main" id="{121ED59D-10BE-80C5-634E-A7690C81C5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64438" y="2611438"/>
              <a:ext cx="376238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og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0" name="Rectangle 105">
              <a:extLst>
                <a:ext uri="{FF2B5EF4-FFF2-40B4-BE49-F238E27FC236}">
                  <a16:creationId xmlns:a16="http://schemas.microsoft.com/office/drawing/2014/main" id="{7BFD3989-0152-58D3-0A46-64E6756DDD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86701" y="2611438"/>
              <a:ext cx="646113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fáum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1" name="Rectangle 106">
              <a:extLst>
                <a:ext uri="{FF2B5EF4-FFF2-40B4-BE49-F238E27FC236}">
                  <a16:creationId xmlns:a16="http://schemas.microsoft.com/office/drawing/2014/main" id="{A550703A-C529-053D-B70A-5B4E4F7714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78838" y="2611438"/>
              <a:ext cx="333375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út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2" name="Rectangle 107">
              <a:extLst>
                <a:ext uri="{FF2B5EF4-FFF2-40B4-BE49-F238E27FC236}">
                  <a16:creationId xmlns:a16="http://schemas.microsoft.com/office/drawing/2014/main" id="{E874B01F-86E9-BB74-B9CF-B61D3E7DCC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58238" y="2611438"/>
              <a:ext cx="252413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6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10" name="Group 209">
            <a:extLst>
              <a:ext uri="{FF2B5EF4-FFF2-40B4-BE49-F238E27FC236}">
                <a16:creationId xmlns:a16="http://schemas.microsoft.com/office/drawing/2014/main" id="{1179411F-E9DE-EFD0-90ED-279F6195242B}"/>
              </a:ext>
            </a:extLst>
          </p:cNvPr>
          <p:cNvGrpSpPr/>
          <p:nvPr/>
        </p:nvGrpSpPr>
        <p:grpSpPr>
          <a:xfrm>
            <a:off x="5180013" y="2982913"/>
            <a:ext cx="6208713" cy="533401"/>
            <a:chOff x="5180013" y="2982913"/>
            <a:chExt cx="6208713" cy="533401"/>
          </a:xfrm>
        </p:grpSpPr>
        <p:sp>
          <p:nvSpPr>
            <p:cNvPr id="113" name="Rectangle 108">
              <a:extLst>
                <a:ext uri="{FF2B5EF4-FFF2-40B4-BE49-F238E27FC236}">
                  <a16:creationId xmlns:a16="http://schemas.microsoft.com/office/drawing/2014/main" id="{A9336339-8B13-40D4-5759-B9224D0856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0013" y="3003551"/>
              <a:ext cx="161925" cy="271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Arial" panose="020B0604020202020204" pitchFamily="34" charset="0"/>
                </a:rPr>
                <a:t>•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4" name="Rectangle 109">
              <a:extLst>
                <a:ext uri="{FF2B5EF4-FFF2-40B4-BE49-F238E27FC236}">
                  <a16:creationId xmlns:a16="http://schemas.microsoft.com/office/drawing/2014/main" id="{869B7A11-92B8-CFA5-A20D-23DECA6317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08613" y="2982913"/>
              <a:ext cx="744538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 err="1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Áfram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5" name="Rectangle 110">
              <a:extLst>
                <a:ext uri="{FF2B5EF4-FFF2-40B4-BE49-F238E27FC236}">
                  <a16:creationId xmlns:a16="http://schemas.microsoft.com/office/drawing/2014/main" id="{1BB37129-7493-2599-C674-71E2CB6022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99176" y="2982913"/>
              <a:ext cx="887413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 err="1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höldum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6" name="Rectangle 111">
              <a:extLst>
                <a:ext uri="{FF2B5EF4-FFF2-40B4-BE49-F238E27FC236}">
                  <a16:creationId xmlns:a16="http://schemas.microsoft.com/office/drawing/2014/main" id="{F859A827-CC4A-F338-7E8A-FD4BBE6C86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34201" y="2982913"/>
              <a:ext cx="423863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við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7" name="Rectangle 112">
              <a:extLst>
                <a:ext uri="{FF2B5EF4-FFF2-40B4-BE49-F238E27FC236}">
                  <a16:creationId xmlns:a16="http://schemas.microsoft.com/office/drawing/2014/main" id="{1331AF77-BD69-D4EB-5B17-6A57E89D4F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05676" y="2982913"/>
              <a:ext cx="376238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og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8" name="Rectangle 113">
              <a:extLst>
                <a:ext uri="{FF2B5EF4-FFF2-40B4-BE49-F238E27FC236}">
                  <a16:creationId xmlns:a16="http://schemas.microsoft.com/office/drawing/2014/main" id="{3238E1FF-1BE4-67D2-7A6D-F1241E7351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6351" y="2982913"/>
              <a:ext cx="811213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deilum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9" name="Rectangle 114">
              <a:extLst>
                <a:ext uri="{FF2B5EF4-FFF2-40B4-BE49-F238E27FC236}">
                  <a16:creationId xmlns:a16="http://schemas.microsoft.com/office/drawing/2014/main" id="{D5E4D697-12C3-DFFA-D38E-9044C3DE80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85176" y="2982913"/>
              <a:ext cx="382588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nú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0" name="Rectangle 115">
              <a:extLst>
                <a:ext uri="{FF2B5EF4-FFF2-40B4-BE49-F238E27FC236}">
                  <a16:creationId xmlns:a16="http://schemas.microsoft.com/office/drawing/2014/main" id="{40666E91-FB97-A63F-6E4D-3026BECA14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13788" y="2982913"/>
              <a:ext cx="711200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1211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1" name="Rectangle 116">
              <a:extLst>
                <a:ext uri="{FF2B5EF4-FFF2-40B4-BE49-F238E27FC236}">
                  <a16:creationId xmlns:a16="http://schemas.microsoft.com/office/drawing/2014/main" id="{4DC99C0C-3146-EF47-151E-430CB93110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99576" y="2982913"/>
              <a:ext cx="568325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með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2" name="Rectangle 117">
              <a:extLst>
                <a:ext uri="{FF2B5EF4-FFF2-40B4-BE49-F238E27FC236}">
                  <a16:creationId xmlns:a16="http://schemas.microsoft.com/office/drawing/2014/main" id="{22FDFC40-7208-2E65-FCDF-B26148A72D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13926" y="2982913"/>
              <a:ext cx="455613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16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3" name="Rectangle 118">
              <a:extLst>
                <a:ext uri="{FF2B5EF4-FFF2-40B4-BE49-F238E27FC236}">
                  <a16:creationId xmlns:a16="http://schemas.microsoft.com/office/drawing/2014/main" id="{C93F512D-AE2A-7289-C193-7792DD403E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42538" y="2982913"/>
              <a:ext cx="376238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og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4" name="Rectangle 119">
              <a:extLst>
                <a:ext uri="{FF2B5EF4-FFF2-40B4-BE49-F238E27FC236}">
                  <a16:creationId xmlns:a16="http://schemas.microsoft.com/office/drawing/2014/main" id="{830BA937-9A9B-D9D5-2CCD-502433C5E2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64801" y="2982913"/>
              <a:ext cx="647700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fáum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5" name="Rectangle 120">
              <a:extLst>
                <a:ext uri="{FF2B5EF4-FFF2-40B4-BE49-F238E27FC236}">
                  <a16:creationId xmlns:a16="http://schemas.microsoft.com/office/drawing/2014/main" id="{E651E6EF-C4C1-C7ED-928E-DDED5943FE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56938" y="2982913"/>
              <a:ext cx="331788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út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6" name="Rectangle 121">
              <a:extLst>
                <a:ext uri="{FF2B5EF4-FFF2-40B4-BE49-F238E27FC236}">
                  <a16:creationId xmlns:a16="http://schemas.microsoft.com/office/drawing/2014/main" id="{6ECA407D-4115-1465-2678-B28C765EA0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08613" y="3228976"/>
              <a:ext cx="971550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75,6875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11" name="Group 210">
            <a:extLst>
              <a:ext uri="{FF2B5EF4-FFF2-40B4-BE49-F238E27FC236}">
                <a16:creationId xmlns:a16="http://schemas.microsoft.com/office/drawing/2014/main" id="{8442ED9F-F02A-B737-6ADB-0C2CE21A8E69}"/>
              </a:ext>
            </a:extLst>
          </p:cNvPr>
          <p:cNvGrpSpPr/>
          <p:nvPr/>
        </p:nvGrpSpPr>
        <p:grpSpPr>
          <a:xfrm>
            <a:off x="5180013" y="3597276"/>
            <a:ext cx="5626100" cy="533400"/>
            <a:chOff x="5180013" y="3597276"/>
            <a:chExt cx="5626100" cy="533400"/>
          </a:xfrm>
        </p:grpSpPr>
        <p:sp>
          <p:nvSpPr>
            <p:cNvPr id="127" name="Rectangle 122">
              <a:extLst>
                <a:ext uri="{FF2B5EF4-FFF2-40B4-BE49-F238E27FC236}">
                  <a16:creationId xmlns:a16="http://schemas.microsoft.com/office/drawing/2014/main" id="{C8F8DFF6-49E9-A7DF-B698-F01223CEFF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0013" y="3617913"/>
              <a:ext cx="161925" cy="271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Arial" panose="020B0604020202020204" pitchFamily="34" charset="0"/>
                </a:rPr>
                <a:t>•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8" name="Rectangle 123">
              <a:extLst>
                <a:ext uri="{FF2B5EF4-FFF2-40B4-BE49-F238E27FC236}">
                  <a16:creationId xmlns:a16="http://schemas.microsoft.com/office/drawing/2014/main" id="{70468DB6-3EA9-4F84-EDB9-33429E002C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08613" y="3597276"/>
              <a:ext cx="511175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Enn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9" name="Rectangle 124">
              <a:extLst>
                <a:ext uri="{FF2B5EF4-FFF2-40B4-BE49-F238E27FC236}">
                  <a16:creationId xmlns:a16="http://schemas.microsoft.com/office/drawing/2014/main" id="{C18B5A89-CA27-BC7F-D2A1-A5B2558D47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65813" y="3597276"/>
              <a:ext cx="392113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of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0" name="Rectangle 125">
              <a:extLst>
                <a:ext uri="{FF2B5EF4-FFF2-40B4-BE49-F238E27FC236}">
                  <a16:creationId xmlns:a16="http://schemas.microsoft.com/office/drawing/2014/main" id="{72BB9510-F753-7F11-238C-2EE5355C47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32513" y="3597276"/>
              <a:ext cx="614363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aftur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1" name="Rectangle 126">
              <a:extLst>
                <a:ext uri="{FF2B5EF4-FFF2-40B4-BE49-F238E27FC236}">
                  <a16:creationId xmlns:a16="http://schemas.microsoft.com/office/drawing/2014/main" id="{1106F83B-74B9-6534-BBCB-2926C458C9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94488" y="3597276"/>
              <a:ext cx="776288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tökum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2" name="Rectangle 127">
              <a:extLst>
                <a:ext uri="{FF2B5EF4-FFF2-40B4-BE49-F238E27FC236}">
                  <a16:creationId xmlns:a16="http://schemas.microsoft.com/office/drawing/2014/main" id="{5AE4845E-97C5-8BE9-03A0-A1BEF06D3C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16801" y="3597276"/>
              <a:ext cx="425450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við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3" name="Rectangle 128">
              <a:extLst>
                <a:ext uri="{FF2B5EF4-FFF2-40B4-BE49-F238E27FC236}">
                  <a16:creationId xmlns:a16="http://schemas.microsoft.com/office/drawing/2014/main" id="{F248E799-846E-77D9-AA51-B9CFE57C47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86688" y="3597276"/>
              <a:ext cx="763588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töluna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4" name="Rectangle 129">
              <a:extLst>
                <a:ext uri="{FF2B5EF4-FFF2-40B4-BE49-F238E27FC236}">
                  <a16:creationId xmlns:a16="http://schemas.microsoft.com/office/drawing/2014/main" id="{ADE322F5-0506-CC58-2EF3-9527F89C3C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7888" y="3597276"/>
              <a:ext cx="546100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fyrir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5" name="Rectangle 130">
              <a:extLst>
                <a:ext uri="{FF2B5EF4-FFF2-40B4-BE49-F238E27FC236}">
                  <a16:creationId xmlns:a16="http://schemas.microsoft.com/office/drawing/2014/main" id="{2515880E-A72A-1A3D-858B-D790B8F990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91601" y="3597276"/>
              <a:ext cx="649288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aftan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6" name="Rectangle 131">
              <a:extLst>
                <a:ext uri="{FF2B5EF4-FFF2-40B4-BE49-F238E27FC236}">
                  <a16:creationId xmlns:a16="http://schemas.microsoft.com/office/drawing/2014/main" id="{13B61311-0573-C7F4-FFFD-F139A30CD1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86913" y="3597276"/>
              <a:ext cx="895350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 err="1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kommu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7" name="Rectangle 132">
              <a:extLst>
                <a:ext uri="{FF2B5EF4-FFF2-40B4-BE49-F238E27FC236}">
                  <a16:creationId xmlns:a16="http://schemas.microsoft.com/office/drawing/2014/main" id="{D9C90AE8-BEA7-6054-D786-2C5EE79A06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28288" y="3597276"/>
              <a:ext cx="377825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og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8" name="Rectangle 133">
              <a:extLst>
                <a:ext uri="{FF2B5EF4-FFF2-40B4-BE49-F238E27FC236}">
                  <a16:creationId xmlns:a16="http://schemas.microsoft.com/office/drawing/2014/main" id="{7ECEF274-E13E-CCE2-2889-12C8A17197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08613" y="3843338"/>
              <a:ext cx="1365250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 err="1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margföldum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9" name="Rectangle 134">
              <a:extLst>
                <a:ext uri="{FF2B5EF4-FFF2-40B4-BE49-F238E27FC236}">
                  <a16:creationId xmlns:a16="http://schemas.microsoft.com/office/drawing/2014/main" id="{0DAAD4E3-CF7B-14C8-1530-F0C3ED8258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19888" y="3843338"/>
              <a:ext cx="568325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með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0" name="Rectangle 135">
              <a:extLst>
                <a:ext uri="{FF2B5EF4-FFF2-40B4-BE49-F238E27FC236}">
                  <a16:creationId xmlns:a16="http://schemas.microsoft.com/office/drawing/2014/main" id="{94D5E0FB-DD24-CDA4-44BC-8D8F03C1F2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35826" y="3843338"/>
              <a:ext cx="454025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16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1" name="Rectangle 136">
              <a:extLst>
                <a:ext uri="{FF2B5EF4-FFF2-40B4-BE49-F238E27FC236}">
                  <a16:creationId xmlns:a16="http://schemas.microsoft.com/office/drawing/2014/main" id="{CB3A15F6-1055-85B5-830B-98A98D4C7F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64438" y="3843338"/>
              <a:ext cx="376238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og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2" name="Rectangle 137">
              <a:extLst>
                <a:ext uri="{FF2B5EF4-FFF2-40B4-BE49-F238E27FC236}">
                  <a16:creationId xmlns:a16="http://schemas.microsoft.com/office/drawing/2014/main" id="{E7BA1FE1-F40B-C62B-0C49-BA5CED83B9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86701" y="3843338"/>
              <a:ext cx="646113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fáum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3" name="Rectangle 138">
              <a:extLst>
                <a:ext uri="{FF2B5EF4-FFF2-40B4-BE49-F238E27FC236}">
                  <a16:creationId xmlns:a16="http://schemas.microsoft.com/office/drawing/2014/main" id="{F14E2BB7-1463-C88C-24A1-303F83E0FB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78838" y="3843338"/>
              <a:ext cx="333375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út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4" name="Rectangle 139">
              <a:extLst>
                <a:ext uri="{FF2B5EF4-FFF2-40B4-BE49-F238E27FC236}">
                  <a16:creationId xmlns:a16="http://schemas.microsoft.com/office/drawing/2014/main" id="{B1B4CB9B-ACF2-9637-1B05-726835894E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58238" y="3843338"/>
              <a:ext cx="569067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11=B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12" name="Group 211">
            <a:extLst>
              <a:ext uri="{FF2B5EF4-FFF2-40B4-BE49-F238E27FC236}">
                <a16:creationId xmlns:a16="http://schemas.microsoft.com/office/drawing/2014/main" id="{8AC99A82-B9B7-8822-C63D-91170884A10A}"/>
              </a:ext>
            </a:extLst>
          </p:cNvPr>
          <p:cNvGrpSpPr/>
          <p:nvPr/>
        </p:nvGrpSpPr>
        <p:grpSpPr>
          <a:xfrm>
            <a:off x="5180013" y="4213226"/>
            <a:ext cx="4648201" cy="292100"/>
            <a:chOff x="5180013" y="4213226"/>
            <a:chExt cx="4648201" cy="292100"/>
          </a:xfrm>
        </p:grpSpPr>
        <p:sp>
          <p:nvSpPr>
            <p:cNvPr id="145" name="Rectangle 140">
              <a:extLst>
                <a:ext uri="{FF2B5EF4-FFF2-40B4-BE49-F238E27FC236}">
                  <a16:creationId xmlns:a16="http://schemas.microsoft.com/office/drawing/2014/main" id="{3AFEF6D9-5EEE-606B-C3AF-F7B68CD186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0013" y="4233863"/>
              <a:ext cx="161925" cy="271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Arial" panose="020B0604020202020204" pitchFamily="34" charset="0"/>
                </a:rPr>
                <a:t>•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6" name="Rectangle 141">
              <a:extLst>
                <a:ext uri="{FF2B5EF4-FFF2-40B4-BE49-F238E27FC236}">
                  <a16:creationId xmlns:a16="http://schemas.microsoft.com/office/drawing/2014/main" id="{BD8AA23F-B85C-FDD0-D842-7160044424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08613" y="4213226"/>
              <a:ext cx="841375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 err="1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Deilum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7" name="Rectangle 142">
              <a:extLst>
                <a:ext uri="{FF2B5EF4-FFF2-40B4-BE49-F238E27FC236}">
                  <a16:creationId xmlns:a16="http://schemas.microsoft.com/office/drawing/2014/main" id="{EBFF3FF2-FDDA-27AC-2572-E22EB614E1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97601" y="4213226"/>
              <a:ext cx="474663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 err="1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svo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8" name="Rectangle 143">
              <a:extLst>
                <a:ext uri="{FF2B5EF4-FFF2-40B4-BE49-F238E27FC236}">
                  <a16:creationId xmlns:a16="http://schemas.microsoft.com/office/drawing/2014/main" id="{B11D481E-EF02-B41E-BA37-638913BCB8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19876" y="4213226"/>
              <a:ext cx="454025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75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9" name="Rectangle 144">
              <a:extLst>
                <a:ext uri="{FF2B5EF4-FFF2-40B4-BE49-F238E27FC236}">
                  <a16:creationId xmlns:a16="http://schemas.microsoft.com/office/drawing/2014/main" id="{88DDB842-33D6-F6BD-A764-38F1C87355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46901" y="4213226"/>
              <a:ext cx="568325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með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0" name="Rectangle 145">
              <a:extLst>
                <a:ext uri="{FF2B5EF4-FFF2-40B4-BE49-F238E27FC236}">
                  <a16:creationId xmlns:a16="http://schemas.microsoft.com/office/drawing/2014/main" id="{9172681B-F92F-5A18-4B9B-6EF85EBB5A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62838" y="4213226"/>
              <a:ext cx="454025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16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1" name="Rectangle 146">
              <a:extLst>
                <a:ext uri="{FF2B5EF4-FFF2-40B4-BE49-F238E27FC236}">
                  <a16:creationId xmlns:a16="http://schemas.microsoft.com/office/drawing/2014/main" id="{0A4437D0-4846-8F1A-57C6-FEE5DC9AD9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91451" y="4213226"/>
              <a:ext cx="376238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og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2" name="Rectangle 147">
              <a:extLst>
                <a:ext uri="{FF2B5EF4-FFF2-40B4-BE49-F238E27FC236}">
                  <a16:creationId xmlns:a16="http://schemas.microsoft.com/office/drawing/2014/main" id="{A90B2F7F-41CE-EEA9-FB3F-B44CA8EC8A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13713" y="4213226"/>
              <a:ext cx="646113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fáum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3" name="Rectangle 148">
              <a:extLst>
                <a:ext uri="{FF2B5EF4-FFF2-40B4-BE49-F238E27FC236}">
                  <a16:creationId xmlns:a16="http://schemas.microsoft.com/office/drawing/2014/main" id="{0A82CB9D-1534-3FF1-4CA3-50C601FD19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05851" y="4213226"/>
              <a:ext cx="333375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út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4" name="Rectangle 149">
              <a:extLst>
                <a:ext uri="{FF2B5EF4-FFF2-40B4-BE49-F238E27FC236}">
                  <a16:creationId xmlns:a16="http://schemas.microsoft.com/office/drawing/2014/main" id="{68F2E4B9-5AD9-3016-F090-49E54C4D67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85251" y="4213226"/>
              <a:ext cx="842963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4,6875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13" name="Group 212">
            <a:extLst>
              <a:ext uri="{FF2B5EF4-FFF2-40B4-BE49-F238E27FC236}">
                <a16:creationId xmlns:a16="http://schemas.microsoft.com/office/drawing/2014/main" id="{C9E0AC5B-399F-DB55-A674-939ED87C54D6}"/>
              </a:ext>
            </a:extLst>
          </p:cNvPr>
          <p:cNvGrpSpPr/>
          <p:nvPr/>
        </p:nvGrpSpPr>
        <p:grpSpPr>
          <a:xfrm>
            <a:off x="5180013" y="4583113"/>
            <a:ext cx="6477742" cy="290513"/>
            <a:chOff x="5180013" y="4583113"/>
            <a:chExt cx="6477742" cy="290513"/>
          </a:xfrm>
        </p:grpSpPr>
        <p:sp>
          <p:nvSpPr>
            <p:cNvPr id="155" name="Rectangle 150">
              <a:extLst>
                <a:ext uri="{FF2B5EF4-FFF2-40B4-BE49-F238E27FC236}">
                  <a16:creationId xmlns:a16="http://schemas.microsoft.com/office/drawing/2014/main" id="{08C36C2F-79A2-383B-A51A-8E4B3850E4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0013" y="4602163"/>
              <a:ext cx="161925" cy="271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Arial" panose="020B0604020202020204" pitchFamily="34" charset="0"/>
                </a:rPr>
                <a:t>•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6" name="Rectangle 151">
              <a:extLst>
                <a:ext uri="{FF2B5EF4-FFF2-40B4-BE49-F238E27FC236}">
                  <a16:creationId xmlns:a16="http://schemas.microsoft.com/office/drawing/2014/main" id="{AB9744ED-EAD9-BC7C-0BD0-CF444D91AA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08613" y="4583113"/>
              <a:ext cx="1338263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Margföldum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7" name="Rectangle 152">
              <a:extLst>
                <a:ext uri="{FF2B5EF4-FFF2-40B4-BE49-F238E27FC236}">
                  <a16:creationId xmlns:a16="http://schemas.microsoft.com/office/drawing/2014/main" id="{7160F4B9-FB3E-DAF7-C1E9-39DF429A93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94488" y="4583113"/>
              <a:ext cx="614363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aftur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8" name="Rectangle 153">
              <a:extLst>
                <a:ext uri="{FF2B5EF4-FFF2-40B4-BE49-F238E27FC236}">
                  <a16:creationId xmlns:a16="http://schemas.microsoft.com/office/drawing/2014/main" id="{F989365A-D3DF-AAB1-7B44-0085CC0124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53288" y="4583113"/>
              <a:ext cx="763588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töluna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9" name="Rectangle 154">
              <a:extLst>
                <a:ext uri="{FF2B5EF4-FFF2-40B4-BE49-F238E27FC236}">
                  <a16:creationId xmlns:a16="http://schemas.microsoft.com/office/drawing/2014/main" id="{DCCA8399-419D-919E-6D67-DFCDD2AA38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64488" y="4583113"/>
              <a:ext cx="546100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fyrir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0" name="Rectangle 155">
              <a:extLst>
                <a:ext uri="{FF2B5EF4-FFF2-40B4-BE49-F238E27FC236}">
                  <a16:creationId xmlns:a16="http://schemas.microsoft.com/office/drawing/2014/main" id="{E8CC74BE-2A99-52D0-592E-6B04951C1E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58201" y="4583113"/>
              <a:ext cx="649288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aftan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1" name="Rectangle 156">
              <a:extLst>
                <a:ext uri="{FF2B5EF4-FFF2-40B4-BE49-F238E27FC236}">
                  <a16:creationId xmlns:a16="http://schemas.microsoft.com/office/drawing/2014/main" id="{F70B0F4D-EF52-6485-4767-9D8A4CDE17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53513" y="4583113"/>
              <a:ext cx="895350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kommu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2" name="Rectangle 157">
              <a:extLst>
                <a:ext uri="{FF2B5EF4-FFF2-40B4-BE49-F238E27FC236}">
                  <a16:creationId xmlns:a16="http://schemas.microsoft.com/office/drawing/2014/main" id="{EA76D2F3-2A92-24C3-E5F6-341B507EE5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94888" y="4583113"/>
              <a:ext cx="376238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og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3" name="Rectangle 158">
              <a:extLst>
                <a:ext uri="{FF2B5EF4-FFF2-40B4-BE49-F238E27FC236}">
                  <a16:creationId xmlns:a16="http://schemas.microsoft.com/office/drawing/2014/main" id="{9D3DFDE4-912F-7D70-8A14-0DB4E20D8A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17151" y="4583113"/>
              <a:ext cx="646113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fáum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4" name="Rectangle 159">
              <a:extLst>
                <a:ext uri="{FF2B5EF4-FFF2-40B4-BE49-F238E27FC236}">
                  <a16:creationId xmlns:a16="http://schemas.microsoft.com/office/drawing/2014/main" id="{07DE3A56-766D-D5AB-8221-CC03467350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09288" y="4583113"/>
              <a:ext cx="333375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út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5" name="Rectangle 160">
              <a:extLst>
                <a:ext uri="{FF2B5EF4-FFF2-40B4-BE49-F238E27FC236}">
                  <a16:creationId xmlns:a16="http://schemas.microsoft.com/office/drawing/2014/main" id="{E47BF2E0-EFD5-1117-D100-E96E1F527D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8688" y="4583113"/>
              <a:ext cx="569067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11=B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14" name="Group 213">
            <a:extLst>
              <a:ext uri="{FF2B5EF4-FFF2-40B4-BE49-F238E27FC236}">
                <a16:creationId xmlns:a16="http://schemas.microsoft.com/office/drawing/2014/main" id="{58780DE4-8589-117B-DD3A-4558D9DF7FA3}"/>
              </a:ext>
            </a:extLst>
          </p:cNvPr>
          <p:cNvGrpSpPr/>
          <p:nvPr/>
        </p:nvGrpSpPr>
        <p:grpSpPr>
          <a:xfrm>
            <a:off x="5180013" y="4960608"/>
            <a:ext cx="6437313" cy="537275"/>
            <a:chOff x="5180013" y="5193601"/>
            <a:chExt cx="6437313" cy="537275"/>
          </a:xfrm>
        </p:grpSpPr>
        <p:sp>
          <p:nvSpPr>
            <p:cNvPr id="167" name="Rectangle 162">
              <a:extLst>
                <a:ext uri="{FF2B5EF4-FFF2-40B4-BE49-F238E27FC236}">
                  <a16:creationId xmlns:a16="http://schemas.microsoft.com/office/drawing/2014/main" id="{3F9393B8-3BF7-7747-210C-6012258F5C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0013" y="5216526"/>
              <a:ext cx="161925" cy="271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Arial" panose="020B0604020202020204" pitchFamily="34" charset="0"/>
                </a:rPr>
                <a:t>•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8" name="Rectangle 163">
              <a:extLst>
                <a:ext uri="{FF2B5EF4-FFF2-40B4-BE49-F238E27FC236}">
                  <a16:creationId xmlns:a16="http://schemas.microsoft.com/office/drawing/2014/main" id="{365FB27E-6476-2C17-70FC-A761E8A283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08613" y="5197476"/>
              <a:ext cx="841375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 err="1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Deilum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9" name="Rectangle 164">
              <a:extLst>
                <a:ext uri="{FF2B5EF4-FFF2-40B4-BE49-F238E27FC236}">
                  <a16:creationId xmlns:a16="http://schemas.microsoft.com/office/drawing/2014/main" id="{DF4745F9-A701-CA94-28CF-4A95B07A2E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97601" y="5197476"/>
              <a:ext cx="474663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svo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0" name="Rectangle 165">
              <a:extLst>
                <a:ext uri="{FF2B5EF4-FFF2-40B4-BE49-F238E27FC236}">
                  <a16:creationId xmlns:a16="http://schemas.microsoft.com/office/drawing/2014/main" id="{769ADCA1-DF6C-95F9-D379-CCE9F7E474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19876" y="5197476"/>
              <a:ext cx="323850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4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1" name="Rectangle 166">
              <a:extLst>
                <a:ext uri="{FF2B5EF4-FFF2-40B4-BE49-F238E27FC236}">
                  <a16:creationId xmlns:a16="http://schemas.microsoft.com/office/drawing/2014/main" id="{ACDCBA46-E9C8-751F-7FE9-5725341F3D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19901" y="5197476"/>
              <a:ext cx="568325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með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2" name="Rectangle 167">
              <a:extLst>
                <a:ext uri="{FF2B5EF4-FFF2-40B4-BE49-F238E27FC236}">
                  <a16:creationId xmlns:a16="http://schemas.microsoft.com/office/drawing/2014/main" id="{8089769B-C0FB-13AF-7CA6-9F4E40A1B2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4251" y="5197476"/>
              <a:ext cx="454025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16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3" name="Rectangle 168">
              <a:extLst>
                <a:ext uri="{FF2B5EF4-FFF2-40B4-BE49-F238E27FC236}">
                  <a16:creationId xmlns:a16="http://schemas.microsoft.com/office/drawing/2014/main" id="{24CE19AF-E407-9687-0168-DD1EEBF14C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62863" y="5197476"/>
              <a:ext cx="376238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og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4" name="Rectangle 169">
              <a:extLst>
                <a:ext uri="{FF2B5EF4-FFF2-40B4-BE49-F238E27FC236}">
                  <a16:creationId xmlns:a16="http://schemas.microsoft.com/office/drawing/2014/main" id="{CD98783A-38B5-E4CA-366C-5E45D5E1D1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126" y="5197476"/>
              <a:ext cx="646113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fáum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5" name="Rectangle 170">
              <a:extLst>
                <a:ext uri="{FF2B5EF4-FFF2-40B4-BE49-F238E27FC236}">
                  <a16:creationId xmlns:a16="http://schemas.microsoft.com/office/drawing/2014/main" id="{1803DBA3-B81E-927F-5807-DCFEF185B4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85013" y="5193601"/>
              <a:ext cx="731838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0,25,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6" name="Rectangle 171">
              <a:extLst>
                <a:ext uri="{FF2B5EF4-FFF2-40B4-BE49-F238E27FC236}">
                  <a16:creationId xmlns:a16="http://schemas.microsoft.com/office/drawing/2014/main" id="{6AF85D37-E943-5AD9-C30E-02D73F29E2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83688" y="5197476"/>
              <a:ext cx="376238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og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7" name="Rectangle 172">
              <a:extLst>
                <a:ext uri="{FF2B5EF4-FFF2-40B4-BE49-F238E27FC236}">
                  <a16:creationId xmlns:a16="http://schemas.microsoft.com/office/drawing/2014/main" id="{3C4533F1-EBEF-672D-2B29-0F72BD5116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05951" y="5197476"/>
              <a:ext cx="371475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að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8" name="Rectangle 173">
              <a:extLst>
                <a:ext uri="{FF2B5EF4-FFF2-40B4-BE49-F238E27FC236}">
                  <a16:creationId xmlns:a16="http://schemas.microsoft.com/office/drawing/2014/main" id="{E4E8D7F9-93B3-35ED-02D6-63428D8889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23451" y="5197476"/>
              <a:ext cx="752475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lokum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9" name="Rectangle 174">
              <a:extLst>
                <a:ext uri="{FF2B5EF4-FFF2-40B4-BE49-F238E27FC236}">
                  <a16:creationId xmlns:a16="http://schemas.microsoft.com/office/drawing/2014/main" id="{25169CF0-280C-200F-12B1-71C35EFB71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21951" y="5197476"/>
              <a:ext cx="776288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tökum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0" name="Rectangle 175">
              <a:extLst>
                <a:ext uri="{FF2B5EF4-FFF2-40B4-BE49-F238E27FC236}">
                  <a16:creationId xmlns:a16="http://schemas.microsoft.com/office/drawing/2014/main" id="{3C1A917F-7A30-D58D-F23B-03B8ADB14F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44263" y="5197476"/>
              <a:ext cx="373063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þá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1" name="Rectangle 176">
              <a:extLst>
                <a:ext uri="{FF2B5EF4-FFF2-40B4-BE49-F238E27FC236}">
                  <a16:creationId xmlns:a16="http://schemas.microsoft.com/office/drawing/2014/main" id="{3712775A-8AB1-ED37-5DAD-080B4A81F6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08613" y="5441951"/>
              <a:ext cx="528638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,25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2" name="Rectangle 177">
              <a:extLst>
                <a:ext uri="{FF2B5EF4-FFF2-40B4-BE49-F238E27FC236}">
                  <a16:creationId xmlns:a16="http://schemas.microsoft.com/office/drawing/2014/main" id="{845F5B00-C9A8-C185-B8FE-6EEA729EDF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13426" y="5441951"/>
              <a:ext cx="376238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og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3" name="Rectangle 178">
              <a:extLst>
                <a:ext uri="{FF2B5EF4-FFF2-40B4-BE49-F238E27FC236}">
                  <a16:creationId xmlns:a16="http://schemas.microsoft.com/office/drawing/2014/main" id="{16D66CC3-E439-8FB2-D692-B76376C7B5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34101" y="5441951"/>
              <a:ext cx="1365250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margföldum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4" name="Rectangle 179">
              <a:extLst>
                <a:ext uri="{FF2B5EF4-FFF2-40B4-BE49-F238E27FC236}">
                  <a16:creationId xmlns:a16="http://schemas.microsoft.com/office/drawing/2014/main" id="{64A0F18B-06A4-4C71-07B2-C45E8FA5E4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5376" y="5441951"/>
              <a:ext cx="568325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með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5" name="Rectangle 180">
              <a:extLst>
                <a:ext uri="{FF2B5EF4-FFF2-40B4-BE49-F238E27FC236}">
                  <a16:creationId xmlns:a16="http://schemas.microsoft.com/office/drawing/2014/main" id="{8412BCFE-E320-51FE-00F3-1AE9E3891F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61313" y="5441951"/>
              <a:ext cx="454025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16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6" name="Rectangle 181">
              <a:extLst>
                <a:ext uri="{FF2B5EF4-FFF2-40B4-BE49-F238E27FC236}">
                  <a16:creationId xmlns:a16="http://schemas.microsoft.com/office/drawing/2014/main" id="{8DE2C357-8395-91B2-E52D-99D67EED4C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89926" y="5441951"/>
              <a:ext cx="376238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og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7" name="Rectangle 182">
              <a:extLst>
                <a:ext uri="{FF2B5EF4-FFF2-40B4-BE49-F238E27FC236}">
                  <a16:creationId xmlns:a16="http://schemas.microsoft.com/office/drawing/2014/main" id="{82868E97-7215-AE48-8AE1-599E547BA3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12188" y="5441951"/>
              <a:ext cx="646113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fáum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8" name="Rectangle 183">
              <a:extLst>
                <a:ext uri="{FF2B5EF4-FFF2-40B4-BE49-F238E27FC236}">
                  <a16:creationId xmlns:a16="http://schemas.microsoft.com/office/drawing/2014/main" id="{B2C72EC1-C9F5-929D-2668-C687AF1CBF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04326" y="5441951"/>
              <a:ext cx="254000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4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16" name="Group 215">
            <a:extLst>
              <a:ext uri="{FF2B5EF4-FFF2-40B4-BE49-F238E27FC236}">
                <a16:creationId xmlns:a16="http://schemas.microsoft.com/office/drawing/2014/main" id="{84865DFD-D109-9A80-0DED-A7DDFF36ECDE}"/>
              </a:ext>
            </a:extLst>
          </p:cNvPr>
          <p:cNvGrpSpPr/>
          <p:nvPr/>
        </p:nvGrpSpPr>
        <p:grpSpPr>
          <a:xfrm>
            <a:off x="5180013" y="5593623"/>
            <a:ext cx="6394450" cy="533400"/>
            <a:chOff x="5180013" y="5593623"/>
            <a:chExt cx="6394450" cy="533400"/>
          </a:xfrm>
        </p:grpSpPr>
        <p:sp>
          <p:nvSpPr>
            <p:cNvPr id="189" name="Rectangle 184">
              <a:extLst>
                <a:ext uri="{FF2B5EF4-FFF2-40B4-BE49-F238E27FC236}">
                  <a16:creationId xmlns:a16="http://schemas.microsoft.com/office/drawing/2014/main" id="{A2EDD55E-53AC-AD76-8E0A-D92E25AD43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0013" y="5612673"/>
              <a:ext cx="161925" cy="271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Arial" panose="020B0604020202020204" pitchFamily="34" charset="0"/>
                </a:rPr>
                <a:t>•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0" name="Rectangle 185">
              <a:extLst>
                <a:ext uri="{FF2B5EF4-FFF2-40B4-BE49-F238E27FC236}">
                  <a16:creationId xmlns:a16="http://schemas.microsoft.com/office/drawing/2014/main" id="{C5E0088E-1FA3-8986-2FFF-6EB1E9655F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08613" y="5593623"/>
              <a:ext cx="371475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Þá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1" name="Rectangle 186">
              <a:extLst>
                <a:ext uri="{FF2B5EF4-FFF2-40B4-BE49-F238E27FC236}">
                  <a16:creationId xmlns:a16="http://schemas.microsoft.com/office/drawing/2014/main" id="{D5080591-2D05-11D0-ABD6-D0BD794D2A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26113" y="5593623"/>
              <a:ext cx="646113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fáum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2" name="Rectangle 187">
              <a:extLst>
                <a:ext uri="{FF2B5EF4-FFF2-40B4-BE49-F238E27FC236}">
                  <a16:creationId xmlns:a16="http://schemas.microsoft.com/office/drawing/2014/main" id="{88EBB67D-E486-5025-3C3E-E563CA5D4D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19838" y="5593623"/>
              <a:ext cx="423863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við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3" name="Rectangle 188">
              <a:extLst>
                <a:ext uri="{FF2B5EF4-FFF2-40B4-BE49-F238E27FC236}">
                  <a16:creationId xmlns:a16="http://schemas.microsoft.com/office/drawing/2014/main" id="{810DD4B0-9CE5-1D98-A159-BE8F642442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91313" y="5593623"/>
              <a:ext cx="331788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út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4" name="Rectangle 189">
              <a:extLst>
                <a:ext uri="{FF2B5EF4-FFF2-40B4-BE49-F238E27FC236}">
                  <a16:creationId xmlns:a16="http://schemas.microsoft.com/office/drawing/2014/main" id="{1C0C2A8D-ED5E-50BF-3DFE-FCDBF0E68B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70713" y="5593623"/>
              <a:ext cx="1235075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 err="1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tölurununa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5" name="Rectangle 190">
              <a:extLst>
                <a:ext uri="{FF2B5EF4-FFF2-40B4-BE49-F238E27FC236}">
                  <a16:creationId xmlns:a16="http://schemas.microsoft.com/office/drawing/2014/main" id="{CF7C4D9B-B995-BD5A-E09B-A704331DBF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53401" y="5593623"/>
              <a:ext cx="871538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B6BB4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6" name="Rectangle 191">
              <a:extLst>
                <a:ext uri="{FF2B5EF4-FFF2-40B4-BE49-F238E27FC236}">
                  <a16:creationId xmlns:a16="http://schemas.microsoft.com/office/drawing/2014/main" id="{87FD6B3F-4838-862F-1FB8-14FF28CE6B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01113" y="5593623"/>
              <a:ext cx="550863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sem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7" name="Rectangle 192">
              <a:extLst>
                <a:ext uri="{FF2B5EF4-FFF2-40B4-BE49-F238E27FC236}">
                  <a16:creationId xmlns:a16="http://schemas.microsoft.com/office/drawing/2014/main" id="{6D2E17B5-7772-B88C-D4AB-74B09FD52E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98001" y="5593623"/>
              <a:ext cx="425450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við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8" name="Rectangle 193">
              <a:extLst>
                <a:ext uri="{FF2B5EF4-FFF2-40B4-BE49-F238E27FC236}">
                  <a16:creationId xmlns:a16="http://schemas.microsoft.com/office/drawing/2014/main" id="{D3B086EC-7841-853C-1635-BE9CB9CBC6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69476" y="5593623"/>
              <a:ext cx="687388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snúm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9" name="Rectangle 194">
              <a:extLst>
                <a:ext uri="{FF2B5EF4-FFF2-40B4-BE49-F238E27FC236}">
                  <a16:creationId xmlns:a16="http://schemas.microsoft.com/office/drawing/2014/main" id="{6EBDD306-E929-1E84-B5A4-A6B40D0C93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02888" y="5593623"/>
              <a:ext cx="476250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svo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0" name="Rectangle 195">
              <a:extLst>
                <a:ext uri="{FF2B5EF4-FFF2-40B4-BE49-F238E27FC236}">
                  <a16:creationId xmlns:a16="http://schemas.microsoft.com/office/drawing/2014/main" id="{A17CD9DE-BDD9-B54B-587E-E40F58495D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25163" y="5593623"/>
              <a:ext cx="425450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við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1" name="Rectangle 196">
              <a:extLst>
                <a:ext uri="{FF2B5EF4-FFF2-40B4-BE49-F238E27FC236}">
                  <a16:creationId xmlns:a16="http://schemas.microsoft.com/office/drawing/2014/main" id="{1487F429-18B8-B61D-64C2-9FD47EF81F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96638" y="5593623"/>
              <a:ext cx="377825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og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2" name="Rectangle 197">
              <a:extLst>
                <a:ext uri="{FF2B5EF4-FFF2-40B4-BE49-F238E27FC236}">
                  <a16:creationId xmlns:a16="http://schemas.microsoft.com/office/drawing/2014/main" id="{470F917C-BF51-3FDE-A651-C5976DFA1A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08613" y="5838098"/>
              <a:ext cx="646113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fáum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3" name="Rectangle 198">
              <a:extLst>
                <a:ext uri="{FF2B5EF4-FFF2-40B4-BE49-F238E27FC236}">
                  <a16:creationId xmlns:a16="http://schemas.microsoft.com/office/drawing/2014/main" id="{FDDC65F0-BD62-DC34-28F2-B4E0DB7728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02338" y="5838098"/>
              <a:ext cx="153086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 err="1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þá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 Hex </a:t>
              </a:r>
              <a:r>
                <a:rPr kumimoji="0" lang="en-US" altLang="en-US" sz="1600" b="0" i="0" u="none" strike="noStrike" cap="none" normalizeH="0" baseline="0" dirty="0" err="1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töluna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: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04" name="Rectangle 199">
            <a:extLst>
              <a:ext uri="{FF2B5EF4-FFF2-40B4-BE49-F238E27FC236}">
                <a16:creationId xmlns:a16="http://schemas.microsoft.com/office/drawing/2014/main" id="{2D14989A-0F01-295F-A1D8-F581A6BE12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27135" y="5838098"/>
            <a:ext cx="1703993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 Pro" panose="020B0604030504040204" pitchFamily="34" charset="0"/>
              </a:rPr>
              <a:t>4BB6B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20501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26 2.59259E-6 L -0.57865 0.38055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919" y="190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-1.48148E-6 L -0.66158 0.4044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086" y="20208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4.81481E-6 L -0.61015 0.40185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508" y="200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48148E-6 L -0.43229 0.31065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615" y="155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3.7037E-6 L -0.43281 0.28796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641" y="14398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-1.48148E-6 L -0.36614 0.2919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307" y="145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2.59259E-6 L -0.40847 0.19676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430" y="98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-3.7037E-7 L -0.35039 0.17778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526" y="8889"/>
                                    </p:animMotion>
                                  </p:childTnLst>
                                </p:cTn>
                              </p:par>
                              <p:par>
                                <p:cTn id="7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59259E-6 L -0.27682 0.17523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841" y="87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-7.40741E-7 L -0.42995 0.08449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97" y="42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-2.96296E-6 L -0.63815 0.09931 " pathEditMode="relative" rAng="0" ptsTypes="AA">
                                      <p:cBhvr>
                                        <p:cTn id="100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914" y="4954"/>
                                    </p:animMotion>
                                  </p:childTnLst>
                                </p:cTn>
                              </p:par>
                              <p:par>
                                <p:cTn id="10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07407E-6 L -0.56055 0.09884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034" y="49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-4.07407E-6 L -0.61927 0.04005 " pathEditMode="relative" rAng="0" ptsTypes="AA">
                                      <p:cBhvr>
                                        <p:cTn id="112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964" y="19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4.81481E-6 L -0.60403 0.05648 " pathEditMode="relative" rAng="0" ptsTypes="AA">
                                      <p:cBhvr>
                                        <p:cTn id="128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208" y="2824"/>
                                    </p:animMotion>
                                  </p:childTnLst>
                                </p:cTn>
                              </p:par>
                              <p:par>
                                <p:cTn id="12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-2.22222E-6 L -0.51641 0.05371 " pathEditMode="relative" rAng="0" ptsTypes="AA">
                                      <p:cBhvr>
                                        <p:cTn id="130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820" y="2685"/>
                                    </p:animMotion>
                                  </p:childTnLst>
                                </p:cTn>
                              </p:par>
                              <p:par>
                                <p:cTn id="13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2.22222E-6 L -0.44584 0.02083 " pathEditMode="relative" rAng="0" ptsTypes="AA">
                                      <p:cBhvr>
                                        <p:cTn id="132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292" y="10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32" grpId="0"/>
      <p:bldP spid="32" grpId="1"/>
      <p:bldP spid="33" grpId="0"/>
      <p:bldP spid="33" grpId="1"/>
      <p:bldP spid="34" grpId="0"/>
      <p:bldP spid="34" grpId="1"/>
      <p:bldP spid="35" grpId="0"/>
      <p:bldP spid="35" grpId="1"/>
      <p:bldP spid="36" grpId="0"/>
      <p:bldP spid="36" grpId="1"/>
      <p:bldP spid="37" grpId="0"/>
      <p:bldP spid="37" grpId="1"/>
      <p:bldP spid="38" grpId="0"/>
      <p:bldP spid="38" grpId="1"/>
      <p:bldP spid="39" grpId="0"/>
      <p:bldP spid="39" grpId="1"/>
      <p:bldP spid="40" grpId="0"/>
      <p:bldP spid="40" grpId="1"/>
      <p:bldP spid="41" grpId="0"/>
      <p:bldP spid="41" grpId="1"/>
      <p:bldP spid="42" grpId="0"/>
      <p:bldP spid="42" grpId="1"/>
      <p:bldP spid="43" grpId="0"/>
      <p:bldP spid="43" grpId="1"/>
      <p:bldP spid="20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6DC50-D57C-0FCF-6762-F421A8C71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558" y="347250"/>
            <a:ext cx="4880113" cy="2568988"/>
          </a:xfr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 sz="4400" dirty="0" err="1"/>
              <a:t>Nú</a:t>
            </a:r>
            <a:r>
              <a:rPr lang="en-US" sz="4400" dirty="0"/>
              <a:t> </a:t>
            </a:r>
            <a:r>
              <a:rPr lang="en-US" sz="4400" dirty="0" err="1"/>
              <a:t>skulum</a:t>
            </a:r>
            <a:r>
              <a:rPr lang="en-US" sz="4400" dirty="0"/>
              <a:t> </a:t>
            </a:r>
            <a:r>
              <a:rPr lang="en-US" sz="4400" dirty="0" err="1"/>
              <a:t>við</a:t>
            </a:r>
            <a:r>
              <a:rPr lang="en-US" sz="4400" dirty="0"/>
              <a:t> </a:t>
            </a:r>
            <a:r>
              <a:rPr lang="en-US" sz="4400" dirty="0" err="1"/>
              <a:t>breyta</a:t>
            </a:r>
            <a:r>
              <a:rPr lang="en-US" sz="4400" dirty="0"/>
              <a:t> </a:t>
            </a:r>
            <a:r>
              <a:rPr lang="en-US" sz="4400" dirty="0" err="1"/>
              <a:t>til</a:t>
            </a:r>
            <a:r>
              <a:rPr lang="en-US" sz="4400" dirty="0"/>
              <a:t> </a:t>
            </a:r>
            <a:r>
              <a:rPr lang="en-US" sz="4400" dirty="0" err="1"/>
              <a:t>baka</a:t>
            </a:r>
            <a:r>
              <a:rPr lang="en-US" sz="4400" dirty="0"/>
              <a:t> </a:t>
            </a:r>
            <a:r>
              <a:rPr lang="en-US" sz="4400" dirty="0" err="1"/>
              <a:t>úr</a:t>
            </a:r>
            <a:r>
              <a:rPr lang="en-US" sz="4400" dirty="0"/>
              <a:t> Hex í Decimal</a:t>
            </a:r>
            <a:endParaRPr lang="en-US" sz="4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5F3A69A1-1C7E-04ED-6CF3-78D2A6ACE701}"/>
              </a:ext>
            </a:extLst>
          </p:cNvPr>
          <p:cNvGrpSpPr/>
          <p:nvPr/>
        </p:nvGrpSpPr>
        <p:grpSpPr>
          <a:xfrm>
            <a:off x="239713" y="3295650"/>
            <a:ext cx="6032500" cy="1111250"/>
            <a:chOff x="239713" y="3295650"/>
            <a:chExt cx="6032500" cy="1111250"/>
          </a:xfrm>
        </p:grpSpPr>
        <p:sp>
          <p:nvSpPr>
            <p:cNvPr id="10" name="Rectangle 5">
              <a:extLst>
                <a:ext uri="{FF2B5EF4-FFF2-40B4-BE49-F238E27FC236}">
                  <a16:creationId xmlns:a16="http://schemas.microsoft.com/office/drawing/2014/main" id="{54FF5BCC-348B-1A1A-366F-0C74600315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6063" y="3302000"/>
              <a:ext cx="1066800" cy="36671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Rectangle 6">
              <a:extLst>
                <a:ext uri="{FF2B5EF4-FFF2-40B4-BE49-F238E27FC236}">
                  <a16:creationId xmlns:a16="http://schemas.microsoft.com/office/drawing/2014/main" id="{B3E76D29-D0D8-9479-C673-8AD3B83DCF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2863" y="3302000"/>
              <a:ext cx="1238250" cy="36671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Rectangle 7">
              <a:extLst>
                <a:ext uri="{FF2B5EF4-FFF2-40B4-BE49-F238E27FC236}">
                  <a16:creationId xmlns:a16="http://schemas.microsoft.com/office/drawing/2014/main" id="{4BE21B78-7915-4AFA-7889-E30A40D0FF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1113" y="3302000"/>
              <a:ext cx="1238250" cy="36671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id="{61598E6A-6092-691D-6945-C9601D3C8E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89363" y="3302000"/>
              <a:ext cx="1235075" cy="36671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Rectangle 9">
              <a:extLst>
                <a:ext uri="{FF2B5EF4-FFF2-40B4-BE49-F238E27FC236}">
                  <a16:creationId xmlns:a16="http://schemas.microsoft.com/office/drawing/2014/main" id="{858E8C4D-C9FE-F0AD-7FCC-BEED683C71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4438" y="3302000"/>
              <a:ext cx="1241425" cy="36671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Line 10">
              <a:extLst>
                <a:ext uri="{FF2B5EF4-FFF2-40B4-BE49-F238E27FC236}">
                  <a16:creationId xmlns:a16="http://schemas.microsoft.com/office/drawing/2014/main" id="{98FB7145-F71B-A42C-EC9B-3AB0D4E925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12863" y="3295650"/>
              <a:ext cx="0" cy="1111250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" name="Line 11">
              <a:extLst>
                <a:ext uri="{FF2B5EF4-FFF2-40B4-BE49-F238E27FC236}">
                  <a16:creationId xmlns:a16="http://schemas.microsoft.com/office/drawing/2014/main" id="{8FFAC54D-22FD-CC1D-59F6-045D17C2A2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1113" y="3295650"/>
              <a:ext cx="0" cy="1111250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" name="Line 12">
              <a:extLst>
                <a:ext uri="{FF2B5EF4-FFF2-40B4-BE49-F238E27FC236}">
                  <a16:creationId xmlns:a16="http://schemas.microsoft.com/office/drawing/2014/main" id="{F5D0A40C-2822-B235-DF0F-B8CB18D8EB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89363" y="3295650"/>
              <a:ext cx="0" cy="1111250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Line 13">
              <a:extLst>
                <a:ext uri="{FF2B5EF4-FFF2-40B4-BE49-F238E27FC236}">
                  <a16:creationId xmlns:a16="http://schemas.microsoft.com/office/drawing/2014/main" id="{7DE87420-2B34-B8C9-EB90-D3D19B5230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24438" y="3295650"/>
              <a:ext cx="0" cy="1111250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Line 14">
              <a:extLst>
                <a:ext uri="{FF2B5EF4-FFF2-40B4-BE49-F238E27FC236}">
                  <a16:creationId xmlns:a16="http://schemas.microsoft.com/office/drawing/2014/main" id="{8B46F092-B436-2522-29CE-DE9AD8CB49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9713" y="3668713"/>
              <a:ext cx="6032500" cy="0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" name="Line 15">
              <a:extLst>
                <a:ext uri="{FF2B5EF4-FFF2-40B4-BE49-F238E27FC236}">
                  <a16:creationId xmlns:a16="http://schemas.microsoft.com/office/drawing/2014/main" id="{E32A6C33-1ACA-3FE2-1B0E-24789315B8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9713" y="4033838"/>
              <a:ext cx="6032500" cy="0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" name="Line 16">
              <a:extLst>
                <a:ext uri="{FF2B5EF4-FFF2-40B4-BE49-F238E27FC236}">
                  <a16:creationId xmlns:a16="http://schemas.microsoft.com/office/drawing/2014/main" id="{D7C98B84-8242-1DB9-F5AB-954C5059B9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6063" y="3295650"/>
              <a:ext cx="0" cy="1111250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" name="Line 17">
              <a:extLst>
                <a:ext uri="{FF2B5EF4-FFF2-40B4-BE49-F238E27FC236}">
                  <a16:creationId xmlns:a16="http://schemas.microsoft.com/office/drawing/2014/main" id="{F2C5D988-0243-9965-750B-7FD03693B4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65863" y="3295650"/>
              <a:ext cx="0" cy="1111250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" name="Line 18">
              <a:extLst>
                <a:ext uri="{FF2B5EF4-FFF2-40B4-BE49-F238E27FC236}">
                  <a16:creationId xmlns:a16="http://schemas.microsoft.com/office/drawing/2014/main" id="{7DD7BFE4-0C8E-2E9D-CB87-DD13CC8619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9713" y="3302000"/>
              <a:ext cx="6032500" cy="0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Line 19">
              <a:extLst>
                <a:ext uri="{FF2B5EF4-FFF2-40B4-BE49-F238E27FC236}">
                  <a16:creationId xmlns:a16="http://schemas.microsoft.com/office/drawing/2014/main" id="{9A59D0F0-E5FD-EFB2-28C0-09BC900335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9713" y="4400550"/>
              <a:ext cx="6032500" cy="0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" name="Rectangle 20">
              <a:extLst>
                <a:ext uri="{FF2B5EF4-FFF2-40B4-BE49-F238E27FC236}">
                  <a16:creationId xmlns:a16="http://schemas.microsoft.com/office/drawing/2014/main" id="{931AED29-6E00-F1CD-D0E1-F2C97302C0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0538" y="3344863"/>
              <a:ext cx="358775" cy="322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Verdana Pro" panose="020B0604030504040204" pitchFamily="34" charset="0"/>
                </a:rPr>
                <a:t>x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Freeform 21">
              <a:extLst>
                <a:ext uri="{FF2B5EF4-FFF2-40B4-BE49-F238E27FC236}">
                  <a16:creationId xmlns:a16="http://schemas.microsoft.com/office/drawing/2014/main" id="{64F53822-53F4-5913-346A-F746ED6AFF0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27075" y="3417888"/>
              <a:ext cx="222250" cy="155575"/>
            </a:xfrm>
            <a:custGeom>
              <a:avLst/>
              <a:gdLst>
                <a:gd name="T0" fmla="*/ 1838 w 2331"/>
                <a:gd name="T1" fmla="*/ 775 h 1638"/>
                <a:gd name="T2" fmla="*/ 1727 w 2331"/>
                <a:gd name="T3" fmla="*/ 788 h 1638"/>
                <a:gd name="T4" fmla="*/ 1627 w 2331"/>
                <a:gd name="T5" fmla="*/ 825 h 1638"/>
                <a:gd name="T6" fmla="*/ 1536 w 2331"/>
                <a:gd name="T7" fmla="*/ 888 h 1638"/>
                <a:gd name="T8" fmla="*/ 1515 w 2331"/>
                <a:gd name="T9" fmla="*/ 914 h 1638"/>
                <a:gd name="T10" fmla="*/ 1499 w 2331"/>
                <a:gd name="T11" fmla="*/ 970 h 1638"/>
                <a:gd name="T12" fmla="*/ 1496 w 2331"/>
                <a:gd name="T13" fmla="*/ 1080 h 1638"/>
                <a:gd name="T14" fmla="*/ 1571 w 2331"/>
                <a:gd name="T15" fmla="*/ 1421 h 1638"/>
                <a:gd name="T16" fmla="*/ 1798 w 2331"/>
                <a:gd name="T17" fmla="*/ 1538 h 1638"/>
                <a:gd name="T18" fmla="*/ 1946 w 2331"/>
                <a:gd name="T19" fmla="*/ 1507 h 1638"/>
                <a:gd name="T20" fmla="*/ 2042 w 2331"/>
                <a:gd name="T21" fmla="*/ 1424 h 1638"/>
                <a:gd name="T22" fmla="*/ 2095 w 2331"/>
                <a:gd name="T23" fmla="*/ 1298 h 1638"/>
                <a:gd name="T24" fmla="*/ 2111 w 2331"/>
                <a:gd name="T25" fmla="*/ 1142 h 1638"/>
                <a:gd name="T26" fmla="*/ 2040 w 2331"/>
                <a:gd name="T27" fmla="*/ 872 h 1638"/>
                <a:gd name="T28" fmla="*/ 1838 w 2331"/>
                <a:gd name="T29" fmla="*/ 775 h 1638"/>
                <a:gd name="T30" fmla="*/ 2139 w 2331"/>
                <a:gd name="T31" fmla="*/ 0 h 1638"/>
                <a:gd name="T32" fmla="*/ 2187 w 2331"/>
                <a:gd name="T33" fmla="*/ 65 h 1638"/>
                <a:gd name="T34" fmla="*/ 2187 w 2331"/>
                <a:gd name="T35" fmla="*/ 122 h 1638"/>
                <a:gd name="T36" fmla="*/ 1867 w 2331"/>
                <a:gd name="T37" fmla="*/ 200 h 1638"/>
                <a:gd name="T38" fmla="*/ 1636 w 2331"/>
                <a:gd name="T39" fmla="*/ 427 h 1638"/>
                <a:gd name="T40" fmla="*/ 1506 w 2331"/>
                <a:gd name="T41" fmla="*/ 783 h 1638"/>
                <a:gd name="T42" fmla="*/ 1518 w 2331"/>
                <a:gd name="T43" fmla="*/ 788 h 1638"/>
                <a:gd name="T44" fmla="*/ 1712 w 2331"/>
                <a:gd name="T45" fmla="*/ 685 h 1638"/>
                <a:gd name="T46" fmla="*/ 1919 w 2331"/>
                <a:gd name="T47" fmla="*/ 652 h 1638"/>
                <a:gd name="T48" fmla="*/ 2144 w 2331"/>
                <a:gd name="T49" fmla="*/ 710 h 1638"/>
                <a:gd name="T50" fmla="*/ 2284 w 2331"/>
                <a:gd name="T51" fmla="*/ 873 h 1638"/>
                <a:gd name="T52" fmla="*/ 2331 w 2331"/>
                <a:gd name="T53" fmla="*/ 1118 h 1638"/>
                <a:gd name="T54" fmla="*/ 2273 w 2331"/>
                <a:gd name="T55" fmla="*/ 1387 h 1638"/>
                <a:gd name="T56" fmla="*/ 2092 w 2331"/>
                <a:gd name="T57" fmla="*/ 1571 h 1638"/>
                <a:gd name="T58" fmla="*/ 1790 w 2331"/>
                <a:gd name="T59" fmla="*/ 1638 h 1638"/>
                <a:gd name="T60" fmla="*/ 1403 w 2331"/>
                <a:gd name="T61" fmla="*/ 1478 h 1638"/>
                <a:gd name="T62" fmla="*/ 1272 w 2331"/>
                <a:gd name="T63" fmla="*/ 1008 h 1638"/>
                <a:gd name="T64" fmla="*/ 1338 w 2331"/>
                <a:gd name="T65" fmla="*/ 618 h 1638"/>
                <a:gd name="T66" fmla="*/ 1524 w 2331"/>
                <a:gd name="T67" fmla="*/ 301 h 1638"/>
                <a:gd name="T68" fmla="*/ 1804 w 2331"/>
                <a:gd name="T69" fmla="*/ 88 h 1638"/>
                <a:gd name="T70" fmla="*/ 2139 w 2331"/>
                <a:gd name="T71" fmla="*/ 0 h 1638"/>
                <a:gd name="T72" fmla="*/ 549 w 2331"/>
                <a:gd name="T73" fmla="*/ 0 h 1638"/>
                <a:gd name="T74" fmla="*/ 613 w 2331"/>
                <a:gd name="T75" fmla="*/ 0 h 1638"/>
                <a:gd name="T76" fmla="*/ 606 w 2331"/>
                <a:gd name="T77" fmla="*/ 312 h 1638"/>
                <a:gd name="T78" fmla="*/ 606 w 2331"/>
                <a:gd name="T79" fmla="*/ 1313 h 1638"/>
                <a:gd name="T80" fmla="*/ 614 w 2331"/>
                <a:gd name="T81" fmla="*/ 1415 h 1638"/>
                <a:gd name="T82" fmla="*/ 641 w 2331"/>
                <a:gd name="T83" fmla="*/ 1472 h 1638"/>
                <a:gd name="T84" fmla="*/ 696 w 2331"/>
                <a:gd name="T85" fmla="*/ 1506 h 1638"/>
                <a:gd name="T86" fmla="*/ 788 w 2331"/>
                <a:gd name="T87" fmla="*/ 1524 h 1638"/>
                <a:gd name="T88" fmla="*/ 933 w 2331"/>
                <a:gd name="T89" fmla="*/ 1533 h 1638"/>
                <a:gd name="T90" fmla="*/ 933 w 2331"/>
                <a:gd name="T91" fmla="*/ 1619 h 1638"/>
                <a:gd name="T92" fmla="*/ 67 w 2331"/>
                <a:gd name="T93" fmla="*/ 1619 h 1638"/>
                <a:gd name="T94" fmla="*/ 67 w 2331"/>
                <a:gd name="T95" fmla="*/ 1533 h 1638"/>
                <a:gd name="T96" fmla="*/ 253 w 2331"/>
                <a:gd name="T97" fmla="*/ 1517 h 1638"/>
                <a:gd name="T98" fmla="*/ 338 w 2331"/>
                <a:gd name="T99" fmla="*/ 1488 h 1638"/>
                <a:gd name="T100" fmla="*/ 380 w 2331"/>
                <a:gd name="T101" fmla="*/ 1431 h 1638"/>
                <a:gd name="T102" fmla="*/ 394 w 2331"/>
                <a:gd name="T103" fmla="*/ 1313 h 1638"/>
                <a:gd name="T104" fmla="*/ 394 w 2331"/>
                <a:gd name="T105" fmla="*/ 363 h 1638"/>
                <a:gd name="T106" fmla="*/ 378 w 2331"/>
                <a:gd name="T107" fmla="*/ 294 h 1638"/>
                <a:gd name="T108" fmla="*/ 329 w 2331"/>
                <a:gd name="T109" fmla="*/ 272 h 1638"/>
                <a:gd name="T110" fmla="*/ 223 w 2331"/>
                <a:gd name="T111" fmla="*/ 311 h 1638"/>
                <a:gd name="T112" fmla="*/ 52 w 2331"/>
                <a:gd name="T113" fmla="*/ 418 h 1638"/>
                <a:gd name="T114" fmla="*/ 0 w 2331"/>
                <a:gd name="T115" fmla="*/ 327 h 1638"/>
                <a:gd name="T116" fmla="*/ 549 w 2331"/>
                <a:gd name="T117" fmla="*/ 0 h 1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331" h="1638">
                  <a:moveTo>
                    <a:pt x="1838" y="775"/>
                  </a:moveTo>
                  <a:cubicBezTo>
                    <a:pt x="1800" y="775"/>
                    <a:pt x="1763" y="779"/>
                    <a:pt x="1727" y="788"/>
                  </a:cubicBezTo>
                  <a:cubicBezTo>
                    <a:pt x="1692" y="797"/>
                    <a:pt x="1658" y="809"/>
                    <a:pt x="1627" y="825"/>
                  </a:cubicBezTo>
                  <a:cubicBezTo>
                    <a:pt x="1596" y="842"/>
                    <a:pt x="1565" y="863"/>
                    <a:pt x="1536" y="888"/>
                  </a:cubicBezTo>
                  <a:cubicBezTo>
                    <a:pt x="1526" y="896"/>
                    <a:pt x="1519" y="905"/>
                    <a:pt x="1515" y="914"/>
                  </a:cubicBezTo>
                  <a:cubicBezTo>
                    <a:pt x="1507" y="929"/>
                    <a:pt x="1502" y="948"/>
                    <a:pt x="1499" y="970"/>
                  </a:cubicBezTo>
                  <a:cubicBezTo>
                    <a:pt x="1497" y="991"/>
                    <a:pt x="1496" y="1028"/>
                    <a:pt x="1496" y="1080"/>
                  </a:cubicBezTo>
                  <a:cubicBezTo>
                    <a:pt x="1496" y="1229"/>
                    <a:pt x="1521" y="1343"/>
                    <a:pt x="1571" y="1421"/>
                  </a:cubicBezTo>
                  <a:cubicBezTo>
                    <a:pt x="1621" y="1499"/>
                    <a:pt x="1697" y="1538"/>
                    <a:pt x="1798" y="1538"/>
                  </a:cubicBezTo>
                  <a:cubicBezTo>
                    <a:pt x="1857" y="1538"/>
                    <a:pt x="1906" y="1528"/>
                    <a:pt x="1946" y="1507"/>
                  </a:cubicBezTo>
                  <a:cubicBezTo>
                    <a:pt x="1986" y="1487"/>
                    <a:pt x="2018" y="1459"/>
                    <a:pt x="2042" y="1424"/>
                  </a:cubicBezTo>
                  <a:cubicBezTo>
                    <a:pt x="2067" y="1388"/>
                    <a:pt x="2085" y="1346"/>
                    <a:pt x="2095" y="1298"/>
                  </a:cubicBezTo>
                  <a:cubicBezTo>
                    <a:pt x="2106" y="1250"/>
                    <a:pt x="2111" y="1198"/>
                    <a:pt x="2111" y="1142"/>
                  </a:cubicBezTo>
                  <a:cubicBezTo>
                    <a:pt x="2111" y="1026"/>
                    <a:pt x="2087" y="936"/>
                    <a:pt x="2040" y="872"/>
                  </a:cubicBezTo>
                  <a:cubicBezTo>
                    <a:pt x="1992" y="807"/>
                    <a:pt x="1925" y="775"/>
                    <a:pt x="1838" y="775"/>
                  </a:cubicBezTo>
                  <a:close/>
                  <a:moveTo>
                    <a:pt x="2139" y="0"/>
                  </a:moveTo>
                  <a:lnTo>
                    <a:pt x="2187" y="65"/>
                  </a:lnTo>
                  <a:lnTo>
                    <a:pt x="2187" y="122"/>
                  </a:lnTo>
                  <a:cubicBezTo>
                    <a:pt x="2067" y="122"/>
                    <a:pt x="1960" y="148"/>
                    <a:pt x="1867" y="200"/>
                  </a:cubicBezTo>
                  <a:cubicBezTo>
                    <a:pt x="1774" y="251"/>
                    <a:pt x="1697" y="327"/>
                    <a:pt x="1636" y="427"/>
                  </a:cubicBezTo>
                  <a:cubicBezTo>
                    <a:pt x="1574" y="527"/>
                    <a:pt x="1531" y="646"/>
                    <a:pt x="1506" y="783"/>
                  </a:cubicBezTo>
                  <a:lnTo>
                    <a:pt x="1518" y="788"/>
                  </a:lnTo>
                  <a:cubicBezTo>
                    <a:pt x="1584" y="741"/>
                    <a:pt x="1648" y="707"/>
                    <a:pt x="1712" y="685"/>
                  </a:cubicBezTo>
                  <a:cubicBezTo>
                    <a:pt x="1776" y="663"/>
                    <a:pt x="1845" y="652"/>
                    <a:pt x="1919" y="652"/>
                  </a:cubicBezTo>
                  <a:cubicBezTo>
                    <a:pt x="2007" y="652"/>
                    <a:pt x="2082" y="671"/>
                    <a:pt x="2144" y="710"/>
                  </a:cubicBezTo>
                  <a:cubicBezTo>
                    <a:pt x="2207" y="749"/>
                    <a:pt x="2253" y="803"/>
                    <a:pt x="2284" y="873"/>
                  </a:cubicBezTo>
                  <a:cubicBezTo>
                    <a:pt x="2316" y="943"/>
                    <a:pt x="2331" y="1025"/>
                    <a:pt x="2331" y="1118"/>
                  </a:cubicBezTo>
                  <a:cubicBezTo>
                    <a:pt x="2331" y="1220"/>
                    <a:pt x="2312" y="1310"/>
                    <a:pt x="2273" y="1387"/>
                  </a:cubicBezTo>
                  <a:cubicBezTo>
                    <a:pt x="2234" y="1465"/>
                    <a:pt x="2173" y="1526"/>
                    <a:pt x="2092" y="1571"/>
                  </a:cubicBezTo>
                  <a:cubicBezTo>
                    <a:pt x="2010" y="1615"/>
                    <a:pt x="1909" y="1638"/>
                    <a:pt x="1790" y="1638"/>
                  </a:cubicBezTo>
                  <a:cubicBezTo>
                    <a:pt x="1619" y="1638"/>
                    <a:pt x="1490" y="1584"/>
                    <a:pt x="1403" y="1478"/>
                  </a:cubicBezTo>
                  <a:cubicBezTo>
                    <a:pt x="1315" y="1372"/>
                    <a:pt x="1272" y="1215"/>
                    <a:pt x="1272" y="1008"/>
                  </a:cubicBezTo>
                  <a:cubicBezTo>
                    <a:pt x="1272" y="869"/>
                    <a:pt x="1294" y="739"/>
                    <a:pt x="1338" y="618"/>
                  </a:cubicBezTo>
                  <a:cubicBezTo>
                    <a:pt x="1381" y="497"/>
                    <a:pt x="1443" y="391"/>
                    <a:pt x="1524" y="301"/>
                  </a:cubicBezTo>
                  <a:cubicBezTo>
                    <a:pt x="1604" y="211"/>
                    <a:pt x="1698" y="140"/>
                    <a:pt x="1804" y="88"/>
                  </a:cubicBezTo>
                  <a:cubicBezTo>
                    <a:pt x="1910" y="36"/>
                    <a:pt x="2022" y="7"/>
                    <a:pt x="2139" y="0"/>
                  </a:cubicBezTo>
                  <a:close/>
                  <a:moveTo>
                    <a:pt x="549" y="0"/>
                  </a:moveTo>
                  <a:lnTo>
                    <a:pt x="613" y="0"/>
                  </a:lnTo>
                  <a:cubicBezTo>
                    <a:pt x="608" y="75"/>
                    <a:pt x="606" y="179"/>
                    <a:pt x="606" y="312"/>
                  </a:cubicBezTo>
                  <a:lnTo>
                    <a:pt x="606" y="1313"/>
                  </a:lnTo>
                  <a:cubicBezTo>
                    <a:pt x="606" y="1358"/>
                    <a:pt x="609" y="1392"/>
                    <a:pt x="614" y="1415"/>
                  </a:cubicBezTo>
                  <a:cubicBezTo>
                    <a:pt x="619" y="1439"/>
                    <a:pt x="628" y="1457"/>
                    <a:pt x="641" y="1472"/>
                  </a:cubicBezTo>
                  <a:cubicBezTo>
                    <a:pt x="654" y="1486"/>
                    <a:pt x="672" y="1497"/>
                    <a:pt x="696" y="1506"/>
                  </a:cubicBezTo>
                  <a:cubicBezTo>
                    <a:pt x="721" y="1514"/>
                    <a:pt x="751" y="1520"/>
                    <a:pt x="788" y="1524"/>
                  </a:cubicBezTo>
                  <a:cubicBezTo>
                    <a:pt x="824" y="1529"/>
                    <a:pt x="873" y="1532"/>
                    <a:pt x="933" y="1533"/>
                  </a:cubicBezTo>
                  <a:lnTo>
                    <a:pt x="933" y="1619"/>
                  </a:lnTo>
                  <a:lnTo>
                    <a:pt x="67" y="1619"/>
                  </a:lnTo>
                  <a:lnTo>
                    <a:pt x="67" y="1533"/>
                  </a:lnTo>
                  <a:cubicBezTo>
                    <a:pt x="154" y="1529"/>
                    <a:pt x="216" y="1524"/>
                    <a:pt x="253" y="1517"/>
                  </a:cubicBezTo>
                  <a:cubicBezTo>
                    <a:pt x="290" y="1511"/>
                    <a:pt x="318" y="1501"/>
                    <a:pt x="338" y="1488"/>
                  </a:cubicBezTo>
                  <a:cubicBezTo>
                    <a:pt x="357" y="1474"/>
                    <a:pt x="371" y="1456"/>
                    <a:pt x="380" y="1431"/>
                  </a:cubicBezTo>
                  <a:cubicBezTo>
                    <a:pt x="389" y="1407"/>
                    <a:pt x="394" y="1368"/>
                    <a:pt x="394" y="1313"/>
                  </a:cubicBezTo>
                  <a:lnTo>
                    <a:pt x="394" y="363"/>
                  </a:lnTo>
                  <a:cubicBezTo>
                    <a:pt x="394" y="331"/>
                    <a:pt x="388" y="308"/>
                    <a:pt x="378" y="294"/>
                  </a:cubicBezTo>
                  <a:cubicBezTo>
                    <a:pt x="367" y="280"/>
                    <a:pt x="351" y="272"/>
                    <a:pt x="329" y="272"/>
                  </a:cubicBezTo>
                  <a:cubicBezTo>
                    <a:pt x="304" y="272"/>
                    <a:pt x="269" y="285"/>
                    <a:pt x="223" y="311"/>
                  </a:cubicBezTo>
                  <a:cubicBezTo>
                    <a:pt x="177" y="337"/>
                    <a:pt x="120" y="372"/>
                    <a:pt x="52" y="418"/>
                  </a:cubicBezTo>
                  <a:lnTo>
                    <a:pt x="0" y="327"/>
                  </a:lnTo>
                  <a:lnTo>
                    <a:pt x="54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" name="Freeform 22">
              <a:extLst>
                <a:ext uri="{FF2B5EF4-FFF2-40B4-BE49-F238E27FC236}">
                  <a16:creationId xmlns:a16="http://schemas.microsoft.com/office/drawing/2014/main" id="{91EDC9BD-91FB-83CB-01F9-8B445FB567A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66788" y="3382963"/>
              <a:ext cx="82550" cy="104775"/>
            </a:xfrm>
            <a:custGeom>
              <a:avLst/>
              <a:gdLst>
                <a:gd name="T0" fmla="*/ 484 w 868"/>
                <a:gd name="T1" fmla="*/ 201 h 1101"/>
                <a:gd name="T2" fmla="*/ 319 w 868"/>
                <a:gd name="T3" fmla="*/ 438 h 1101"/>
                <a:gd name="T4" fmla="*/ 154 w 868"/>
                <a:gd name="T5" fmla="*/ 675 h 1101"/>
                <a:gd name="T6" fmla="*/ 154 w 868"/>
                <a:gd name="T7" fmla="*/ 685 h 1101"/>
                <a:gd name="T8" fmla="*/ 484 w 868"/>
                <a:gd name="T9" fmla="*/ 685 h 1101"/>
                <a:gd name="T10" fmla="*/ 484 w 868"/>
                <a:gd name="T11" fmla="*/ 512 h 1101"/>
                <a:gd name="T12" fmla="*/ 485 w 868"/>
                <a:gd name="T13" fmla="*/ 440 h 1101"/>
                <a:gd name="T14" fmla="*/ 487 w 868"/>
                <a:gd name="T15" fmla="*/ 353 h 1101"/>
                <a:gd name="T16" fmla="*/ 490 w 868"/>
                <a:gd name="T17" fmla="*/ 268 h 1101"/>
                <a:gd name="T18" fmla="*/ 493 w 868"/>
                <a:gd name="T19" fmla="*/ 201 h 1101"/>
                <a:gd name="T20" fmla="*/ 484 w 868"/>
                <a:gd name="T21" fmla="*/ 201 h 1101"/>
                <a:gd name="T22" fmla="*/ 509 w 868"/>
                <a:gd name="T23" fmla="*/ 0 h 1101"/>
                <a:gd name="T24" fmla="*/ 646 w 868"/>
                <a:gd name="T25" fmla="*/ 0 h 1101"/>
                <a:gd name="T26" fmla="*/ 646 w 868"/>
                <a:gd name="T27" fmla="*/ 685 h 1101"/>
                <a:gd name="T28" fmla="*/ 661 w 868"/>
                <a:gd name="T29" fmla="*/ 685 h 1101"/>
                <a:gd name="T30" fmla="*/ 718 w 868"/>
                <a:gd name="T31" fmla="*/ 681 h 1101"/>
                <a:gd name="T32" fmla="*/ 753 w 868"/>
                <a:gd name="T33" fmla="*/ 667 h 1101"/>
                <a:gd name="T34" fmla="*/ 776 w 868"/>
                <a:gd name="T35" fmla="*/ 637 h 1101"/>
                <a:gd name="T36" fmla="*/ 795 w 868"/>
                <a:gd name="T37" fmla="*/ 587 h 1101"/>
                <a:gd name="T38" fmla="*/ 868 w 868"/>
                <a:gd name="T39" fmla="*/ 587 h 1101"/>
                <a:gd name="T40" fmla="*/ 863 w 868"/>
                <a:gd name="T41" fmla="*/ 681 h 1101"/>
                <a:gd name="T42" fmla="*/ 857 w 868"/>
                <a:gd name="T43" fmla="*/ 775 h 1101"/>
                <a:gd name="T44" fmla="*/ 646 w 868"/>
                <a:gd name="T45" fmla="*/ 775 h 1101"/>
                <a:gd name="T46" fmla="*/ 646 w 868"/>
                <a:gd name="T47" fmla="*/ 888 h 1101"/>
                <a:gd name="T48" fmla="*/ 648 w 868"/>
                <a:gd name="T49" fmla="*/ 965 h 1101"/>
                <a:gd name="T50" fmla="*/ 661 w 868"/>
                <a:gd name="T51" fmla="*/ 1008 h 1101"/>
                <a:gd name="T52" fmla="*/ 692 w 868"/>
                <a:gd name="T53" fmla="*/ 1031 h 1101"/>
                <a:gd name="T54" fmla="*/ 751 w 868"/>
                <a:gd name="T55" fmla="*/ 1049 h 1101"/>
                <a:gd name="T56" fmla="*/ 751 w 868"/>
                <a:gd name="T57" fmla="*/ 1101 h 1101"/>
                <a:gd name="T58" fmla="*/ 380 w 868"/>
                <a:gd name="T59" fmla="*/ 1101 h 1101"/>
                <a:gd name="T60" fmla="*/ 380 w 868"/>
                <a:gd name="T61" fmla="*/ 1049 h 1101"/>
                <a:gd name="T62" fmla="*/ 424 w 868"/>
                <a:gd name="T63" fmla="*/ 1037 h 1101"/>
                <a:gd name="T64" fmla="*/ 454 w 868"/>
                <a:gd name="T65" fmla="*/ 1024 h 1101"/>
                <a:gd name="T66" fmla="*/ 472 w 868"/>
                <a:gd name="T67" fmla="*/ 1007 h 1101"/>
                <a:gd name="T68" fmla="*/ 480 w 868"/>
                <a:gd name="T69" fmla="*/ 982 h 1101"/>
                <a:gd name="T70" fmla="*/ 484 w 868"/>
                <a:gd name="T71" fmla="*/ 944 h 1101"/>
                <a:gd name="T72" fmla="*/ 484 w 868"/>
                <a:gd name="T73" fmla="*/ 888 h 1101"/>
                <a:gd name="T74" fmla="*/ 484 w 868"/>
                <a:gd name="T75" fmla="*/ 775 h 1101"/>
                <a:gd name="T76" fmla="*/ 0 w 868"/>
                <a:gd name="T77" fmla="*/ 775 h 1101"/>
                <a:gd name="T78" fmla="*/ 0 w 868"/>
                <a:gd name="T79" fmla="*/ 707 h 1101"/>
                <a:gd name="T80" fmla="*/ 255 w 868"/>
                <a:gd name="T81" fmla="*/ 354 h 1101"/>
                <a:gd name="T82" fmla="*/ 509 w 868"/>
                <a:gd name="T83" fmla="*/ 0 h 1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868" h="1101">
                  <a:moveTo>
                    <a:pt x="484" y="201"/>
                  </a:moveTo>
                  <a:cubicBezTo>
                    <a:pt x="429" y="281"/>
                    <a:pt x="374" y="360"/>
                    <a:pt x="319" y="438"/>
                  </a:cubicBezTo>
                  <a:cubicBezTo>
                    <a:pt x="265" y="517"/>
                    <a:pt x="210" y="595"/>
                    <a:pt x="154" y="675"/>
                  </a:cubicBezTo>
                  <a:lnTo>
                    <a:pt x="154" y="685"/>
                  </a:lnTo>
                  <a:lnTo>
                    <a:pt x="484" y="685"/>
                  </a:lnTo>
                  <a:lnTo>
                    <a:pt x="484" y="512"/>
                  </a:lnTo>
                  <a:cubicBezTo>
                    <a:pt x="484" y="493"/>
                    <a:pt x="484" y="469"/>
                    <a:pt x="485" y="440"/>
                  </a:cubicBezTo>
                  <a:cubicBezTo>
                    <a:pt x="485" y="411"/>
                    <a:pt x="486" y="382"/>
                    <a:pt x="487" y="353"/>
                  </a:cubicBezTo>
                  <a:cubicBezTo>
                    <a:pt x="488" y="323"/>
                    <a:pt x="489" y="295"/>
                    <a:pt x="490" y="268"/>
                  </a:cubicBezTo>
                  <a:cubicBezTo>
                    <a:pt x="491" y="242"/>
                    <a:pt x="492" y="219"/>
                    <a:pt x="493" y="201"/>
                  </a:cubicBezTo>
                  <a:lnTo>
                    <a:pt x="484" y="201"/>
                  </a:lnTo>
                  <a:close/>
                  <a:moveTo>
                    <a:pt x="509" y="0"/>
                  </a:moveTo>
                  <a:lnTo>
                    <a:pt x="646" y="0"/>
                  </a:lnTo>
                  <a:lnTo>
                    <a:pt x="646" y="685"/>
                  </a:lnTo>
                  <a:lnTo>
                    <a:pt x="661" y="685"/>
                  </a:lnTo>
                  <a:cubicBezTo>
                    <a:pt x="685" y="685"/>
                    <a:pt x="704" y="684"/>
                    <a:pt x="718" y="681"/>
                  </a:cubicBezTo>
                  <a:cubicBezTo>
                    <a:pt x="733" y="679"/>
                    <a:pt x="745" y="674"/>
                    <a:pt x="753" y="667"/>
                  </a:cubicBezTo>
                  <a:cubicBezTo>
                    <a:pt x="762" y="660"/>
                    <a:pt x="770" y="650"/>
                    <a:pt x="776" y="637"/>
                  </a:cubicBezTo>
                  <a:cubicBezTo>
                    <a:pt x="782" y="624"/>
                    <a:pt x="788" y="608"/>
                    <a:pt x="795" y="587"/>
                  </a:cubicBezTo>
                  <a:lnTo>
                    <a:pt x="868" y="587"/>
                  </a:lnTo>
                  <a:cubicBezTo>
                    <a:pt x="866" y="618"/>
                    <a:pt x="865" y="650"/>
                    <a:pt x="863" y="681"/>
                  </a:cubicBezTo>
                  <a:cubicBezTo>
                    <a:pt x="861" y="711"/>
                    <a:pt x="859" y="743"/>
                    <a:pt x="857" y="775"/>
                  </a:cubicBezTo>
                  <a:lnTo>
                    <a:pt x="646" y="775"/>
                  </a:lnTo>
                  <a:lnTo>
                    <a:pt x="646" y="888"/>
                  </a:lnTo>
                  <a:cubicBezTo>
                    <a:pt x="646" y="921"/>
                    <a:pt x="646" y="947"/>
                    <a:pt x="648" y="965"/>
                  </a:cubicBezTo>
                  <a:cubicBezTo>
                    <a:pt x="649" y="983"/>
                    <a:pt x="653" y="998"/>
                    <a:pt x="661" y="1008"/>
                  </a:cubicBezTo>
                  <a:cubicBezTo>
                    <a:pt x="668" y="1018"/>
                    <a:pt x="678" y="1026"/>
                    <a:pt x="692" y="1031"/>
                  </a:cubicBezTo>
                  <a:cubicBezTo>
                    <a:pt x="706" y="1036"/>
                    <a:pt x="726" y="1042"/>
                    <a:pt x="751" y="1049"/>
                  </a:cubicBezTo>
                  <a:lnTo>
                    <a:pt x="751" y="1101"/>
                  </a:lnTo>
                  <a:lnTo>
                    <a:pt x="380" y="1101"/>
                  </a:lnTo>
                  <a:lnTo>
                    <a:pt x="380" y="1049"/>
                  </a:lnTo>
                  <a:cubicBezTo>
                    <a:pt x="397" y="1045"/>
                    <a:pt x="412" y="1040"/>
                    <a:pt x="424" y="1037"/>
                  </a:cubicBezTo>
                  <a:cubicBezTo>
                    <a:pt x="436" y="1033"/>
                    <a:pt x="446" y="1029"/>
                    <a:pt x="454" y="1024"/>
                  </a:cubicBezTo>
                  <a:cubicBezTo>
                    <a:pt x="462" y="1019"/>
                    <a:pt x="468" y="1013"/>
                    <a:pt x="472" y="1007"/>
                  </a:cubicBezTo>
                  <a:cubicBezTo>
                    <a:pt x="475" y="1000"/>
                    <a:pt x="478" y="992"/>
                    <a:pt x="480" y="982"/>
                  </a:cubicBezTo>
                  <a:cubicBezTo>
                    <a:pt x="482" y="972"/>
                    <a:pt x="483" y="959"/>
                    <a:pt x="484" y="944"/>
                  </a:cubicBezTo>
                  <a:cubicBezTo>
                    <a:pt x="484" y="929"/>
                    <a:pt x="484" y="910"/>
                    <a:pt x="484" y="888"/>
                  </a:cubicBezTo>
                  <a:lnTo>
                    <a:pt x="484" y="775"/>
                  </a:lnTo>
                  <a:lnTo>
                    <a:pt x="0" y="775"/>
                  </a:lnTo>
                  <a:lnTo>
                    <a:pt x="0" y="707"/>
                  </a:lnTo>
                  <a:cubicBezTo>
                    <a:pt x="86" y="589"/>
                    <a:pt x="170" y="471"/>
                    <a:pt x="255" y="354"/>
                  </a:cubicBezTo>
                  <a:cubicBezTo>
                    <a:pt x="339" y="236"/>
                    <a:pt x="424" y="119"/>
                    <a:pt x="509" y="0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" name="Rectangle 23">
              <a:extLst>
                <a:ext uri="{FF2B5EF4-FFF2-40B4-BE49-F238E27FC236}">
                  <a16:creationId xmlns:a16="http://schemas.microsoft.com/office/drawing/2014/main" id="{2CE700E6-4BD4-5AD5-9C67-171B36D2EB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4650" y="3344863"/>
              <a:ext cx="357188" cy="322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Verdana Pro" panose="020B0604030504040204" pitchFamily="34" charset="0"/>
                </a:rPr>
                <a:t>x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Freeform 24">
              <a:extLst>
                <a:ext uri="{FF2B5EF4-FFF2-40B4-BE49-F238E27FC236}">
                  <a16:creationId xmlns:a16="http://schemas.microsoft.com/office/drawing/2014/main" id="{08C5DC9F-8E58-4576-ADB9-A2EC1AD983B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79600" y="3417888"/>
              <a:ext cx="222250" cy="155575"/>
            </a:xfrm>
            <a:custGeom>
              <a:avLst/>
              <a:gdLst>
                <a:gd name="T0" fmla="*/ 1838 w 2331"/>
                <a:gd name="T1" fmla="*/ 775 h 1638"/>
                <a:gd name="T2" fmla="*/ 1727 w 2331"/>
                <a:gd name="T3" fmla="*/ 788 h 1638"/>
                <a:gd name="T4" fmla="*/ 1627 w 2331"/>
                <a:gd name="T5" fmla="*/ 825 h 1638"/>
                <a:gd name="T6" fmla="*/ 1536 w 2331"/>
                <a:gd name="T7" fmla="*/ 888 h 1638"/>
                <a:gd name="T8" fmla="*/ 1515 w 2331"/>
                <a:gd name="T9" fmla="*/ 914 h 1638"/>
                <a:gd name="T10" fmla="*/ 1499 w 2331"/>
                <a:gd name="T11" fmla="*/ 970 h 1638"/>
                <a:gd name="T12" fmla="*/ 1496 w 2331"/>
                <a:gd name="T13" fmla="*/ 1080 h 1638"/>
                <a:gd name="T14" fmla="*/ 1571 w 2331"/>
                <a:gd name="T15" fmla="*/ 1421 h 1638"/>
                <a:gd name="T16" fmla="*/ 1798 w 2331"/>
                <a:gd name="T17" fmla="*/ 1538 h 1638"/>
                <a:gd name="T18" fmla="*/ 1946 w 2331"/>
                <a:gd name="T19" fmla="*/ 1507 h 1638"/>
                <a:gd name="T20" fmla="*/ 2043 w 2331"/>
                <a:gd name="T21" fmla="*/ 1424 h 1638"/>
                <a:gd name="T22" fmla="*/ 2095 w 2331"/>
                <a:gd name="T23" fmla="*/ 1298 h 1638"/>
                <a:gd name="T24" fmla="*/ 2111 w 2331"/>
                <a:gd name="T25" fmla="*/ 1142 h 1638"/>
                <a:gd name="T26" fmla="*/ 2040 w 2331"/>
                <a:gd name="T27" fmla="*/ 872 h 1638"/>
                <a:gd name="T28" fmla="*/ 1838 w 2331"/>
                <a:gd name="T29" fmla="*/ 775 h 1638"/>
                <a:gd name="T30" fmla="*/ 2139 w 2331"/>
                <a:gd name="T31" fmla="*/ 0 h 1638"/>
                <a:gd name="T32" fmla="*/ 2187 w 2331"/>
                <a:gd name="T33" fmla="*/ 65 h 1638"/>
                <a:gd name="T34" fmla="*/ 2187 w 2331"/>
                <a:gd name="T35" fmla="*/ 122 h 1638"/>
                <a:gd name="T36" fmla="*/ 1867 w 2331"/>
                <a:gd name="T37" fmla="*/ 200 h 1638"/>
                <a:gd name="T38" fmla="*/ 1636 w 2331"/>
                <a:gd name="T39" fmla="*/ 427 h 1638"/>
                <a:gd name="T40" fmla="*/ 1506 w 2331"/>
                <a:gd name="T41" fmla="*/ 783 h 1638"/>
                <a:gd name="T42" fmla="*/ 1518 w 2331"/>
                <a:gd name="T43" fmla="*/ 788 h 1638"/>
                <a:gd name="T44" fmla="*/ 1712 w 2331"/>
                <a:gd name="T45" fmla="*/ 685 h 1638"/>
                <a:gd name="T46" fmla="*/ 1919 w 2331"/>
                <a:gd name="T47" fmla="*/ 652 h 1638"/>
                <a:gd name="T48" fmla="*/ 2144 w 2331"/>
                <a:gd name="T49" fmla="*/ 710 h 1638"/>
                <a:gd name="T50" fmla="*/ 2285 w 2331"/>
                <a:gd name="T51" fmla="*/ 873 h 1638"/>
                <a:gd name="T52" fmla="*/ 2331 w 2331"/>
                <a:gd name="T53" fmla="*/ 1118 h 1638"/>
                <a:gd name="T54" fmla="*/ 2273 w 2331"/>
                <a:gd name="T55" fmla="*/ 1387 h 1638"/>
                <a:gd name="T56" fmla="*/ 2092 w 2331"/>
                <a:gd name="T57" fmla="*/ 1571 h 1638"/>
                <a:gd name="T58" fmla="*/ 1790 w 2331"/>
                <a:gd name="T59" fmla="*/ 1638 h 1638"/>
                <a:gd name="T60" fmla="*/ 1403 w 2331"/>
                <a:gd name="T61" fmla="*/ 1478 h 1638"/>
                <a:gd name="T62" fmla="*/ 1272 w 2331"/>
                <a:gd name="T63" fmla="*/ 1008 h 1638"/>
                <a:gd name="T64" fmla="*/ 1338 w 2331"/>
                <a:gd name="T65" fmla="*/ 618 h 1638"/>
                <a:gd name="T66" fmla="*/ 1524 w 2331"/>
                <a:gd name="T67" fmla="*/ 301 h 1638"/>
                <a:gd name="T68" fmla="*/ 1804 w 2331"/>
                <a:gd name="T69" fmla="*/ 88 h 1638"/>
                <a:gd name="T70" fmla="*/ 2139 w 2331"/>
                <a:gd name="T71" fmla="*/ 0 h 1638"/>
                <a:gd name="T72" fmla="*/ 549 w 2331"/>
                <a:gd name="T73" fmla="*/ 0 h 1638"/>
                <a:gd name="T74" fmla="*/ 613 w 2331"/>
                <a:gd name="T75" fmla="*/ 0 h 1638"/>
                <a:gd name="T76" fmla="*/ 606 w 2331"/>
                <a:gd name="T77" fmla="*/ 312 h 1638"/>
                <a:gd name="T78" fmla="*/ 606 w 2331"/>
                <a:gd name="T79" fmla="*/ 1313 h 1638"/>
                <a:gd name="T80" fmla="*/ 614 w 2331"/>
                <a:gd name="T81" fmla="*/ 1415 h 1638"/>
                <a:gd name="T82" fmla="*/ 641 w 2331"/>
                <a:gd name="T83" fmla="*/ 1472 h 1638"/>
                <a:gd name="T84" fmla="*/ 696 w 2331"/>
                <a:gd name="T85" fmla="*/ 1506 h 1638"/>
                <a:gd name="T86" fmla="*/ 788 w 2331"/>
                <a:gd name="T87" fmla="*/ 1524 h 1638"/>
                <a:gd name="T88" fmla="*/ 933 w 2331"/>
                <a:gd name="T89" fmla="*/ 1533 h 1638"/>
                <a:gd name="T90" fmla="*/ 933 w 2331"/>
                <a:gd name="T91" fmla="*/ 1619 h 1638"/>
                <a:gd name="T92" fmla="*/ 67 w 2331"/>
                <a:gd name="T93" fmla="*/ 1619 h 1638"/>
                <a:gd name="T94" fmla="*/ 67 w 2331"/>
                <a:gd name="T95" fmla="*/ 1533 h 1638"/>
                <a:gd name="T96" fmla="*/ 253 w 2331"/>
                <a:gd name="T97" fmla="*/ 1517 h 1638"/>
                <a:gd name="T98" fmla="*/ 338 w 2331"/>
                <a:gd name="T99" fmla="*/ 1488 h 1638"/>
                <a:gd name="T100" fmla="*/ 381 w 2331"/>
                <a:gd name="T101" fmla="*/ 1431 h 1638"/>
                <a:gd name="T102" fmla="*/ 394 w 2331"/>
                <a:gd name="T103" fmla="*/ 1313 h 1638"/>
                <a:gd name="T104" fmla="*/ 394 w 2331"/>
                <a:gd name="T105" fmla="*/ 363 h 1638"/>
                <a:gd name="T106" fmla="*/ 378 w 2331"/>
                <a:gd name="T107" fmla="*/ 294 h 1638"/>
                <a:gd name="T108" fmla="*/ 330 w 2331"/>
                <a:gd name="T109" fmla="*/ 272 h 1638"/>
                <a:gd name="T110" fmla="*/ 223 w 2331"/>
                <a:gd name="T111" fmla="*/ 311 h 1638"/>
                <a:gd name="T112" fmla="*/ 52 w 2331"/>
                <a:gd name="T113" fmla="*/ 418 h 1638"/>
                <a:gd name="T114" fmla="*/ 0 w 2331"/>
                <a:gd name="T115" fmla="*/ 327 h 1638"/>
                <a:gd name="T116" fmla="*/ 549 w 2331"/>
                <a:gd name="T117" fmla="*/ 0 h 1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331" h="1638">
                  <a:moveTo>
                    <a:pt x="1838" y="775"/>
                  </a:moveTo>
                  <a:cubicBezTo>
                    <a:pt x="1800" y="775"/>
                    <a:pt x="1763" y="779"/>
                    <a:pt x="1727" y="788"/>
                  </a:cubicBezTo>
                  <a:cubicBezTo>
                    <a:pt x="1692" y="797"/>
                    <a:pt x="1658" y="809"/>
                    <a:pt x="1627" y="825"/>
                  </a:cubicBezTo>
                  <a:cubicBezTo>
                    <a:pt x="1596" y="842"/>
                    <a:pt x="1565" y="863"/>
                    <a:pt x="1536" y="888"/>
                  </a:cubicBezTo>
                  <a:cubicBezTo>
                    <a:pt x="1526" y="896"/>
                    <a:pt x="1519" y="905"/>
                    <a:pt x="1515" y="914"/>
                  </a:cubicBezTo>
                  <a:cubicBezTo>
                    <a:pt x="1507" y="929"/>
                    <a:pt x="1502" y="948"/>
                    <a:pt x="1499" y="970"/>
                  </a:cubicBezTo>
                  <a:cubicBezTo>
                    <a:pt x="1497" y="991"/>
                    <a:pt x="1496" y="1028"/>
                    <a:pt x="1496" y="1080"/>
                  </a:cubicBezTo>
                  <a:cubicBezTo>
                    <a:pt x="1496" y="1229"/>
                    <a:pt x="1521" y="1343"/>
                    <a:pt x="1571" y="1421"/>
                  </a:cubicBezTo>
                  <a:cubicBezTo>
                    <a:pt x="1621" y="1499"/>
                    <a:pt x="1697" y="1538"/>
                    <a:pt x="1798" y="1538"/>
                  </a:cubicBezTo>
                  <a:cubicBezTo>
                    <a:pt x="1857" y="1538"/>
                    <a:pt x="1906" y="1528"/>
                    <a:pt x="1946" y="1507"/>
                  </a:cubicBezTo>
                  <a:cubicBezTo>
                    <a:pt x="1986" y="1487"/>
                    <a:pt x="2018" y="1459"/>
                    <a:pt x="2043" y="1424"/>
                  </a:cubicBezTo>
                  <a:cubicBezTo>
                    <a:pt x="2067" y="1388"/>
                    <a:pt x="2085" y="1346"/>
                    <a:pt x="2095" y="1298"/>
                  </a:cubicBezTo>
                  <a:cubicBezTo>
                    <a:pt x="2106" y="1250"/>
                    <a:pt x="2111" y="1198"/>
                    <a:pt x="2111" y="1142"/>
                  </a:cubicBezTo>
                  <a:cubicBezTo>
                    <a:pt x="2111" y="1026"/>
                    <a:pt x="2087" y="936"/>
                    <a:pt x="2040" y="872"/>
                  </a:cubicBezTo>
                  <a:cubicBezTo>
                    <a:pt x="1992" y="807"/>
                    <a:pt x="1925" y="775"/>
                    <a:pt x="1838" y="775"/>
                  </a:cubicBezTo>
                  <a:close/>
                  <a:moveTo>
                    <a:pt x="2139" y="0"/>
                  </a:moveTo>
                  <a:lnTo>
                    <a:pt x="2187" y="65"/>
                  </a:lnTo>
                  <a:lnTo>
                    <a:pt x="2187" y="122"/>
                  </a:lnTo>
                  <a:cubicBezTo>
                    <a:pt x="2067" y="122"/>
                    <a:pt x="1960" y="148"/>
                    <a:pt x="1867" y="200"/>
                  </a:cubicBezTo>
                  <a:cubicBezTo>
                    <a:pt x="1774" y="251"/>
                    <a:pt x="1697" y="327"/>
                    <a:pt x="1636" y="427"/>
                  </a:cubicBezTo>
                  <a:cubicBezTo>
                    <a:pt x="1575" y="527"/>
                    <a:pt x="1531" y="646"/>
                    <a:pt x="1506" y="783"/>
                  </a:cubicBezTo>
                  <a:lnTo>
                    <a:pt x="1518" y="788"/>
                  </a:lnTo>
                  <a:cubicBezTo>
                    <a:pt x="1584" y="741"/>
                    <a:pt x="1648" y="707"/>
                    <a:pt x="1712" y="685"/>
                  </a:cubicBezTo>
                  <a:cubicBezTo>
                    <a:pt x="1776" y="663"/>
                    <a:pt x="1845" y="652"/>
                    <a:pt x="1919" y="652"/>
                  </a:cubicBezTo>
                  <a:cubicBezTo>
                    <a:pt x="2007" y="652"/>
                    <a:pt x="2082" y="671"/>
                    <a:pt x="2144" y="710"/>
                  </a:cubicBezTo>
                  <a:cubicBezTo>
                    <a:pt x="2207" y="749"/>
                    <a:pt x="2253" y="803"/>
                    <a:pt x="2285" y="873"/>
                  </a:cubicBezTo>
                  <a:cubicBezTo>
                    <a:pt x="2316" y="943"/>
                    <a:pt x="2331" y="1025"/>
                    <a:pt x="2331" y="1118"/>
                  </a:cubicBezTo>
                  <a:cubicBezTo>
                    <a:pt x="2331" y="1220"/>
                    <a:pt x="2312" y="1310"/>
                    <a:pt x="2273" y="1387"/>
                  </a:cubicBezTo>
                  <a:cubicBezTo>
                    <a:pt x="2234" y="1465"/>
                    <a:pt x="2173" y="1526"/>
                    <a:pt x="2092" y="1571"/>
                  </a:cubicBezTo>
                  <a:cubicBezTo>
                    <a:pt x="2010" y="1615"/>
                    <a:pt x="1910" y="1638"/>
                    <a:pt x="1790" y="1638"/>
                  </a:cubicBezTo>
                  <a:cubicBezTo>
                    <a:pt x="1619" y="1638"/>
                    <a:pt x="1490" y="1584"/>
                    <a:pt x="1403" y="1478"/>
                  </a:cubicBezTo>
                  <a:cubicBezTo>
                    <a:pt x="1316" y="1372"/>
                    <a:pt x="1272" y="1215"/>
                    <a:pt x="1272" y="1008"/>
                  </a:cubicBezTo>
                  <a:cubicBezTo>
                    <a:pt x="1272" y="869"/>
                    <a:pt x="1294" y="739"/>
                    <a:pt x="1338" y="618"/>
                  </a:cubicBezTo>
                  <a:cubicBezTo>
                    <a:pt x="1381" y="497"/>
                    <a:pt x="1444" y="391"/>
                    <a:pt x="1524" y="301"/>
                  </a:cubicBezTo>
                  <a:cubicBezTo>
                    <a:pt x="1604" y="211"/>
                    <a:pt x="1698" y="140"/>
                    <a:pt x="1804" y="88"/>
                  </a:cubicBezTo>
                  <a:cubicBezTo>
                    <a:pt x="1910" y="36"/>
                    <a:pt x="2022" y="7"/>
                    <a:pt x="2139" y="0"/>
                  </a:cubicBezTo>
                  <a:close/>
                  <a:moveTo>
                    <a:pt x="549" y="0"/>
                  </a:moveTo>
                  <a:lnTo>
                    <a:pt x="613" y="0"/>
                  </a:lnTo>
                  <a:cubicBezTo>
                    <a:pt x="608" y="75"/>
                    <a:pt x="606" y="179"/>
                    <a:pt x="606" y="312"/>
                  </a:cubicBezTo>
                  <a:lnTo>
                    <a:pt x="606" y="1313"/>
                  </a:lnTo>
                  <a:cubicBezTo>
                    <a:pt x="606" y="1358"/>
                    <a:pt x="609" y="1392"/>
                    <a:pt x="614" y="1415"/>
                  </a:cubicBezTo>
                  <a:cubicBezTo>
                    <a:pt x="619" y="1439"/>
                    <a:pt x="628" y="1457"/>
                    <a:pt x="641" y="1472"/>
                  </a:cubicBezTo>
                  <a:cubicBezTo>
                    <a:pt x="654" y="1486"/>
                    <a:pt x="672" y="1497"/>
                    <a:pt x="696" y="1506"/>
                  </a:cubicBezTo>
                  <a:cubicBezTo>
                    <a:pt x="721" y="1514"/>
                    <a:pt x="751" y="1520"/>
                    <a:pt x="788" y="1524"/>
                  </a:cubicBezTo>
                  <a:cubicBezTo>
                    <a:pt x="824" y="1529"/>
                    <a:pt x="873" y="1532"/>
                    <a:pt x="933" y="1533"/>
                  </a:cubicBezTo>
                  <a:lnTo>
                    <a:pt x="933" y="1619"/>
                  </a:lnTo>
                  <a:lnTo>
                    <a:pt x="67" y="1619"/>
                  </a:lnTo>
                  <a:lnTo>
                    <a:pt x="67" y="1533"/>
                  </a:lnTo>
                  <a:cubicBezTo>
                    <a:pt x="154" y="1529"/>
                    <a:pt x="216" y="1524"/>
                    <a:pt x="253" y="1517"/>
                  </a:cubicBezTo>
                  <a:cubicBezTo>
                    <a:pt x="290" y="1511"/>
                    <a:pt x="318" y="1501"/>
                    <a:pt x="338" y="1488"/>
                  </a:cubicBezTo>
                  <a:cubicBezTo>
                    <a:pt x="357" y="1474"/>
                    <a:pt x="372" y="1456"/>
                    <a:pt x="381" y="1431"/>
                  </a:cubicBezTo>
                  <a:cubicBezTo>
                    <a:pt x="390" y="1407"/>
                    <a:pt x="394" y="1368"/>
                    <a:pt x="394" y="1313"/>
                  </a:cubicBezTo>
                  <a:lnTo>
                    <a:pt x="394" y="363"/>
                  </a:lnTo>
                  <a:cubicBezTo>
                    <a:pt x="394" y="331"/>
                    <a:pt x="389" y="308"/>
                    <a:pt x="378" y="294"/>
                  </a:cubicBezTo>
                  <a:cubicBezTo>
                    <a:pt x="367" y="280"/>
                    <a:pt x="351" y="272"/>
                    <a:pt x="330" y="272"/>
                  </a:cubicBezTo>
                  <a:cubicBezTo>
                    <a:pt x="305" y="272"/>
                    <a:pt x="269" y="285"/>
                    <a:pt x="223" y="311"/>
                  </a:cubicBezTo>
                  <a:cubicBezTo>
                    <a:pt x="177" y="337"/>
                    <a:pt x="120" y="372"/>
                    <a:pt x="52" y="418"/>
                  </a:cubicBezTo>
                  <a:lnTo>
                    <a:pt x="0" y="327"/>
                  </a:lnTo>
                  <a:lnTo>
                    <a:pt x="54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" name="Freeform 25">
              <a:extLst>
                <a:ext uri="{FF2B5EF4-FFF2-40B4-BE49-F238E27FC236}">
                  <a16:creationId xmlns:a16="http://schemas.microsoft.com/office/drawing/2014/main" id="{06A5AAC4-4379-DEF2-2ED1-6B30D8874E3E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5663" y="3381375"/>
              <a:ext cx="69850" cy="107950"/>
            </a:xfrm>
            <a:custGeom>
              <a:avLst/>
              <a:gdLst>
                <a:gd name="T0" fmla="*/ 376 w 726"/>
                <a:gd name="T1" fmla="*/ 0 h 1127"/>
                <a:gd name="T2" fmla="*/ 504 w 726"/>
                <a:gd name="T3" fmla="*/ 15 h 1127"/>
                <a:gd name="T4" fmla="*/ 608 w 726"/>
                <a:gd name="T5" fmla="*/ 59 h 1127"/>
                <a:gd name="T6" fmla="*/ 676 w 726"/>
                <a:gd name="T7" fmla="*/ 133 h 1127"/>
                <a:gd name="T8" fmla="*/ 701 w 726"/>
                <a:gd name="T9" fmla="*/ 235 h 1127"/>
                <a:gd name="T10" fmla="*/ 685 w 726"/>
                <a:gd name="T11" fmla="*/ 332 h 1127"/>
                <a:gd name="T12" fmla="*/ 638 w 726"/>
                <a:gd name="T13" fmla="*/ 409 h 1127"/>
                <a:gd name="T14" fmla="*/ 559 w 726"/>
                <a:gd name="T15" fmla="*/ 471 h 1127"/>
                <a:gd name="T16" fmla="*/ 451 w 726"/>
                <a:gd name="T17" fmla="*/ 525 h 1127"/>
                <a:gd name="T18" fmla="*/ 451 w 726"/>
                <a:gd name="T19" fmla="*/ 535 h 1127"/>
                <a:gd name="T20" fmla="*/ 558 w 726"/>
                <a:gd name="T21" fmla="*/ 568 h 1127"/>
                <a:gd name="T22" fmla="*/ 645 w 726"/>
                <a:gd name="T23" fmla="*/ 626 h 1127"/>
                <a:gd name="T24" fmla="*/ 704 w 726"/>
                <a:gd name="T25" fmla="*/ 706 h 1127"/>
                <a:gd name="T26" fmla="*/ 726 w 726"/>
                <a:gd name="T27" fmla="*/ 807 h 1127"/>
                <a:gd name="T28" fmla="*/ 700 w 726"/>
                <a:gd name="T29" fmla="*/ 934 h 1127"/>
                <a:gd name="T30" fmla="*/ 623 w 726"/>
                <a:gd name="T31" fmla="*/ 1036 h 1127"/>
                <a:gd name="T32" fmla="*/ 495 w 726"/>
                <a:gd name="T33" fmla="*/ 1103 h 1127"/>
                <a:gd name="T34" fmla="*/ 318 w 726"/>
                <a:gd name="T35" fmla="*/ 1127 h 1127"/>
                <a:gd name="T36" fmla="*/ 156 w 726"/>
                <a:gd name="T37" fmla="*/ 1111 h 1127"/>
                <a:gd name="T38" fmla="*/ 0 w 726"/>
                <a:gd name="T39" fmla="*/ 1070 h 1127"/>
                <a:gd name="T40" fmla="*/ 0 w 726"/>
                <a:gd name="T41" fmla="*/ 884 h 1127"/>
                <a:gd name="T42" fmla="*/ 110 w 726"/>
                <a:gd name="T43" fmla="*/ 884 h 1127"/>
                <a:gd name="T44" fmla="*/ 143 w 726"/>
                <a:gd name="T45" fmla="*/ 958 h 1127"/>
                <a:gd name="T46" fmla="*/ 187 w 726"/>
                <a:gd name="T47" fmla="*/ 1008 h 1127"/>
                <a:gd name="T48" fmla="*/ 246 w 726"/>
                <a:gd name="T49" fmla="*/ 1035 h 1127"/>
                <a:gd name="T50" fmla="*/ 321 w 726"/>
                <a:gd name="T51" fmla="*/ 1044 h 1127"/>
                <a:gd name="T52" fmla="*/ 489 w 726"/>
                <a:gd name="T53" fmla="*/ 991 h 1127"/>
                <a:gd name="T54" fmla="*/ 546 w 726"/>
                <a:gd name="T55" fmla="*/ 831 h 1127"/>
                <a:gd name="T56" fmla="*/ 471 w 726"/>
                <a:gd name="T57" fmla="*/ 658 h 1127"/>
                <a:gd name="T58" fmla="*/ 248 w 726"/>
                <a:gd name="T59" fmla="*/ 599 h 1127"/>
                <a:gd name="T60" fmla="*/ 172 w 726"/>
                <a:gd name="T61" fmla="*/ 599 h 1127"/>
                <a:gd name="T62" fmla="*/ 172 w 726"/>
                <a:gd name="T63" fmla="*/ 516 h 1127"/>
                <a:gd name="T64" fmla="*/ 328 w 726"/>
                <a:gd name="T65" fmla="*/ 491 h 1127"/>
                <a:gd name="T66" fmla="*/ 438 w 726"/>
                <a:gd name="T67" fmla="*/ 436 h 1127"/>
                <a:gd name="T68" fmla="*/ 503 w 726"/>
                <a:gd name="T69" fmla="*/ 358 h 1127"/>
                <a:gd name="T70" fmla="*/ 525 w 726"/>
                <a:gd name="T71" fmla="*/ 263 h 1127"/>
                <a:gd name="T72" fmla="*/ 476 w 726"/>
                <a:gd name="T73" fmla="*/ 133 h 1127"/>
                <a:gd name="T74" fmla="*/ 334 w 726"/>
                <a:gd name="T75" fmla="*/ 85 h 1127"/>
                <a:gd name="T76" fmla="*/ 203 w 726"/>
                <a:gd name="T77" fmla="*/ 128 h 1127"/>
                <a:gd name="T78" fmla="*/ 122 w 726"/>
                <a:gd name="T79" fmla="*/ 256 h 1127"/>
                <a:gd name="T80" fmla="*/ 12 w 726"/>
                <a:gd name="T81" fmla="*/ 256 h 1127"/>
                <a:gd name="T82" fmla="*/ 12 w 726"/>
                <a:gd name="T83" fmla="*/ 87 h 1127"/>
                <a:gd name="T84" fmla="*/ 204 w 726"/>
                <a:gd name="T85" fmla="*/ 22 h 1127"/>
                <a:gd name="T86" fmla="*/ 376 w 726"/>
                <a:gd name="T87" fmla="*/ 0 h 1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726" h="1127">
                  <a:moveTo>
                    <a:pt x="376" y="0"/>
                  </a:moveTo>
                  <a:cubicBezTo>
                    <a:pt x="422" y="0"/>
                    <a:pt x="465" y="5"/>
                    <a:pt x="504" y="15"/>
                  </a:cubicBezTo>
                  <a:cubicBezTo>
                    <a:pt x="544" y="24"/>
                    <a:pt x="579" y="39"/>
                    <a:pt x="608" y="59"/>
                  </a:cubicBezTo>
                  <a:cubicBezTo>
                    <a:pt x="637" y="79"/>
                    <a:pt x="660" y="103"/>
                    <a:pt x="676" y="133"/>
                  </a:cubicBezTo>
                  <a:cubicBezTo>
                    <a:pt x="693" y="162"/>
                    <a:pt x="701" y="196"/>
                    <a:pt x="701" y="235"/>
                  </a:cubicBezTo>
                  <a:cubicBezTo>
                    <a:pt x="701" y="272"/>
                    <a:pt x="696" y="304"/>
                    <a:pt x="685" y="332"/>
                  </a:cubicBezTo>
                  <a:cubicBezTo>
                    <a:pt x="675" y="361"/>
                    <a:pt x="659" y="386"/>
                    <a:pt x="638" y="409"/>
                  </a:cubicBezTo>
                  <a:cubicBezTo>
                    <a:pt x="616" y="432"/>
                    <a:pt x="590" y="453"/>
                    <a:pt x="559" y="471"/>
                  </a:cubicBezTo>
                  <a:cubicBezTo>
                    <a:pt x="527" y="490"/>
                    <a:pt x="491" y="508"/>
                    <a:pt x="451" y="525"/>
                  </a:cubicBezTo>
                  <a:lnTo>
                    <a:pt x="451" y="535"/>
                  </a:lnTo>
                  <a:cubicBezTo>
                    <a:pt x="489" y="542"/>
                    <a:pt x="525" y="553"/>
                    <a:pt x="558" y="568"/>
                  </a:cubicBezTo>
                  <a:cubicBezTo>
                    <a:pt x="591" y="584"/>
                    <a:pt x="621" y="603"/>
                    <a:pt x="645" y="626"/>
                  </a:cubicBezTo>
                  <a:cubicBezTo>
                    <a:pt x="670" y="649"/>
                    <a:pt x="690" y="676"/>
                    <a:pt x="704" y="706"/>
                  </a:cubicBezTo>
                  <a:cubicBezTo>
                    <a:pt x="719" y="737"/>
                    <a:pt x="726" y="770"/>
                    <a:pt x="726" y="807"/>
                  </a:cubicBezTo>
                  <a:cubicBezTo>
                    <a:pt x="726" y="853"/>
                    <a:pt x="717" y="895"/>
                    <a:pt x="700" y="934"/>
                  </a:cubicBezTo>
                  <a:cubicBezTo>
                    <a:pt x="683" y="974"/>
                    <a:pt x="657" y="1008"/>
                    <a:pt x="623" y="1036"/>
                  </a:cubicBezTo>
                  <a:cubicBezTo>
                    <a:pt x="588" y="1065"/>
                    <a:pt x="546" y="1087"/>
                    <a:pt x="495" y="1103"/>
                  </a:cubicBezTo>
                  <a:cubicBezTo>
                    <a:pt x="445" y="1119"/>
                    <a:pt x="386" y="1127"/>
                    <a:pt x="318" y="1127"/>
                  </a:cubicBezTo>
                  <a:cubicBezTo>
                    <a:pt x="265" y="1127"/>
                    <a:pt x="211" y="1122"/>
                    <a:pt x="156" y="1111"/>
                  </a:cubicBezTo>
                  <a:cubicBezTo>
                    <a:pt x="101" y="1101"/>
                    <a:pt x="49" y="1087"/>
                    <a:pt x="0" y="1070"/>
                  </a:cubicBezTo>
                  <a:lnTo>
                    <a:pt x="0" y="884"/>
                  </a:lnTo>
                  <a:lnTo>
                    <a:pt x="110" y="884"/>
                  </a:lnTo>
                  <a:cubicBezTo>
                    <a:pt x="120" y="913"/>
                    <a:pt x="131" y="937"/>
                    <a:pt x="143" y="958"/>
                  </a:cubicBezTo>
                  <a:cubicBezTo>
                    <a:pt x="156" y="978"/>
                    <a:pt x="170" y="995"/>
                    <a:pt x="187" y="1008"/>
                  </a:cubicBezTo>
                  <a:cubicBezTo>
                    <a:pt x="204" y="1020"/>
                    <a:pt x="224" y="1030"/>
                    <a:pt x="246" y="1035"/>
                  </a:cubicBezTo>
                  <a:cubicBezTo>
                    <a:pt x="268" y="1041"/>
                    <a:pt x="293" y="1044"/>
                    <a:pt x="321" y="1044"/>
                  </a:cubicBezTo>
                  <a:cubicBezTo>
                    <a:pt x="395" y="1044"/>
                    <a:pt x="451" y="1026"/>
                    <a:pt x="489" y="991"/>
                  </a:cubicBezTo>
                  <a:cubicBezTo>
                    <a:pt x="527" y="956"/>
                    <a:pt x="546" y="903"/>
                    <a:pt x="546" y="831"/>
                  </a:cubicBezTo>
                  <a:cubicBezTo>
                    <a:pt x="546" y="755"/>
                    <a:pt x="521" y="697"/>
                    <a:pt x="471" y="658"/>
                  </a:cubicBezTo>
                  <a:cubicBezTo>
                    <a:pt x="421" y="619"/>
                    <a:pt x="347" y="599"/>
                    <a:pt x="248" y="599"/>
                  </a:cubicBezTo>
                  <a:lnTo>
                    <a:pt x="172" y="599"/>
                  </a:lnTo>
                  <a:lnTo>
                    <a:pt x="172" y="516"/>
                  </a:lnTo>
                  <a:cubicBezTo>
                    <a:pt x="232" y="514"/>
                    <a:pt x="284" y="505"/>
                    <a:pt x="328" y="491"/>
                  </a:cubicBezTo>
                  <a:cubicBezTo>
                    <a:pt x="372" y="477"/>
                    <a:pt x="409" y="459"/>
                    <a:pt x="438" y="436"/>
                  </a:cubicBezTo>
                  <a:cubicBezTo>
                    <a:pt x="467" y="414"/>
                    <a:pt x="489" y="388"/>
                    <a:pt x="503" y="358"/>
                  </a:cubicBezTo>
                  <a:cubicBezTo>
                    <a:pt x="518" y="328"/>
                    <a:pt x="525" y="297"/>
                    <a:pt x="525" y="263"/>
                  </a:cubicBezTo>
                  <a:cubicBezTo>
                    <a:pt x="525" y="208"/>
                    <a:pt x="508" y="164"/>
                    <a:pt x="476" y="133"/>
                  </a:cubicBezTo>
                  <a:cubicBezTo>
                    <a:pt x="443" y="101"/>
                    <a:pt x="396" y="85"/>
                    <a:pt x="334" y="85"/>
                  </a:cubicBezTo>
                  <a:cubicBezTo>
                    <a:pt x="282" y="85"/>
                    <a:pt x="238" y="99"/>
                    <a:pt x="203" y="128"/>
                  </a:cubicBezTo>
                  <a:cubicBezTo>
                    <a:pt x="168" y="157"/>
                    <a:pt x="141" y="199"/>
                    <a:pt x="122" y="256"/>
                  </a:cubicBezTo>
                  <a:lnTo>
                    <a:pt x="12" y="256"/>
                  </a:lnTo>
                  <a:lnTo>
                    <a:pt x="12" y="87"/>
                  </a:lnTo>
                  <a:cubicBezTo>
                    <a:pt x="80" y="58"/>
                    <a:pt x="144" y="36"/>
                    <a:pt x="204" y="22"/>
                  </a:cubicBezTo>
                  <a:cubicBezTo>
                    <a:pt x="264" y="7"/>
                    <a:pt x="321" y="0"/>
                    <a:pt x="376" y="0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" name="Rectangle 26">
              <a:extLst>
                <a:ext uri="{FF2B5EF4-FFF2-40B4-BE49-F238E27FC236}">
                  <a16:creationId xmlns:a16="http://schemas.microsoft.com/office/drawing/2014/main" id="{C72F7FF9-644E-CC20-DFA5-5850B969DB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2900" y="3344863"/>
              <a:ext cx="358775" cy="322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Verdana Pro" panose="020B0604030504040204" pitchFamily="34" charset="0"/>
                </a:rPr>
                <a:t>x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Freeform 27">
              <a:extLst>
                <a:ext uri="{FF2B5EF4-FFF2-40B4-BE49-F238E27FC236}">
                  <a16:creationId xmlns:a16="http://schemas.microsoft.com/office/drawing/2014/main" id="{728DD5FB-04FF-2BAD-B2DE-4FA1CB2D0E2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117850" y="3417888"/>
              <a:ext cx="222250" cy="155575"/>
            </a:xfrm>
            <a:custGeom>
              <a:avLst/>
              <a:gdLst>
                <a:gd name="T0" fmla="*/ 1838 w 2331"/>
                <a:gd name="T1" fmla="*/ 775 h 1638"/>
                <a:gd name="T2" fmla="*/ 1727 w 2331"/>
                <a:gd name="T3" fmla="*/ 788 h 1638"/>
                <a:gd name="T4" fmla="*/ 1627 w 2331"/>
                <a:gd name="T5" fmla="*/ 825 h 1638"/>
                <a:gd name="T6" fmla="*/ 1535 w 2331"/>
                <a:gd name="T7" fmla="*/ 888 h 1638"/>
                <a:gd name="T8" fmla="*/ 1514 w 2331"/>
                <a:gd name="T9" fmla="*/ 914 h 1638"/>
                <a:gd name="T10" fmla="*/ 1499 w 2331"/>
                <a:gd name="T11" fmla="*/ 970 h 1638"/>
                <a:gd name="T12" fmla="*/ 1495 w 2331"/>
                <a:gd name="T13" fmla="*/ 1080 h 1638"/>
                <a:gd name="T14" fmla="*/ 1570 w 2331"/>
                <a:gd name="T15" fmla="*/ 1421 h 1638"/>
                <a:gd name="T16" fmla="*/ 1798 w 2331"/>
                <a:gd name="T17" fmla="*/ 1538 h 1638"/>
                <a:gd name="T18" fmla="*/ 1945 w 2331"/>
                <a:gd name="T19" fmla="*/ 1507 h 1638"/>
                <a:gd name="T20" fmla="*/ 2042 w 2331"/>
                <a:gd name="T21" fmla="*/ 1424 h 1638"/>
                <a:gd name="T22" fmla="*/ 2095 w 2331"/>
                <a:gd name="T23" fmla="*/ 1298 h 1638"/>
                <a:gd name="T24" fmla="*/ 2111 w 2331"/>
                <a:gd name="T25" fmla="*/ 1142 h 1638"/>
                <a:gd name="T26" fmla="*/ 2039 w 2331"/>
                <a:gd name="T27" fmla="*/ 872 h 1638"/>
                <a:gd name="T28" fmla="*/ 1838 w 2331"/>
                <a:gd name="T29" fmla="*/ 775 h 1638"/>
                <a:gd name="T30" fmla="*/ 2139 w 2331"/>
                <a:gd name="T31" fmla="*/ 0 h 1638"/>
                <a:gd name="T32" fmla="*/ 2187 w 2331"/>
                <a:gd name="T33" fmla="*/ 65 h 1638"/>
                <a:gd name="T34" fmla="*/ 2187 w 2331"/>
                <a:gd name="T35" fmla="*/ 122 h 1638"/>
                <a:gd name="T36" fmla="*/ 1867 w 2331"/>
                <a:gd name="T37" fmla="*/ 200 h 1638"/>
                <a:gd name="T38" fmla="*/ 1635 w 2331"/>
                <a:gd name="T39" fmla="*/ 427 h 1638"/>
                <a:gd name="T40" fmla="*/ 1506 w 2331"/>
                <a:gd name="T41" fmla="*/ 783 h 1638"/>
                <a:gd name="T42" fmla="*/ 1518 w 2331"/>
                <a:gd name="T43" fmla="*/ 788 h 1638"/>
                <a:gd name="T44" fmla="*/ 1712 w 2331"/>
                <a:gd name="T45" fmla="*/ 685 h 1638"/>
                <a:gd name="T46" fmla="*/ 1918 w 2331"/>
                <a:gd name="T47" fmla="*/ 652 h 1638"/>
                <a:gd name="T48" fmla="*/ 2144 w 2331"/>
                <a:gd name="T49" fmla="*/ 710 h 1638"/>
                <a:gd name="T50" fmla="*/ 2284 w 2331"/>
                <a:gd name="T51" fmla="*/ 873 h 1638"/>
                <a:gd name="T52" fmla="*/ 2331 w 2331"/>
                <a:gd name="T53" fmla="*/ 1118 h 1638"/>
                <a:gd name="T54" fmla="*/ 2272 w 2331"/>
                <a:gd name="T55" fmla="*/ 1387 h 1638"/>
                <a:gd name="T56" fmla="*/ 2091 w 2331"/>
                <a:gd name="T57" fmla="*/ 1571 h 1638"/>
                <a:gd name="T58" fmla="*/ 1789 w 2331"/>
                <a:gd name="T59" fmla="*/ 1638 h 1638"/>
                <a:gd name="T60" fmla="*/ 1402 w 2331"/>
                <a:gd name="T61" fmla="*/ 1478 h 1638"/>
                <a:gd name="T62" fmla="*/ 1272 w 2331"/>
                <a:gd name="T63" fmla="*/ 1008 h 1638"/>
                <a:gd name="T64" fmla="*/ 1337 w 2331"/>
                <a:gd name="T65" fmla="*/ 618 h 1638"/>
                <a:gd name="T66" fmla="*/ 1523 w 2331"/>
                <a:gd name="T67" fmla="*/ 301 h 1638"/>
                <a:gd name="T68" fmla="*/ 1804 w 2331"/>
                <a:gd name="T69" fmla="*/ 88 h 1638"/>
                <a:gd name="T70" fmla="*/ 2139 w 2331"/>
                <a:gd name="T71" fmla="*/ 0 h 1638"/>
                <a:gd name="T72" fmla="*/ 548 w 2331"/>
                <a:gd name="T73" fmla="*/ 0 h 1638"/>
                <a:gd name="T74" fmla="*/ 613 w 2331"/>
                <a:gd name="T75" fmla="*/ 0 h 1638"/>
                <a:gd name="T76" fmla="*/ 606 w 2331"/>
                <a:gd name="T77" fmla="*/ 312 h 1638"/>
                <a:gd name="T78" fmla="*/ 606 w 2331"/>
                <a:gd name="T79" fmla="*/ 1313 h 1638"/>
                <a:gd name="T80" fmla="*/ 613 w 2331"/>
                <a:gd name="T81" fmla="*/ 1415 h 1638"/>
                <a:gd name="T82" fmla="*/ 640 w 2331"/>
                <a:gd name="T83" fmla="*/ 1472 h 1638"/>
                <a:gd name="T84" fmla="*/ 696 w 2331"/>
                <a:gd name="T85" fmla="*/ 1506 h 1638"/>
                <a:gd name="T86" fmla="*/ 787 w 2331"/>
                <a:gd name="T87" fmla="*/ 1524 h 1638"/>
                <a:gd name="T88" fmla="*/ 933 w 2331"/>
                <a:gd name="T89" fmla="*/ 1533 h 1638"/>
                <a:gd name="T90" fmla="*/ 933 w 2331"/>
                <a:gd name="T91" fmla="*/ 1619 h 1638"/>
                <a:gd name="T92" fmla="*/ 67 w 2331"/>
                <a:gd name="T93" fmla="*/ 1619 h 1638"/>
                <a:gd name="T94" fmla="*/ 67 w 2331"/>
                <a:gd name="T95" fmla="*/ 1533 h 1638"/>
                <a:gd name="T96" fmla="*/ 252 w 2331"/>
                <a:gd name="T97" fmla="*/ 1517 h 1638"/>
                <a:gd name="T98" fmla="*/ 337 w 2331"/>
                <a:gd name="T99" fmla="*/ 1488 h 1638"/>
                <a:gd name="T100" fmla="*/ 380 w 2331"/>
                <a:gd name="T101" fmla="*/ 1431 h 1638"/>
                <a:gd name="T102" fmla="*/ 394 w 2331"/>
                <a:gd name="T103" fmla="*/ 1313 h 1638"/>
                <a:gd name="T104" fmla="*/ 394 w 2331"/>
                <a:gd name="T105" fmla="*/ 363 h 1638"/>
                <a:gd name="T106" fmla="*/ 377 w 2331"/>
                <a:gd name="T107" fmla="*/ 294 h 1638"/>
                <a:gd name="T108" fmla="*/ 329 w 2331"/>
                <a:gd name="T109" fmla="*/ 272 h 1638"/>
                <a:gd name="T110" fmla="*/ 222 w 2331"/>
                <a:gd name="T111" fmla="*/ 311 h 1638"/>
                <a:gd name="T112" fmla="*/ 51 w 2331"/>
                <a:gd name="T113" fmla="*/ 418 h 1638"/>
                <a:gd name="T114" fmla="*/ 0 w 2331"/>
                <a:gd name="T115" fmla="*/ 327 h 1638"/>
                <a:gd name="T116" fmla="*/ 548 w 2331"/>
                <a:gd name="T117" fmla="*/ 0 h 1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331" h="1638">
                  <a:moveTo>
                    <a:pt x="1838" y="775"/>
                  </a:moveTo>
                  <a:cubicBezTo>
                    <a:pt x="1799" y="775"/>
                    <a:pt x="1762" y="779"/>
                    <a:pt x="1727" y="788"/>
                  </a:cubicBezTo>
                  <a:cubicBezTo>
                    <a:pt x="1691" y="797"/>
                    <a:pt x="1658" y="809"/>
                    <a:pt x="1627" y="825"/>
                  </a:cubicBezTo>
                  <a:cubicBezTo>
                    <a:pt x="1595" y="842"/>
                    <a:pt x="1565" y="863"/>
                    <a:pt x="1535" y="888"/>
                  </a:cubicBezTo>
                  <a:cubicBezTo>
                    <a:pt x="1526" y="896"/>
                    <a:pt x="1519" y="905"/>
                    <a:pt x="1514" y="914"/>
                  </a:cubicBezTo>
                  <a:cubicBezTo>
                    <a:pt x="1506" y="929"/>
                    <a:pt x="1501" y="948"/>
                    <a:pt x="1499" y="970"/>
                  </a:cubicBezTo>
                  <a:cubicBezTo>
                    <a:pt x="1497" y="991"/>
                    <a:pt x="1495" y="1028"/>
                    <a:pt x="1495" y="1080"/>
                  </a:cubicBezTo>
                  <a:cubicBezTo>
                    <a:pt x="1495" y="1229"/>
                    <a:pt x="1520" y="1343"/>
                    <a:pt x="1570" y="1421"/>
                  </a:cubicBezTo>
                  <a:cubicBezTo>
                    <a:pt x="1620" y="1499"/>
                    <a:pt x="1696" y="1538"/>
                    <a:pt x="1798" y="1538"/>
                  </a:cubicBezTo>
                  <a:cubicBezTo>
                    <a:pt x="1856" y="1538"/>
                    <a:pt x="1906" y="1528"/>
                    <a:pt x="1945" y="1507"/>
                  </a:cubicBezTo>
                  <a:cubicBezTo>
                    <a:pt x="1985" y="1487"/>
                    <a:pt x="2017" y="1459"/>
                    <a:pt x="2042" y="1424"/>
                  </a:cubicBezTo>
                  <a:cubicBezTo>
                    <a:pt x="2067" y="1388"/>
                    <a:pt x="2084" y="1346"/>
                    <a:pt x="2095" y="1298"/>
                  </a:cubicBezTo>
                  <a:cubicBezTo>
                    <a:pt x="2105" y="1250"/>
                    <a:pt x="2111" y="1198"/>
                    <a:pt x="2111" y="1142"/>
                  </a:cubicBezTo>
                  <a:cubicBezTo>
                    <a:pt x="2111" y="1026"/>
                    <a:pt x="2087" y="936"/>
                    <a:pt x="2039" y="872"/>
                  </a:cubicBezTo>
                  <a:cubicBezTo>
                    <a:pt x="1991" y="807"/>
                    <a:pt x="1924" y="775"/>
                    <a:pt x="1838" y="775"/>
                  </a:cubicBezTo>
                  <a:close/>
                  <a:moveTo>
                    <a:pt x="2139" y="0"/>
                  </a:moveTo>
                  <a:lnTo>
                    <a:pt x="2187" y="65"/>
                  </a:lnTo>
                  <a:lnTo>
                    <a:pt x="2187" y="122"/>
                  </a:lnTo>
                  <a:cubicBezTo>
                    <a:pt x="2066" y="122"/>
                    <a:pt x="1960" y="148"/>
                    <a:pt x="1867" y="200"/>
                  </a:cubicBezTo>
                  <a:cubicBezTo>
                    <a:pt x="1774" y="251"/>
                    <a:pt x="1697" y="327"/>
                    <a:pt x="1635" y="427"/>
                  </a:cubicBezTo>
                  <a:cubicBezTo>
                    <a:pt x="1574" y="527"/>
                    <a:pt x="1531" y="646"/>
                    <a:pt x="1506" y="783"/>
                  </a:cubicBezTo>
                  <a:lnTo>
                    <a:pt x="1518" y="788"/>
                  </a:lnTo>
                  <a:cubicBezTo>
                    <a:pt x="1583" y="741"/>
                    <a:pt x="1648" y="707"/>
                    <a:pt x="1712" y="685"/>
                  </a:cubicBezTo>
                  <a:cubicBezTo>
                    <a:pt x="1775" y="663"/>
                    <a:pt x="1844" y="652"/>
                    <a:pt x="1918" y="652"/>
                  </a:cubicBezTo>
                  <a:cubicBezTo>
                    <a:pt x="2007" y="652"/>
                    <a:pt x="2082" y="671"/>
                    <a:pt x="2144" y="710"/>
                  </a:cubicBezTo>
                  <a:cubicBezTo>
                    <a:pt x="2206" y="749"/>
                    <a:pt x="2253" y="803"/>
                    <a:pt x="2284" y="873"/>
                  </a:cubicBezTo>
                  <a:cubicBezTo>
                    <a:pt x="2315" y="943"/>
                    <a:pt x="2331" y="1025"/>
                    <a:pt x="2331" y="1118"/>
                  </a:cubicBezTo>
                  <a:cubicBezTo>
                    <a:pt x="2331" y="1220"/>
                    <a:pt x="2311" y="1310"/>
                    <a:pt x="2272" y="1387"/>
                  </a:cubicBezTo>
                  <a:cubicBezTo>
                    <a:pt x="2233" y="1465"/>
                    <a:pt x="2173" y="1526"/>
                    <a:pt x="2091" y="1571"/>
                  </a:cubicBezTo>
                  <a:cubicBezTo>
                    <a:pt x="2010" y="1615"/>
                    <a:pt x="1909" y="1638"/>
                    <a:pt x="1789" y="1638"/>
                  </a:cubicBezTo>
                  <a:cubicBezTo>
                    <a:pt x="1618" y="1638"/>
                    <a:pt x="1489" y="1584"/>
                    <a:pt x="1402" y="1478"/>
                  </a:cubicBezTo>
                  <a:cubicBezTo>
                    <a:pt x="1315" y="1372"/>
                    <a:pt x="1272" y="1215"/>
                    <a:pt x="1272" y="1008"/>
                  </a:cubicBezTo>
                  <a:cubicBezTo>
                    <a:pt x="1272" y="869"/>
                    <a:pt x="1293" y="739"/>
                    <a:pt x="1337" y="618"/>
                  </a:cubicBezTo>
                  <a:cubicBezTo>
                    <a:pt x="1381" y="497"/>
                    <a:pt x="1443" y="391"/>
                    <a:pt x="1523" y="301"/>
                  </a:cubicBezTo>
                  <a:cubicBezTo>
                    <a:pt x="1604" y="211"/>
                    <a:pt x="1697" y="140"/>
                    <a:pt x="1804" y="88"/>
                  </a:cubicBezTo>
                  <a:cubicBezTo>
                    <a:pt x="1910" y="36"/>
                    <a:pt x="2022" y="7"/>
                    <a:pt x="2139" y="0"/>
                  </a:cubicBezTo>
                  <a:close/>
                  <a:moveTo>
                    <a:pt x="548" y="0"/>
                  </a:moveTo>
                  <a:lnTo>
                    <a:pt x="613" y="0"/>
                  </a:lnTo>
                  <a:cubicBezTo>
                    <a:pt x="608" y="75"/>
                    <a:pt x="606" y="179"/>
                    <a:pt x="606" y="312"/>
                  </a:cubicBezTo>
                  <a:lnTo>
                    <a:pt x="606" y="1313"/>
                  </a:lnTo>
                  <a:cubicBezTo>
                    <a:pt x="606" y="1358"/>
                    <a:pt x="608" y="1392"/>
                    <a:pt x="613" y="1415"/>
                  </a:cubicBezTo>
                  <a:cubicBezTo>
                    <a:pt x="618" y="1439"/>
                    <a:pt x="627" y="1457"/>
                    <a:pt x="640" y="1472"/>
                  </a:cubicBezTo>
                  <a:cubicBezTo>
                    <a:pt x="653" y="1486"/>
                    <a:pt x="672" y="1497"/>
                    <a:pt x="696" y="1506"/>
                  </a:cubicBezTo>
                  <a:cubicBezTo>
                    <a:pt x="720" y="1514"/>
                    <a:pt x="751" y="1520"/>
                    <a:pt x="787" y="1524"/>
                  </a:cubicBezTo>
                  <a:cubicBezTo>
                    <a:pt x="824" y="1529"/>
                    <a:pt x="872" y="1532"/>
                    <a:pt x="933" y="1533"/>
                  </a:cubicBezTo>
                  <a:lnTo>
                    <a:pt x="933" y="1619"/>
                  </a:lnTo>
                  <a:lnTo>
                    <a:pt x="67" y="1619"/>
                  </a:lnTo>
                  <a:lnTo>
                    <a:pt x="67" y="1533"/>
                  </a:lnTo>
                  <a:cubicBezTo>
                    <a:pt x="153" y="1529"/>
                    <a:pt x="215" y="1524"/>
                    <a:pt x="252" y="1517"/>
                  </a:cubicBezTo>
                  <a:cubicBezTo>
                    <a:pt x="289" y="1511"/>
                    <a:pt x="318" y="1501"/>
                    <a:pt x="337" y="1488"/>
                  </a:cubicBezTo>
                  <a:cubicBezTo>
                    <a:pt x="357" y="1474"/>
                    <a:pt x="371" y="1456"/>
                    <a:pt x="380" y="1431"/>
                  </a:cubicBezTo>
                  <a:cubicBezTo>
                    <a:pt x="389" y="1407"/>
                    <a:pt x="394" y="1368"/>
                    <a:pt x="394" y="1313"/>
                  </a:cubicBezTo>
                  <a:lnTo>
                    <a:pt x="394" y="363"/>
                  </a:lnTo>
                  <a:cubicBezTo>
                    <a:pt x="394" y="331"/>
                    <a:pt x="388" y="308"/>
                    <a:pt x="377" y="294"/>
                  </a:cubicBezTo>
                  <a:cubicBezTo>
                    <a:pt x="366" y="280"/>
                    <a:pt x="350" y="272"/>
                    <a:pt x="329" y="272"/>
                  </a:cubicBezTo>
                  <a:cubicBezTo>
                    <a:pt x="304" y="272"/>
                    <a:pt x="269" y="285"/>
                    <a:pt x="222" y="311"/>
                  </a:cubicBezTo>
                  <a:cubicBezTo>
                    <a:pt x="176" y="337"/>
                    <a:pt x="119" y="372"/>
                    <a:pt x="51" y="418"/>
                  </a:cubicBezTo>
                  <a:lnTo>
                    <a:pt x="0" y="327"/>
                  </a:lnTo>
                  <a:lnTo>
                    <a:pt x="54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" name="Freeform 28">
              <a:extLst>
                <a:ext uri="{FF2B5EF4-FFF2-40B4-BE49-F238E27FC236}">
                  <a16:creationId xmlns:a16="http://schemas.microsoft.com/office/drawing/2014/main" id="{B39A978A-1CD0-EE94-7AC0-60AAC09A258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2325" y="3382963"/>
              <a:ext cx="71438" cy="104775"/>
            </a:xfrm>
            <a:custGeom>
              <a:avLst/>
              <a:gdLst>
                <a:gd name="T0" fmla="*/ 198 w 372"/>
                <a:gd name="T1" fmla="*/ 0 h 556"/>
                <a:gd name="T2" fmla="*/ 274 w 372"/>
                <a:gd name="T3" fmla="*/ 10 h 556"/>
                <a:gd name="T4" fmla="*/ 325 w 372"/>
                <a:gd name="T5" fmla="*/ 37 h 556"/>
                <a:gd name="T6" fmla="*/ 354 w 372"/>
                <a:gd name="T7" fmla="*/ 78 h 556"/>
                <a:gd name="T8" fmla="*/ 363 w 372"/>
                <a:gd name="T9" fmla="*/ 130 h 556"/>
                <a:gd name="T10" fmla="*/ 360 w 372"/>
                <a:gd name="T11" fmla="*/ 161 h 556"/>
                <a:gd name="T12" fmla="*/ 352 w 372"/>
                <a:gd name="T13" fmla="*/ 190 h 556"/>
                <a:gd name="T14" fmla="*/ 337 w 372"/>
                <a:gd name="T15" fmla="*/ 218 h 556"/>
                <a:gd name="T16" fmla="*/ 313 w 372"/>
                <a:gd name="T17" fmla="*/ 248 h 556"/>
                <a:gd name="T18" fmla="*/ 286 w 372"/>
                <a:gd name="T19" fmla="*/ 280 h 556"/>
                <a:gd name="T20" fmla="*/ 248 w 372"/>
                <a:gd name="T21" fmla="*/ 319 h 556"/>
                <a:gd name="T22" fmla="*/ 205 w 372"/>
                <a:gd name="T23" fmla="*/ 361 h 556"/>
                <a:gd name="T24" fmla="*/ 162 w 372"/>
                <a:gd name="T25" fmla="*/ 406 h 556"/>
                <a:gd name="T26" fmla="*/ 123 w 372"/>
                <a:gd name="T27" fmla="*/ 448 h 556"/>
                <a:gd name="T28" fmla="*/ 94 w 372"/>
                <a:gd name="T29" fmla="*/ 486 h 556"/>
                <a:gd name="T30" fmla="*/ 253 w 372"/>
                <a:gd name="T31" fmla="*/ 486 h 556"/>
                <a:gd name="T32" fmla="*/ 286 w 372"/>
                <a:gd name="T33" fmla="*/ 485 h 556"/>
                <a:gd name="T34" fmla="*/ 305 w 372"/>
                <a:gd name="T35" fmla="*/ 478 h 556"/>
                <a:gd name="T36" fmla="*/ 319 w 372"/>
                <a:gd name="T37" fmla="*/ 462 h 556"/>
                <a:gd name="T38" fmla="*/ 332 w 372"/>
                <a:gd name="T39" fmla="*/ 433 h 556"/>
                <a:gd name="T40" fmla="*/ 372 w 372"/>
                <a:gd name="T41" fmla="*/ 433 h 556"/>
                <a:gd name="T42" fmla="*/ 368 w 372"/>
                <a:gd name="T43" fmla="*/ 495 h 556"/>
                <a:gd name="T44" fmla="*/ 364 w 372"/>
                <a:gd name="T45" fmla="*/ 556 h 556"/>
                <a:gd name="T46" fmla="*/ 0 w 372"/>
                <a:gd name="T47" fmla="*/ 556 h 556"/>
                <a:gd name="T48" fmla="*/ 0 w 372"/>
                <a:gd name="T49" fmla="*/ 534 h 556"/>
                <a:gd name="T50" fmla="*/ 24 w 372"/>
                <a:gd name="T51" fmla="*/ 488 h 556"/>
                <a:gd name="T52" fmla="*/ 55 w 372"/>
                <a:gd name="T53" fmla="*/ 442 h 556"/>
                <a:gd name="T54" fmla="*/ 94 w 372"/>
                <a:gd name="T55" fmla="*/ 394 h 556"/>
                <a:gd name="T56" fmla="*/ 142 w 372"/>
                <a:gd name="T57" fmla="*/ 343 h 556"/>
                <a:gd name="T58" fmla="*/ 208 w 372"/>
                <a:gd name="T59" fmla="*/ 274 h 556"/>
                <a:gd name="T60" fmla="*/ 248 w 372"/>
                <a:gd name="T61" fmla="*/ 223 h 556"/>
                <a:gd name="T62" fmla="*/ 268 w 372"/>
                <a:gd name="T63" fmla="*/ 182 h 556"/>
                <a:gd name="T64" fmla="*/ 273 w 372"/>
                <a:gd name="T65" fmla="*/ 141 h 556"/>
                <a:gd name="T66" fmla="*/ 267 w 372"/>
                <a:gd name="T67" fmla="*/ 101 h 556"/>
                <a:gd name="T68" fmla="*/ 249 w 372"/>
                <a:gd name="T69" fmla="*/ 70 h 556"/>
                <a:gd name="T70" fmla="*/ 220 w 372"/>
                <a:gd name="T71" fmla="*/ 50 h 556"/>
                <a:gd name="T72" fmla="*/ 179 w 372"/>
                <a:gd name="T73" fmla="*/ 42 h 556"/>
                <a:gd name="T74" fmla="*/ 112 w 372"/>
                <a:gd name="T75" fmla="*/ 64 h 556"/>
                <a:gd name="T76" fmla="*/ 70 w 372"/>
                <a:gd name="T77" fmla="*/ 127 h 556"/>
                <a:gd name="T78" fmla="*/ 14 w 372"/>
                <a:gd name="T79" fmla="*/ 127 h 556"/>
                <a:gd name="T80" fmla="*/ 14 w 372"/>
                <a:gd name="T81" fmla="*/ 43 h 556"/>
                <a:gd name="T82" fmla="*/ 115 w 372"/>
                <a:gd name="T83" fmla="*/ 10 h 556"/>
                <a:gd name="T84" fmla="*/ 198 w 372"/>
                <a:gd name="T85" fmla="*/ 0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72" h="556">
                  <a:moveTo>
                    <a:pt x="198" y="0"/>
                  </a:moveTo>
                  <a:cubicBezTo>
                    <a:pt x="228" y="0"/>
                    <a:pt x="253" y="3"/>
                    <a:pt x="274" y="10"/>
                  </a:cubicBezTo>
                  <a:cubicBezTo>
                    <a:pt x="295" y="17"/>
                    <a:pt x="312" y="26"/>
                    <a:pt x="325" y="37"/>
                  </a:cubicBezTo>
                  <a:cubicBezTo>
                    <a:pt x="339" y="49"/>
                    <a:pt x="348" y="62"/>
                    <a:pt x="354" y="78"/>
                  </a:cubicBezTo>
                  <a:cubicBezTo>
                    <a:pt x="360" y="94"/>
                    <a:pt x="363" y="112"/>
                    <a:pt x="363" y="130"/>
                  </a:cubicBezTo>
                  <a:cubicBezTo>
                    <a:pt x="363" y="141"/>
                    <a:pt x="362" y="152"/>
                    <a:pt x="360" y="161"/>
                  </a:cubicBezTo>
                  <a:cubicBezTo>
                    <a:pt x="359" y="171"/>
                    <a:pt x="356" y="181"/>
                    <a:pt x="352" y="190"/>
                  </a:cubicBezTo>
                  <a:cubicBezTo>
                    <a:pt x="348" y="199"/>
                    <a:pt x="343" y="209"/>
                    <a:pt x="337" y="218"/>
                  </a:cubicBezTo>
                  <a:cubicBezTo>
                    <a:pt x="331" y="227"/>
                    <a:pt x="323" y="237"/>
                    <a:pt x="313" y="248"/>
                  </a:cubicBezTo>
                  <a:cubicBezTo>
                    <a:pt x="306" y="257"/>
                    <a:pt x="297" y="268"/>
                    <a:pt x="286" y="280"/>
                  </a:cubicBezTo>
                  <a:cubicBezTo>
                    <a:pt x="274" y="292"/>
                    <a:pt x="262" y="305"/>
                    <a:pt x="248" y="319"/>
                  </a:cubicBezTo>
                  <a:cubicBezTo>
                    <a:pt x="234" y="332"/>
                    <a:pt x="220" y="347"/>
                    <a:pt x="205" y="361"/>
                  </a:cubicBezTo>
                  <a:cubicBezTo>
                    <a:pt x="190" y="376"/>
                    <a:pt x="176" y="391"/>
                    <a:pt x="162" y="406"/>
                  </a:cubicBezTo>
                  <a:cubicBezTo>
                    <a:pt x="148" y="420"/>
                    <a:pt x="135" y="435"/>
                    <a:pt x="123" y="448"/>
                  </a:cubicBezTo>
                  <a:cubicBezTo>
                    <a:pt x="111" y="462"/>
                    <a:pt x="102" y="475"/>
                    <a:pt x="94" y="486"/>
                  </a:cubicBezTo>
                  <a:lnTo>
                    <a:pt x="253" y="486"/>
                  </a:lnTo>
                  <a:cubicBezTo>
                    <a:pt x="267" y="486"/>
                    <a:pt x="277" y="486"/>
                    <a:pt x="286" y="485"/>
                  </a:cubicBezTo>
                  <a:cubicBezTo>
                    <a:pt x="294" y="484"/>
                    <a:pt x="300" y="481"/>
                    <a:pt x="305" y="478"/>
                  </a:cubicBezTo>
                  <a:cubicBezTo>
                    <a:pt x="311" y="474"/>
                    <a:pt x="315" y="469"/>
                    <a:pt x="319" y="462"/>
                  </a:cubicBezTo>
                  <a:cubicBezTo>
                    <a:pt x="323" y="455"/>
                    <a:pt x="327" y="446"/>
                    <a:pt x="332" y="433"/>
                  </a:cubicBezTo>
                  <a:lnTo>
                    <a:pt x="372" y="433"/>
                  </a:lnTo>
                  <a:cubicBezTo>
                    <a:pt x="370" y="454"/>
                    <a:pt x="369" y="474"/>
                    <a:pt x="368" y="495"/>
                  </a:cubicBezTo>
                  <a:cubicBezTo>
                    <a:pt x="367" y="515"/>
                    <a:pt x="365" y="536"/>
                    <a:pt x="364" y="556"/>
                  </a:cubicBezTo>
                  <a:lnTo>
                    <a:pt x="0" y="556"/>
                  </a:lnTo>
                  <a:lnTo>
                    <a:pt x="0" y="534"/>
                  </a:lnTo>
                  <a:cubicBezTo>
                    <a:pt x="7" y="518"/>
                    <a:pt x="15" y="503"/>
                    <a:pt x="24" y="488"/>
                  </a:cubicBezTo>
                  <a:cubicBezTo>
                    <a:pt x="33" y="473"/>
                    <a:pt x="43" y="458"/>
                    <a:pt x="55" y="442"/>
                  </a:cubicBezTo>
                  <a:cubicBezTo>
                    <a:pt x="66" y="427"/>
                    <a:pt x="79" y="411"/>
                    <a:pt x="94" y="394"/>
                  </a:cubicBezTo>
                  <a:cubicBezTo>
                    <a:pt x="108" y="378"/>
                    <a:pt x="125" y="361"/>
                    <a:pt x="142" y="343"/>
                  </a:cubicBezTo>
                  <a:cubicBezTo>
                    <a:pt x="169" y="316"/>
                    <a:pt x="191" y="293"/>
                    <a:pt x="208" y="274"/>
                  </a:cubicBezTo>
                  <a:cubicBezTo>
                    <a:pt x="225" y="255"/>
                    <a:pt x="238" y="238"/>
                    <a:pt x="248" y="223"/>
                  </a:cubicBezTo>
                  <a:cubicBezTo>
                    <a:pt x="258" y="208"/>
                    <a:pt x="265" y="194"/>
                    <a:pt x="268" y="182"/>
                  </a:cubicBezTo>
                  <a:cubicBezTo>
                    <a:pt x="272" y="169"/>
                    <a:pt x="273" y="156"/>
                    <a:pt x="273" y="141"/>
                  </a:cubicBezTo>
                  <a:cubicBezTo>
                    <a:pt x="273" y="127"/>
                    <a:pt x="271" y="113"/>
                    <a:pt x="267" y="101"/>
                  </a:cubicBezTo>
                  <a:cubicBezTo>
                    <a:pt x="263" y="89"/>
                    <a:pt x="257" y="78"/>
                    <a:pt x="249" y="70"/>
                  </a:cubicBezTo>
                  <a:cubicBezTo>
                    <a:pt x="242" y="61"/>
                    <a:pt x="232" y="54"/>
                    <a:pt x="220" y="50"/>
                  </a:cubicBezTo>
                  <a:cubicBezTo>
                    <a:pt x="208" y="45"/>
                    <a:pt x="194" y="42"/>
                    <a:pt x="179" y="42"/>
                  </a:cubicBezTo>
                  <a:cubicBezTo>
                    <a:pt x="152" y="42"/>
                    <a:pt x="130" y="49"/>
                    <a:pt x="112" y="64"/>
                  </a:cubicBezTo>
                  <a:cubicBezTo>
                    <a:pt x="94" y="78"/>
                    <a:pt x="80" y="99"/>
                    <a:pt x="70" y="127"/>
                  </a:cubicBezTo>
                  <a:lnTo>
                    <a:pt x="14" y="127"/>
                  </a:lnTo>
                  <a:lnTo>
                    <a:pt x="14" y="43"/>
                  </a:lnTo>
                  <a:cubicBezTo>
                    <a:pt x="50" y="28"/>
                    <a:pt x="84" y="17"/>
                    <a:pt x="115" y="10"/>
                  </a:cubicBezTo>
                  <a:cubicBezTo>
                    <a:pt x="145" y="3"/>
                    <a:pt x="173" y="0"/>
                    <a:pt x="198" y="0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" name="Rectangle 29">
              <a:extLst>
                <a:ext uri="{FF2B5EF4-FFF2-40B4-BE49-F238E27FC236}">
                  <a16:creationId xmlns:a16="http://schemas.microsoft.com/office/drawing/2014/main" id="{978D76C9-C4CE-B942-BE2A-780E185893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1150" y="3344863"/>
              <a:ext cx="358775" cy="322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Verdana Pro" panose="020B0604030504040204" pitchFamily="34" charset="0"/>
                </a:rPr>
                <a:t>x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Freeform 30">
              <a:extLst>
                <a:ext uri="{FF2B5EF4-FFF2-40B4-BE49-F238E27FC236}">
                  <a16:creationId xmlns:a16="http://schemas.microsoft.com/office/drawing/2014/main" id="{F307C288-565F-53F3-B194-002CE6D764D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57688" y="3417888"/>
              <a:ext cx="220663" cy="155575"/>
            </a:xfrm>
            <a:custGeom>
              <a:avLst/>
              <a:gdLst>
                <a:gd name="T0" fmla="*/ 919 w 1165"/>
                <a:gd name="T1" fmla="*/ 387 h 819"/>
                <a:gd name="T2" fmla="*/ 863 w 1165"/>
                <a:gd name="T3" fmla="*/ 394 h 819"/>
                <a:gd name="T4" fmla="*/ 813 w 1165"/>
                <a:gd name="T5" fmla="*/ 412 h 819"/>
                <a:gd name="T6" fmla="*/ 768 w 1165"/>
                <a:gd name="T7" fmla="*/ 444 h 819"/>
                <a:gd name="T8" fmla="*/ 757 w 1165"/>
                <a:gd name="T9" fmla="*/ 457 h 819"/>
                <a:gd name="T10" fmla="*/ 749 w 1165"/>
                <a:gd name="T11" fmla="*/ 485 h 819"/>
                <a:gd name="T12" fmla="*/ 748 w 1165"/>
                <a:gd name="T13" fmla="*/ 540 h 819"/>
                <a:gd name="T14" fmla="*/ 785 w 1165"/>
                <a:gd name="T15" fmla="*/ 710 h 819"/>
                <a:gd name="T16" fmla="*/ 899 w 1165"/>
                <a:gd name="T17" fmla="*/ 769 h 819"/>
                <a:gd name="T18" fmla="*/ 973 w 1165"/>
                <a:gd name="T19" fmla="*/ 753 h 819"/>
                <a:gd name="T20" fmla="*/ 1021 w 1165"/>
                <a:gd name="T21" fmla="*/ 712 h 819"/>
                <a:gd name="T22" fmla="*/ 1047 w 1165"/>
                <a:gd name="T23" fmla="*/ 649 h 819"/>
                <a:gd name="T24" fmla="*/ 1055 w 1165"/>
                <a:gd name="T25" fmla="*/ 571 h 819"/>
                <a:gd name="T26" fmla="*/ 1019 w 1165"/>
                <a:gd name="T27" fmla="*/ 436 h 819"/>
                <a:gd name="T28" fmla="*/ 919 w 1165"/>
                <a:gd name="T29" fmla="*/ 387 h 819"/>
                <a:gd name="T30" fmla="*/ 1069 w 1165"/>
                <a:gd name="T31" fmla="*/ 0 h 819"/>
                <a:gd name="T32" fmla="*/ 1093 w 1165"/>
                <a:gd name="T33" fmla="*/ 32 h 819"/>
                <a:gd name="T34" fmla="*/ 1093 w 1165"/>
                <a:gd name="T35" fmla="*/ 61 h 819"/>
                <a:gd name="T36" fmla="*/ 933 w 1165"/>
                <a:gd name="T37" fmla="*/ 100 h 819"/>
                <a:gd name="T38" fmla="*/ 818 w 1165"/>
                <a:gd name="T39" fmla="*/ 213 h 819"/>
                <a:gd name="T40" fmla="*/ 753 w 1165"/>
                <a:gd name="T41" fmla="*/ 391 h 819"/>
                <a:gd name="T42" fmla="*/ 759 w 1165"/>
                <a:gd name="T43" fmla="*/ 394 h 819"/>
                <a:gd name="T44" fmla="*/ 856 w 1165"/>
                <a:gd name="T45" fmla="*/ 342 h 819"/>
                <a:gd name="T46" fmla="*/ 959 w 1165"/>
                <a:gd name="T47" fmla="*/ 326 h 819"/>
                <a:gd name="T48" fmla="*/ 1072 w 1165"/>
                <a:gd name="T49" fmla="*/ 355 h 819"/>
                <a:gd name="T50" fmla="*/ 1142 w 1165"/>
                <a:gd name="T51" fmla="*/ 436 h 819"/>
                <a:gd name="T52" fmla="*/ 1165 w 1165"/>
                <a:gd name="T53" fmla="*/ 559 h 819"/>
                <a:gd name="T54" fmla="*/ 1136 w 1165"/>
                <a:gd name="T55" fmla="*/ 693 h 819"/>
                <a:gd name="T56" fmla="*/ 1046 w 1165"/>
                <a:gd name="T57" fmla="*/ 785 h 819"/>
                <a:gd name="T58" fmla="*/ 895 w 1165"/>
                <a:gd name="T59" fmla="*/ 819 h 819"/>
                <a:gd name="T60" fmla="*/ 701 w 1165"/>
                <a:gd name="T61" fmla="*/ 739 h 819"/>
                <a:gd name="T62" fmla="*/ 636 w 1165"/>
                <a:gd name="T63" fmla="*/ 504 h 819"/>
                <a:gd name="T64" fmla="*/ 669 w 1165"/>
                <a:gd name="T65" fmla="*/ 309 h 819"/>
                <a:gd name="T66" fmla="*/ 762 w 1165"/>
                <a:gd name="T67" fmla="*/ 150 h 819"/>
                <a:gd name="T68" fmla="*/ 902 w 1165"/>
                <a:gd name="T69" fmla="*/ 44 h 819"/>
                <a:gd name="T70" fmla="*/ 1069 w 1165"/>
                <a:gd name="T71" fmla="*/ 0 h 819"/>
                <a:gd name="T72" fmla="*/ 274 w 1165"/>
                <a:gd name="T73" fmla="*/ 0 h 819"/>
                <a:gd name="T74" fmla="*/ 306 w 1165"/>
                <a:gd name="T75" fmla="*/ 0 h 819"/>
                <a:gd name="T76" fmla="*/ 303 w 1165"/>
                <a:gd name="T77" fmla="*/ 156 h 819"/>
                <a:gd name="T78" fmla="*/ 303 w 1165"/>
                <a:gd name="T79" fmla="*/ 656 h 819"/>
                <a:gd name="T80" fmla="*/ 307 w 1165"/>
                <a:gd name="T81" fmla="*/ 707 h 819"/>
                <a:gd name="T82" fmla="*/ 320 w 1165"/>
                <a:gd name="T83" fmla="*/ 736 h 819"/>
                <a:gd name="T84" fmla="*/ 348 w 1165"/>
                <a:gd name="T85" fmla="*/ 753 h 819"/>
                <a:gd name="T86" fmla="*/ 394 w 1165"/>
                <a:gd name="T87" fmla="*/ 762 h 819"/>
                <a:gd name="T88" fmla="*/ 466 w 1165"/>
                <a:gd name="T89" fmla="*/ 766 h 819"/>
                <a:gd name="T90" fmla="*/ 466 w 1165"/>
                <a:gd name="T91" fmla="*/ 809 h 819"/>
                <a:gd name="T92" fmla="*/ 33 w 1165"/>
                <a:gd name="T93" fmla="*/ 809 h 819"/>
                <a:gd name="T94" fmla="*/ 33 w 1165"/>
                <a:gd name="T95" fmla="*/ 766 h 819"/>
                <a:gd name="T96" fmla="*/ 126 w 1165"/>
                <a:gd name="T97" fmla="*/ 758 h 819"/>
                <a:gd name="T98" fmla="*/ 169 w 1165"/>
                <a:gd name="T99" fmla="*/ 744 h 819"/>
                <a:gd name="T100" fmla="*/ 190 w 1165"/>
                <a:gd name="T101" fmla="*/ 715 h 819"/>
                <a:gd name="T102" fmla="*/ 197 w 1165"/>
                <a:gd name="T103" fmla="*/ 656 h 819"/>
                <a:gd name="T104" fmla="*/ 197 w 1165"/>
                <a:gd name="T105" fmla="*/ 181 h 819"/>
                <a:gd name="T106" fmla="*/ 188 w 1165"/>
                <a:gd name="T107" fmla="*/ 147 h 819"/>
                <a:gd name="T108" fmla="*/ 164 w 1165"/>
                <a:gd name="T109" fmla="*/ 136 h 819"/>
                <a:gd name="T110" fmla="*/ 111 w 1165"/>
                <a:gd name="T111" fmla="*/ 155 h 819"/>
                <a:gd name="T112" fmla="*/ 26 w 1165"/>
                <a:gd name="T113" fmla="*/ 209 h 819"/>
                <a:gd name="T114" fmla="*/ 0 w 1165"/>
                <a:gd name="T115" fmla="*/ 163 h 819"/>
                <a:gd name="T116" fmla="*/ 274 w 1165"/>
                <a:gd name="T117" fmla="*/ 0 h 8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165" h="819">
                  <a:moveTo>
                    <a:pt x="919" y="387"/>
                  </a:moveTo>
                  <a:cubicBezTo>
                    <a:pt x="900" y="387"/>
                    <a:pt x="881" y="389"/>
                    <a:pt x="863" y="394"/>
                  </a:cubicBezTo>
                  <a:cubicBezTo>
                    <a:pt x="846" y="398"/>
                    <a:pt x="829" y="404"/>
                    <a:pt x="813" y="412"/>
                  </a:cubicBezTo>
                  <a:cubicBezTo>
                    <a:pt x="798" y="421"/>
                    <a:pt x="782" y="431"/>
                    <a:pt x="768" y="444"/>
                  </a:cubicBezTo>
                  <a:cubicBezTo>
                    <a:pt x="763" y="448"/>
                    <a:pt x="759" y="452"/>
                    <a:pt x="757" y="457"/>
                  </a:cubicBezTo>
                  <a:cubicBezTo>
                    <a:pt x="753" y="464"/>
                    <a:pt x="751" y="474"/>
                    <a:pt x="749" y="485"/>
                  </a:cubicBezTo>
                  <a:cubicBezTo>
                    <a:pt x="748" y="495"/>
                    <a:pt x="748" y="514"/>
                    <a:pt x="748" y="540"/>
                  </a:cubicBezTo>
                  <a:cubicBezTo>
                    <a:pt x="748" y="614"/>
                    <a:pt x="760" y="671"/>
                    <a:pt x="785" y="710"/>
                  </a:cubicBezTo>
                  <a:cubicBezTo>
                    <a:pt x="810" y="749"/>
                    <a:pt x="848" y="769"/>
                    <a:pt x="899" y="769"/>
                  </a:cubicBezTo>
                  <a:cubicBezTo>
                    <a:pt x="928" y="769"/>
                    <a:pt x="953" y="764"/>
                    <a:pt x="973" y="753"/>
                  </a:cubicBezTo>
                  <a:cubicBezTo>
                    <a:pt x="993" y="743"/>
                    <a:pt x="1009" y="729"/>
                    <a:pt x="1021" y="712"/>
                  </a:cubicBezTo>
                  <a:cubicBezTo>
                    <a:pt x="1033" y="694"/>
                    <a:pt x="1042" y="673"/>
                    <a:pt x="1047" y="649"/>
                  </a:cubicBezTo>
                  <a:cubicBezTo>
                    <a:pt x="1053" y="625"/>
                    <a:pt x="1055" y="599"/>
                    <a:pt x="1055" y="571"/>
                  </a:cubicBezTo>
                  <a:cubicBezTo>
                    <a:pt x="1055" y="513"/>
                    <a:pt x="1043" y="468"/>
                    <a:pt x="1019" y="436"/>
                  </a:cubicBezTo>
                  <a:cubicBezTo>
                    <a:pt x="996" y="403"/>
                    <a:pt x="962" y="387"/>
                    <a:pt x="919" y="387"/>
                  </a:cubicBezTo>
                  <a:close/>
                  <a:moveTo>
                    <a:pt x="1069" y="0"/>
                  </a:moveTo>
                  <a:lnTo>
                    <a:pt x="1093" y="32"/>
                  </a:lnTo>
                  <a:lnTo>
                    <a:pt x="1093" y="61"/>
                  </a:lnTo>
                  <a:cubicBezTo>
                    <a:pt x="1033" y="61"/>
                    <a:pt x="980" y="74"/>
                    <a:pt x="933" y="100"/>
                  </a:cubicBezTo>
                  <a:cubicBezTo>
                    <a:pt x="887" y="125"/>
                    <a:pt x="848" y="163"/>
                    <a:pt x="818" y="213"/>
                  </a:cubicBezTo>
                  <a:cubicBezTo>
                    <a:pt x="787" y="263"/>
                    <a:pt x="765" y="323"/>
                    <a:pt x="753" y="391"/>
                  </a:cubicBezTo>
                  <a:lnTo>
                    <a:pt x="759" y="394"/>
                  </a:lnTo>
                  <a:cubicBezTo>
                    <a:pt x="792" y="370"/>
                    <a:pt x="824" y="353"/>
                    <a:pt x="856" y="342"/>
                  </a:cubicBezTo>
                  <a:cubicBezTo>
                    <a:pt x="888" y="331"/>
                    <a:pt x="922" y="326"/>
                    <a:pt x="959" y="326"/>
                  </a:cubicBezTo>
                  <a:cubicBezTo>
                    <a:pt x="1003" y="326"/>
                    <a:pt x="1041" y="335"/>
                    <a:pt x="1072" y="355"/>
                  </a:cubicBezTo>
                  <a:cubicBezTo>
                    <a:pt x="1103" y="374"/>
                    <a:pt x="1126" y="401"/>
                    <a:pt x="1142" y="436"/>
                  </a:cubicBezTo>
                  <a:cubicBezTo>
                    <a:pt x="1158" y="471"/>
                    <a:pt x="1165" y="512"/>
                    <a:pt x="1165" y="559"/>
                  </a:cubicBezTo>
                  <a:cubicBezTo>
                    <a:pt x="1165" y="610"/>
                    <a:pt x="1156" y="655"/>
                    <a:pt x="1136" y="693"/>
                  </a:cubicBezTo>
                  <a:cubicBezTo>
                    <a:pt x="1117" y="732"/>
                    <a:pt x="1086" y="763"/>
                    <a:pt x="1046" y="785"/>
                  </a:cubicBezTo>
                  <a:cubicBezTo>
                    <a:pt x="1005" y="807"/>
                    <a:pt x="954" y="819"/>
                    <a:pt x="895" y="819"/>
                  </a:cubicBezTo>
                  <a:cubicBezTo>
                    <a:pt x="809" y="819"/>
                    <a:pt x="745" y="792"/>
                    <a:pt x="701" y="739"/>
                  </a:cubicBezTo>
                  <a:cubicBezTo>
                    <a:pt x="657" y="686"/>
                    <a:pt x="636" y="607"/>
                    <a:pt x="636" y="504"/>
                  </a:cubicBezTo>
                  <a:cubicBezTo>
                    <a:pt x="636" y="434"/>
                    <a:pt x="647" y="369"/>
                    <a:pt x="669" y="309"/>
                  </a:cubicBezTo>
                  <a:cubicBezTo>
                    <a:pt x="690" y="248"/>
                    <a:pt x="721" y="195"/>
                    <a:pt x="762" y="150"/>
                  </a:cubicBezTo>
                  <a:cubicBezTo>
                    <a:pt x="802" y="105"/>
                    <a:pt x="849" y="70"/>
                    <a:pt x="902" y="44"/>
                  </a:cubicBezTo>
                  <a:cubicBezTo>
                    <a:pt x="955" y="18"/>
                    <a:pt x="1011" y="3"/>
                    <a:pt x="1069" y="0"/>
                  </a:cubicBezTo>
                  <a:close/>
                  <a:moveTo>
                    <a:pt x="274" y="0"/>
                  </a:moveTo>
                  <a:lnTo>
                    <a:pt x="306" y="0"/>
                  </a:lnTo>
                  <a:cubicBezTo>
                    <a:pt x="304" y="37"/>
                    <a:pt x="303" y="89"/>
                    <a:pt x="303" y="156"/>
                  </a:cubicBezTo>
                  <a:lnTo>
                    <a:pt x="303" y="656"/>
                  </a:lnTo>
                  <a:cubicBezTo>
                    <a:pt x="303" y="679"/>
                    <a:pt x="304" y="696"/>
                    <a:pt x="307" y="707"/>
                  </a:cubicBezTo>
                  <a:cubicBezTo>
                    <a:pt x="309" y="719"/>
                    <a:pt x="314" y="728"/>
                    <a:pt x="320" y="736"/>
                  </a:cubicBezTo>
                  <a:cubicBezTo>
                    <a:pt x="326" y="743"/>
                    <a:pt x="336" y="748"/>
                    <a:pt x="348" y="753"/>
                  </a:cubicBezTo>
                  <a:cubicBezTo>
                    <a:pt x="360" y="757"/>
                    <a:pt x="375" y="760"/>
                    <a:pt x="394" y="762"/>
                  </a:cubicBezTo>
                  <a:cubicBezTo>
                    <a:pt x="412" y="764"/>
                    <a:pt x="436" y="766"/>
                    <a:pt x="466" y="766"/>
                  </a:cubicBezTo>
                  <a:lnTo>
                    <a:pt x="466" y="809"/>
                  </a:lnTo>
                  <a:lnTo>
                    <a:pt x="33" y="809"/>
                  </a:lnTo>
                  <a:lnTo>
                    <a:pt x="33" y="766"/>
                  </a:lnTo>
                  <a:cubicBezTo>
                    <a:pt x="77" y="764"/>
                    <a:pt x="108" y="762"/>
                    <a:pt x="126" y="758"/>
                  </a:cubicBezTo>
                  <a:cubicBezTo>
                    <a:pt x="145" y="755"/>
                    <a:pt x="159" y="750"/>
                    <a:pt x="169" y="744"/>
                  </a:cubicBezTo>
                  <a:cubicBezTo>
                    <a:pt x="178" y="737"/>
                    <a:pt x="185" y="727"/>
                    <a:pt x="190" y="715"/>
                  </a:cubicBezTo>
                  <a:cubicBezTo>
                    <a:pt x="194" y="703"/>
                    <a:pt x="197" y="684"/>
                    <a:pt x="197" y="656"/>
                  </a:cubicBezTo>
                  <a:lnTo>
                    <a:pt x="197" y="181"/>
                  </a:lnTo>
                  <a:cubicBezTo>
                    <a:pt x="197" y="165"/>
                    <a:pt x="194" y="154"/>
                    <a:pt x="188" y="147"/>
                  </a:cubicBezTo>
                  <a:cubicBezTo>
                    <a:pt x="183" y="139"/>
                    <a:pt x="175" y="136"/>
                    <a:pt x="164" y="136"/>
                  </a:cubicBezTo>
                  <a:cubicBezTo>
                    <a:pt x="152" y="136"/>
                    <a:pt x="134" y="142"/>
                    <a:pt x="111" y="155"/>
                  </a:cubicBezTo>
                  <a:cubicBezTo>
                    <a:pt x="88" y="168"/>
                    <a:pt x="60" y="186"/>
                    <a:pt x="26" y="209"/>
                  </a:cubicBezTo>
                  <a:lnTo>
                    <a:pt x="0" y="163"/>
                  </a:lnTo>
                  <a:lnTo>
                    <a:pt x="27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" name="Freeform 31">
              <a:extLst>
                <a:ext uri="{FF2B5EF4-FFF2-40B4-BE49-F238E27FC236}">
                  <a16:creationId xmlns:a16="http://schemas.microsoft.com/office/drawing/2014/main" id="{F62E8391-0C61-96C8-7C19-1F369B3A37BF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0575" y="3382963"/>
              <a:ext cx="69850" cy="104775"/>
            </a:xfrm>
            <a:custGeom>
              <a:avLst/>
              <a:gdLst>
                <a:gd name="T0" fmla="*/ 212 w 365"/>
                <a:gd name="T1" fmla="*/ 0 h 553"/>
                <a:gd name="T2" fmla="*/ 238 w 365"/>
                <a:gd name="T3" fmla="*/ 0 h 553"/>
                <a:gd name="T4" fmla="*/ 236 w 365"/>
                <a:gd name="T5" fmla="*/ 42 h 553"/>
                <a:gd name="T6" fmla="*/ 236 w 365"/>
                <a:gd name="T7" fmla="*/ 78 h 553"/>
                <a:gd name="T8" fmla="*/ 236 w 365"/>
                <a:gd name="T9" fmla="*/ 113 h 553"/>
                <a:gd name="T10" fmla="*/ 236 w 365"/>
                <a:gd name="T11" fmla="*/ 440 h 553"/>
                <a:gd name="T12" fmla="*/ 236 w 365"/>
                <a:gd name="T13" fmla="*/ 463 h 553"/>
                <a:gd name="T14" fmla="*/ 239 w 365"/>
                <a:gd name="T15" fmla="*/ 479 h 553"/>
                <a:gd name="T16" fmla="*/ 244 w 365"/>
                <a:gd name="T17" fmla="*/ 490 h 553"/>
                <a:gd name="T18" fmla="*/ 252 w 365"/>
                <a:gd name="T19" fmla="*/ 499 h 553"/>
                <a:gd name="T20" fmla="*/ 266 w 365"/>
                <a:gd name="T21" fmla="*/ 507 h 553"/>
                <a:gd name="T22" fmla="*/ 288 w 365"/>
                <a:gd name="T23" fmla="*/ 511 h 553"/>
                <a:gd name="T24" fmla="*/ 320 w 365"/>
                <a:gd name="T25" fmla="*/ 514 h 553"/>
                <a:gd name="T26" fmla="*/ 365 w 365"/>
                <a:gd name="T27" fmla="*/ 516 h 553"/>
                <a:gd name="T28" fmla="*/ 365 w 365"/>
                <a:gd name="T29" fmla="*/ 553 h 553"/>
                <a:gd name="T30" fmla="*/ 24 w 365"/>
                <a:gd name="T31" fmla="*/ 553 h 553"/>
                <a:gd name="T32" fmla="*/ 24 w 365"/>
                <a:gd name="T33" fmla="*/ 516 h 553"/>
                <a:gd name="T34" fmla="*/ 67 w 365"/>
                <a:gd name="T35" fmla="*/ 514 h 553"/>
                <a:gd name="T36" fmla="*/ 97 w 365"/>
                <a:gd name="T37" fmla="*/ 511 h 553"/>
                <a:gd name="T38" fmla="*/ 117 w 365"/>
                <a:gd name="T39" fmla="*/ 507 h 553"/>
                <a:gd name="T40" fmla="*/ 130 w 365"/>
                <a:gd name="T41" fmla="*/ 501 h 553"/>
                <a:gd name="T42" fmla="*/ 140 w 365"/>
                <a:gd name="T43" fmla="*/ 492 h 553"/>
                <a:gd name="T44" fmla="*/ 147 w 365"/>
                <a:gd name="T45" fmla="*/ 481 h 553"/>
                <a:gd name="T46" fmla="*/ 151 w 365"/>
                <a:gd name="T47" fmla="*/ 464 h 553"/>
                <a:gd name="T48" fmla="*/ 153 w 365"/>
                <a:gd name="T49" fmla="*/ 440 h 553"/>
                <a:gd name="T50" fmla="*/ 153 w 365"/>
                <a:gd name="T51" fmla="*/ 132 h 553"/>
                <a:gd name="T52" fmla="*/ 146 w 365"/>
                <a:gd name="T53" fmla="*/ 108 h 553"/>
                <a:gd name="T54" fmla="*/ 128 w 365"/>
                <a:gd name="T55" fmla="*/ 101 h 553"/>
                <a:gd name="T56" fmla="*/ 88 w 365"/>
                <a:gd name="T57" fmla="*/ 115 h 553"/>
                <a:gd name="T58" fmla="*/ 20 w 365"/>
                <a:gd name="T59" fmla="*/ 156 h 553"/>
                <a:gd name="T60" fmla="*/ 10 w 365"/>
                <a:gd name="T61" fmla="*/ 136 h 553"/>
                <a:gd name="T62" fmla="*/ 0 w 365"/>
                <a:gd name="T63" fmla="*/ 116 h 553"/>
                <a:gd name="T64" fmla="*/ 106 w 365"/>
                <a:gd name="T65" fmla="*/ 57 h 553"/>
                <a:gd name="T66" fmla="*/ 212 w 365"/>
                <a:gd name="T67" fmla="*/ 0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65" h="553">
                  <a:moveTo>
                    <a:pt x="212" y="0"/>
                  </a:moveTo>
                  <a:lnTo>
                    <a:pt x="238" y="0"/>
                  </a:lnTo>
                  <a:cubicBezTo>
                    <a:pt x="237" y="15"/>
                    <a:pt x="237" y="30"/>
                    <a:pt x="236" y="42"/>
                  </a:cubicBezTo>
                  <a:cubicBezTo>
                    <a:pt x="236" y="54"/>
                    <a:pt x="236" y="67"/>
                    <a:pt x="236" y="78"/>
                  </a:cubicBezTo>
                  <a:cubicBezTo>
                    <a:pt x="236" y="90"/>
                    <a:pt x="236" y="102"/>
                    <a:pt x="236" y="113"/>
                  </a:cubicBezTo>
                  <a:lnTo>
                    <a:pt x="236" y="440"/>
                  </a:lnTo>
                  <a:cubicBezTo>
                    <a:pt x="236" y="449"/>
                    <a:pt x="236" y="456"/>
                    <a:pt x="236" y="463"/>
                  </a:cubicBezTo>
                  <a:cubicBezTo>
                    <a:pt x="237" y="469"/>
                    <a:pt x="238" y="475"/>
                    <a:pt x="239" y="479"/>
                  </a:cubicBezTo>
                  <a:cubicBezTo>
                    <a:pt x="241" y="483"/>
                    <a:pt x="242" y="487"/>
                    <a:pt x="244" y="490"/>
                  </a:cubicBezTo>
                  <a:cubicBezTo>
                    <a:pt x="247" y="494"/>
                    <a:pt x="249" y="496"/>
                    <a:pt x="252" y="499"/>
                  </a:cubicBezTo>
                  <a:cubicBezTo>
                    <a:pt x="255" y="502"/>
                    <a:pt x="260" y="505"/>
                    <a:pt x="266" y="507"/>
                  </a:cubicBezTo>
                  <a:cubicBezTo>
                    <a:pt x="271" y="508"/>
                    <a:pt x="279" y="510"/>
                    <a:pt x="288" y="511"/>
                  </a:cubicBezTo>
                  <a:cubicBezTo>
                    <a:pt x="296" y="513"/>
                    <a:pt x="307" y="514"/>
                    <a:pt x="320" y="514"/>
                  </a:cubicBezTo>
                  <a:cubicBezTo>
                    <a:pt x="332" y="515"/>
                    <a:pt x="347" y="515"/>
                    <a:pt x="365" y="516"/>
                  </a:cubicBezTo>
                  <a:lnTo>
                    <a:pt x="365" y="553"/>
                  </a:lnTo>
                  <a:lnTo>
                    <a:pt x="24" y="553"/>
                  </a:lnTo>
                  <a:lnTo>
                    <a:pt x="24" y="516"/>
                  </a:lnTo>
                  <a:cubicBezTo>
                    <a:pt x="41" y="515"/>
                    <a:pt x="55" y="515"/>
                    <a:pt x="67" y="514"/>
                  </a:cubicBezTo>
                  <a:cubicBezTo>
                    <a:pt x="78" y="513"/>
                    <a:pt x="89" y="512"/>
                    <a:pt x="97" y="511"/>
                  </a:cubicBezTo>
                  <a:cubicBezTo>
                    <a:pt x="105" y="510"/>
                    <a:pt x="112" y="508"/>
                    <a:pt x="117" y="507"/>
                  </a:cubicBezTo>
                  <a:cubicBezTo>
                    <a:pt x="122" y="505"/>
                    <a:pt x="126" y="503"/>
                    <a:pt x="130" y="501"/>
                  </a:cubicBezTo>
                  <a:cubicBezTo>
                    <a:pt x="134" y="498"/>
                    <a:pt x="137" y="495"/>
                    <a:pt x="140" y="492"/>
                  </a:cubicBezTo>
                  <a:cubicBezTo>
                    <a:pt x="143" y="489"/>
                    <a:pt x="145" y="486"/>
                    <a:pt x="147" y="481"/>
                  </a:cubicBezTo>
                  <a:cubicBezTo>
                    <a:pt x="149" y="476"/>
                    <a:pt x="150" y="471"/>
                    <a:pt x="151" y="464"/>
                  </a:cubicBezTo>
                  <a:cubicBezTo>
                    <a:pt x="152" y="458"/>
                    <a:pt x="153" y="449"/>
                    <a:pt x="153" y="440"/>
                  </a:cubicBezTo>
                  <a:lnTo>
                    <a:pt x="153" y="132"/>
                  </a:lnTo>
                  <a:cubicBezTo>
                    <a:pt x="153" y="120"/>
                    <a:pt x="151" y="113"/>
                    <a:pt x="146" y="108"/>
                  </a:cubicBezTo>
                  <a:cubicBezTo>
                    <a:pt x="142" y="103"/>
                    <a:pt x="136" y="101"/>
                    <a:pt x="128" y="101"/>
                  </a:cubicBezTo>
                  <a:cubicBezTo>
                    <a:pt x="119" y="101"/>
                    <a:pt x="106" y="106"/>
                    <a:pt x="88" y="115"/>
                  </a:cubicBezTo>
                  <a:cubicBezTo>
                    <a:pt x="71" y="124"/>
                    <a:pt x="48" y="138"/>
                    <a:pt x="20" y="156"/>
                  </a:cubicBezTo>
                  <a:cubicBezTo>
                    <a:pt x="17" y="149"/>
                    <a:pt x="13" y="142"/>
                    <a:pt x="10" y="136"/>
                  </a:cubicBezTo>
                  <a:cubicBezTo>
                    <a:pt x="7" y="129"/>
                    <a:pt x="4" y="123"/>
                    <a:pt x="0" y="116"/>
                  </a:cubicBezTo>
                  <a:cubicBezTo>
                    <a:pt x="36" y="96"/>
                    <a:pt x="71" y="77"/>
                    <a:pt x="106" y="57"/>
                  </a:cubicBezTo>
                  <a:cubicBezTo>
                    <a:pt x="140" y="38"/>
                    <a:pt x="176" y="19"/>
                    <a:pt x="212" y="0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" name="Rectangle 32">
              <a:extLst>
                <a:ext uri="{FF2B5EF4-FFF2-40B4-BE49-F238E27FC236}">
                  <a16:creationId xmlns:a16="http://schemas.microsoft.com/office/drawing/2014/main" id="{05EAE679-3D2B-6EBC-5ACD-6148E00C23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57813" y="3344863"/>
              <a:ext cx="358775" cy="322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Verdana Pro" panose="020B0604030504040204" pitchFamily="34" charset="0"/>
                </a:rPr>
                <a:t>x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Freeform 33">
              <a:extLst>
                <a:ext uri="{FF2B5EF4-FFF2-40B4-BE49-F238E27FC236}">
                  <a16:creationId xmlns:a16="http://schemas.microsoft.com/office/drawing/2014/main" id="{D114C90F-C88E-802C-074B-C630982EEBE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94350" y="3417888"/>
              <a:ext cx="222250" cy="155575"/>
            </a:xfrm>
            <a:custGeom>
              <a:avLst/>
              <a:gdLst>
                <a:gd name="T0" fmla="*/ 919 w 1165"/>
                <a:gd name="T1" fmla="*/ 387 h 819"/>
                <a:gd name="T2" fmla="*/ 863 w 1165"/>
                <a:gd name="T3" fmla="*/ 394 h 819"/>
                <a:gd name="T4" fmla="*/ 813 w 1165"/>
                <a:gd name="T5" fmla="*/ 412 h 819"/>
                <a:gd name="T6" fmla="*/ 767 w 1165"/>
                <a:gd name="T7" fmla="*/ 444 h 819"/>
                <a:gd name="T8" fmla="*/ 757 w 1165"/>
                <a:gd name="T9" fmla="*/ 457 h 819"/>
                <a:gd name="T10" fmla="*/ 749 w 1165"/>
                <a:gd name="T11" fmla="*/ 485 h 819"/>
                <a:gd name="T12" fmla="*/ 748 w 1165"/>
                <a:gd name="T13" fmla="*/ 540 h 819"/>
                <a:gd name="T14" fmla="*/ 785 w 1165"/>
                <a:gd name="T15" fmla="*/ 710 h 819"/>
                <a:gd name="T16" fmla="*/ 899 w 1165"/>
                <a:gd name="T17" fmla="*/ 769 h 819"/>
                <a:gd name="T18" fmla="*/ 973 w 1165"/>
                <a:gd name="T19" fmla="*/ 753 h 819"/>
                <a:gd name="T20" fmla="*/ 1021 w 1165"/>
                <a:gd name="T21" fmla="*/ 712 h 819"/>
                <a:gd name="T22" fmla="*/ 1047 w 1165"/>
                <a:gd name="T23" fmla="*/ 649 h 819"/>
                <a:gd name="T24" fmla="*/ 1055 w 1165"/>
                <a:gd name="T25" fmla="*/ 571 h 819"/>
                <a:gd name="T26" fmla="*/ 1019 w 1165"/>
                <a:gd name="T27" fmla="*/ 436 h 819"/>
                <a:gd name="T28" fmla="*/ 919 w 1165"/>
                <a:gd name="T29" fmla="*/ 387 h 819"/>
                <a:gd name="T30" fmla="*/ 1069 w 1165"/>
                <a:gd name="T31" fmla="*/ 0 h 819"/>
                <a:gd name="T32" fmla="*/ 1093 w 1165"/>
                <a:gd name="T33" fmla="*/ 32 h 819"/>
                <a:gd name="T34" fmla="*/ 1093 w 1165"/>
                <a:gd name="T35" fmla="*/ 61 h 819"/>
                <a:gd name="T36" fmla="*/ 933 w 1165"/>
                <a:gd name="T37" fmla="*/ 100 h 819"/>
                <a:gd name="T38" fmla="*/ 818 w 1165"/>
                <a:gd name="T39" fmla="*/ 213 h 819"/>
                <a:gd name="T40" fmla="*/ 753 w 1165"/>
                <a:gd name="T41" fmla="*/ 391 h 819"/>
                <a:gd name="T42" fmla="*/ 759 w 1165"/>
                <a:gd name="T43" fmla="*/ 394 h 819"/>
                <a:gd name="T44" fmla="*/ 856 w 1165"/>
                <a:gd name="T45" fmla="*/ 342 h 819"/>
                <a:gd name="T46" fmla="*/ 959 w 1165"/>
                <a:gd name="T47" fmla="*/ 326 h 819"/>
                <a:gd name="T48" fmla="*/ 1072 w 1165"/>
                <a:gd name="T49" fmla="*/ 355 h 819"/>
                <a:gd name="T50" fmla="*/ 1142 w 1165"/>
                <a:gd name="T51" fmla="*/ 436 h 819"/>
                <a:gd name="T52" fmla="*/ 1165 w 1165"/>
                <a:gd name="T53" fmla="*/ 559 h 819"/>
                <a:gd name="T54" fmla="*/ 1136 w 1165"/>
                <a:gd name="T55" fmla="*/ 693 h 819"/>
                <a:gd name="T56" fmla="*/ 1045 w 1165"/>
                <a:gd name="T57" fmla="*/ 785 h 819"/>
                <a:gd name="T58" fmla="*/ 895 w 1165"/>
                <a:gd name="T59" fmla="*/ 819 h 819"/>
                <a:gd name="T60" fmla="*/ 701 w 1165"/>
                <a:gd name="T61" fmla="*/ 739 h 819"/>
                <a:gd name="T62" fmla="*/ 636 w 1165"/>
                <a:gd name="T63" fmla="*/ 504 h 819"/>
                <a:gd name="T64" fmla="*/ 668 w 1165"/>
                <a:gd name="T65" fmla="*/ 309 h 819"/>
                <a:gd name="T66" fmla="*/ 762 w 1165"/>
                <a:gd name="T67" fmla="*/ 150 h 819"/>
                <a:gd name="T68" fmla="*/ 902 w 1165"/>
                <a:gd name="T69" fmla="*/ 44 h 819"/>
                <a:gd name="T70" fmla="*/ 1069 w 1165"/>
                <a:gd name="T71" fmla="*/ 0 h 819"/>
                <a:gd name="T72" fmla="*/ 274 w 1165"/>
                <a:gd name="T73" fmla="*/ 0 h 819"/>
                <a:gd name="T74" fmla="*/ 306 w 1165"/>
                <a:gd name="T75" fmla="*/ 0 h 819"/>
                <a:gd name="T76" fmla="*/ 303 w 1165"/>
                <a:gd name="T77" fmla="*/ 156 h 819"/>
                <a:gd name="T78" fmla="*/ 303 w 1165"/>
                <a:gd name="T79" fmla="*/ 656 h 819"/>
                <a:gd name="T80" fmla="*/ 306 w 1165"/>
                <a:gd name="T81" fmla="*/ 707 h 819"/>
                <a:gd name="T82" fmla="*/ 320 w 1165"/>
                <a:gd name="T83" fmla="*/ 736 h 819"/>
                <a:gd name="T84" fmla="*/ 348 w 1165"/>
                <a:gd name="T85" fmla="*/ 753 h 819"/>
                <a:gd name="T86" fmla="*/ 393 w 1165"/>
                <a:gd name="T87" fmla="*/ 762 h 819"/>
                <a:gd name="T88" fmla="*/ 466 w 1165"/>
                <a:gd name="T89" fmla="*/ 766 h 819"/>
                <a:gd name="T90" fmla="*/ 466 w 1165"/>
                <a:gd name="T91" fmla="*/ 809 h 819"/>
                <a:gd name="T92" fmla="*/ 33 w 1165"/>
                <a:gd name="T93" fmla="*/ 809 h 819"/>
                <a:gd name="T94" fmla="*/ 33 w 1165"/>
                <a:gd name="T95" fmla="*/ 766 h 819"/>
                <a:gd name="T96" fmla="*/ 126 w 1165"/>
                <a:gd name="T97" fmla="*/ 758 h 819"/>
                <a:gd name="T98" fmla="*/ 168 w 1165"/>
                <a:gd name="T99" fmla="*/ 744 h 819"/>
                <a:gd name="T100" fmla="*/ 190 w 1165"/>
                <a:gd name="T101" fmla="*/ 715 h 819"/>
                <a:gd name="T102" fmla="*/ 197 w 1165"/>
                <a:gd name="T103" fmla="*/ 656 h 819"/>
                <a:gd name="T104" fmla="*/ 197 w 1165"/>
                <a:gd name="T105" fmla="*/ 181 h 819"/>
                <a:gd name="T106" fmla="*/ 188 w 1165"/>
                <a:gd name="T107" fmla="*/ 147 h 819"/>
                <a:gd name="T108" fmla="*/ 164 w 1165"/>
                <a:gd name="T109" fmla="*/ 136 h 819"/>
                <a:gd name="T110" fmla="*/ 111 w 1165"/>
                <a:gd name="T111" fmla="*/ 155 h 819"/>
                <a:gd name="T112" fmla="*/ 26 w 1165"/>
                <a:gd name="T113" fmla="*/ 209 h 819"/>
                <a:gd name="T114" fmla="*/ 0 w 1165"/>
                <a:gd name="T115" fmla="*/ 163 h 819"/>
                <a:gd name="T116" fmla="*/ 274 w 1165"/>
                <a:gd name="T117" fmla="*/ 0 h 8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165" h="819">
                  <a:moveTo>
                    <a:pt x="919" y="387"/>
                  </a:moveTo>
                  <a:cubicBezTo>
                    <a:pt x="899" y="387"/>
                    <a:pt x="881" y="389"/>
                    <a:pt x="863" y="394"/>
                  </a:cubicBezTo>
                  <a:cubicBezTo>
                    <a:pt x="845" y="398"/>
                    <a:pt x="829" y="404"/>
                    <a:pt x="813" y="412"/>
                  </a:cubicBezTo>
                  <a:cubicBezTo>
                    <a:pt x="798" y="421"/>
                    <a:pt x="782" y="431"/>
                    <a:pt x="767" y="444"/>
                  </a:cubicBezTo>
                  <a:cubicBezTo>
                    <a:pt x="763" y="448"/>
                    <a:pt x="759" y="452"/>
                    <a:pt x="757" y="457"/>
                  </a:cubicBezTo>
                  <a:cubicBezTo>
                    <a:pt x="753" y="464"/>
                    <a:pt x="750" y="474"/>
                    <a:pt x="749" y="485"/>
                  </a:cubicBezTo>
                  <a:cubicBezTo>
                    <a:pt x="748" y="495"/>
                    <a:pt x="748" y="514"/>
                    <a:pt x="748" y="540"/>
                  </a:cubicBezTo>
                  <a:cubicBezTo>
                    <a:pt x="748" y="614"/>
                    <a:pt x="760" y="671"/>
                    <a:pt x="785" y="710"/>
                  </a:cubicBezTo>
                  <a:cubicBezTo>
                    <a:pt x="810" y="749"/>
                    <a:pt x="848" y="769"/>
                    <a:pt x="899" y="769"/>
                  </a:cubicBezTo>
                  <a:cubicBezTo>
                    <a:pt x="928" y="769"/>
                    <a:pt x="953" y="764"/>
                    <a:pt x="973" y="753"/>
                  </a:cubicBezTo>
                  <a:cubicBezTo>
                    <a:pt x="992" y="743"/>
                    <a:pt x="1009" y="729"/>
                    <a:pt x="1021" y="712"/>
                  </a:cubicBezTo>
                  <a:cubicBezTo>
                    <a:pt x="1033" y="694"/>
                    <a:pt x="1042" y="673"/>
                    <a:pt x="1047" y="649"/>
                  </a:cubicBezTo>
                  <a:cubicBezTo>
                    <a:pt x="1053" y="625"/>
                    <a:pt x="1055" y="599"/>
                    <a:pt x="1055" y="571"/>
                  </a:cubicBezTo>
                  <a:cubicBezTo>
                    <a:pt x="1055" y="513"/>
                    <a:pt x="1043" y="468"/>
                    <a:pt x="1019" y="436"/>
                  </a:cubicBezTo>
                  <a:cubicBezTo>
                    <a:pt x="996" y="403"/>
                    <a:pt x="962" y="387"/>
                    <a:pt x="919" y="387"/>
                  </a:cubicBezTo>
                  <a:close/>
                  <a:moveTo>
                    <a:pt x="1069" y="0"/>
                  </a:moveTo>
                  <a:lnTo>
                    <a:pt x="1093" y="32"/>
                  </a:lnTo>
                  <a:lnTo>
                    <a:pt x="1093" y="61"/>
                  </a:lnTo>
                  <a:cubicBezTo>
                    <a:pt x="1033" y="61"/>
                    <a:pt x="980" y="74"/>
                    <a:pt x="933" y="100"/>
                  </a:cubicBezTo>
                  <a:cubicBezTo>
                    <a:pt x="887" y="125"/>
                    <a:pt x="848" y="163"/>
                    <a:pt x="818" y="213"/>
                  </a:cubicBezTo>
                  <a:cubicBezTo>
                    <a:pt x="787" y="263"/>
                    <a:pt x="765" y="323"/>
                    <a:pt x="753" y="391"/>
                  </a:cubicBezTo>
                  <a:lnTo>
                    <a:pt x="759" y="394"/>
                  </a:lnTo>
                  <a:cubicBezTo>
                    <a:pt x="791" y="370"/>
                    <a:pt x="824" y="353"/>
                    <a:pt x="856" y="342"/>
                  </a:cubicBezTo>
                  <a:cubicBezTo>
                    <a:pt x="887" y="331"/>
                    <a:pt x="922" y="326"/>
                    <a:pt x="959" y="326"/>
                  </a:cubicBezTo>
                  <a:cubicBezTo>
                    <a:pt x="1003" y="326"/>
                    <a:pt x="1041" y="335"/>
                    <a:pt x="1072" y="355"/>
                  </a:cubicBezTo>
                  <a:cubicBezTo>
                    <a:pt x="1103" y="374"/>
                    <a:pt x="1126" y="401"/>
                    <a:pt x="1142" y="436"/>
                  </a:cubicBezTo>
                  <a:cubicBezTo>
                    <a:pt x="1157" y="471"/>
                    <a:pt x="1165" y="512"/>
                    <a:pt x="1165" y="559"/>
                  </a:cubicBezTo>
                  <a:cubicBezTo>
                    <a:pt x="1165" y="610"/>
                    <a:pt x="1156" y="655"/>
                    <a:pt x="1136" y="693"/>
                  </a:cubicBezTo>
                  <a:cubicBezTo>
                    <a:pt x="1116" y="732"/>
                    <a:pt x="1086" y="763"/>
                    <a:pt x="1045" y="785"/>
                  </a:cubicBezTo>
                  <a:cubicBezTo>
                    <a:pt x="1005" y="807"/>
                    <a:pt x="954" y="819"/>
                    <a:pt x="895" y="819"/>
                  </a:cubicBezTo>
                  <a:cubicBezTo>
                    <a:pt x="809" y="819"/>
                    <a:pt x="745" y="792"/>
                    <a:pt x="701" y="739"/>
                  </a:cubicBezTo>
                  <a:cubicBezTo>
                    <a:pt x="657" y="686"/>
                    <a:pt x="636" y="607"/>
                    <a:pt x="636" y="504"/>
                  </a:cubicBezTo>
                  <a:cubicBezTo>
                    <a:pt x="636" y="434"/>
                    <a:pt x="647" y="369"/>
                    <a:pt x="668" y="309"/>
                  </a:cubicBezTo>
                  <a:cubicBezTo>
                    <a:pt x="690" y="248"/>
                    <a:pt x="721" y="195"/>
                    <a:pt x="762" y="150"/>
                  </a:cubicBezTo>
                  <a:cubicBezTo>
                    <a:pt x="802" y="105"/>
                    <a:pt x="849" y="70"/>
                    <a:pt x="902" y="44"/>
                  </a:cubicBezTo>
                  <a:cubicBezTo>
                    <a:pt x="955" y="18"/>
                    <a:pt x="1011" y="3"/>
                    <a:pt x="1069" y="0"/>
                  </a:cubicBezTo>
                  <a:close/>
                  <a:moveTo>
                    <a:pt x="274" y="0"/>
                  </a:moveTo>
                  <a:lnTo>
                    <a:pt x="306" y="0"/>
                  </a:lnTo>
                  <a:cubicBezTo>
                    <a:pt x="304" y="37"/>
                    <a:pt x="303" y="89"/>
                    <a:pt x="303" y="156"/>
                  </a:cubicBezTo>
                  <a:lnTo>
                    <a:pt x="303" y="656"/>
                  </a:lnTo>
                  <a:cubicBezTo>
                    <a:pt x="303" y="679"/>
                    <a:pt x="304" y="696"/>
                    <a:pt x="306" y="707"/>
                  </a:cubicBezTo>
                  <a:cubicBezTo>
                    <a:pt x="309" y="719"/>
                    <a:pt x="314" y="728"/>
                    <a:pt x="320" y="736"/>
                  </a:cubicBezTo>
                  <a:cubicBezTo>
                    <a:pt x="326" y="743"/>
                    <a:pt x="336" y="748"/>
                    <a:pt x="348" y="753"/>
                  </a:cubicBezTo>
                  <a:cubicBezTo>
                    <a:pt x="360" y="757"/>
                    <a:pt x="375" y="760"/>
                    <a:pt x="393" y="762"/>
                  </a:cubicBezTo>
                  <a:cubicBezTo>
                    <a:pt x="412" y="764"/>
                    <a:pt x="436" y="766"/>
                    <a:pt x="466" y="766"/>
                  </a:cubicBezTo>
                  <a:lnTo>
                    <a:pt x="466" y="809"/>
                  </a:lnTo>
                  <a:lnTo>
                    <a:pt x="33" y="809"/>
                  </a:lnTo>
                  <a:lnTo>
                    <a:pt x="33" y="766"/>
                  </a:lnTo>
                  <a:cubicBezTo>
                    <a:pt x="77" y="764"/>
                    <a:pt x="107" y="762"/>
                    <a:pt x="126" y="758"/>
                  </a:cubicBezTo>
                  <a:cubicBezTo>
                    <a:pt x="145" y="755"/>
                    <a:pt x="159" y="750"/>
                    <a:pt x="168" y="744"/>
                  </a:cubicBezTo>
                  <a:cubicBezTo>
                    <a:pt x="178" y="737"/>
                    <a:pt x="185" y="727"/>
                    <a:pt x="190" y="715"/>
                  </a:cubicBezTo>
                  <a:cubicBezTo>
                    <a:pt x="194" y="703"/>
                    <a:pt x="197" y="684"/>
                    <a:pt x="197" y="656"/>
                  </a:cubicBezTo>
                  <a:lnTo>
                    <a:pt x="197" y="181"/>
                  </a:lnTo>
                  <a:cubicBezTo>
                    <a:pt x="197" y="165"/>
                    <a:pt x="194" y="154"/>
                    <a:pt x="188" y="147"/>
                  </a:cubicBezTo>
                  <a:cubicBezTo>
                    <a:pt x="183" y="139"/>
                    <a:pt x="175" y="136"/>
                    <a:pt x="164" y="136"/>
                  </a:cubicBezTo>
                  <a:cubicBezTo>
                    <a:pt x="152" y="136"/>
                    <a:pt x="134" y="142"/>
                    <a:pt x="111" y="155"/>
                  </a:cubicBezTo>
                  <a:cubicBezTo>
                    <a:pt x="88" y="168"/>
                    <a:pt x="60" y="186"/>
                    <a:pt x="26" y="209"/>
                  </a:cubicBezTo>
                  <a:lnTo>
                    <a:pt x="0" y="163"/>
                  </a:lnTo>
                  <a:lnTo>
                    <a:pt x="27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" name="Freeform 34">
              <a:extLst>
                <a:ext uri="{FF2B5EF4-FFF2-40B4-BE49-F238E27FC236}">
                  <a16:creationId xmlns:a16="http://schemas.microsoft.com/office/drawing/2014/main" id="{1A918392-8436-F659-8A26-E2EA6A21E96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838825" y="3382963"/>
              <a:ext cx="73025" cy="106362"/>
            </a:xfrm>
            <a:custGeom>
              <a:avLst/>
              <a:gdLst>
                <a:gd name="T0" fmla="*/ 193 w 386"/>
                <a:gd name="T1" fmla="*/ 41 h 565"/>
                <a:gd name="T2" fmla="*/ 143 w 386"/>
                <a:gd name="T3" fmla="*/ 57 h 565"/>
                <a:gd name="T4" fmla="*/ 111 w 386"/>
                <a:gd name="T5" fmla="*/ 103 h 565"/>
                <a:gd name="T6" fmla="*/ 94 w 386"/>
                <a:gd name="T7" fmla="*/ 177 h 565"/>
                <a:gd name="T8" fmla="*/ 89 w 386"/>
                <a:gd name="T9" fmla="*/ 276 h 565"/>
                <a:gd name="T10" fmla="*/ 95 w 386"/>
                <a:gd name="T11" fmla="*/ 387 h 565"/>
                <a:gd name="T12" fmla="*/ 115 w 386"/>
                <a:gd name="T13" fmla="*/ 463 h 565"/>
                <a:gd name="T14" fmla="*/ 148 w 386"/>
                <a:gd name="T15" fmla="*/ 508 h 565"/>
                <a:gd name="T16" fmla="*/ 195 w 386"/>
                <a:gd name="T17" fmla="*/ 522 h 565"/>
                <a:gd name="T18" fmla="*/ 240 w 386"/>
                <a:gd name="T19" fmla="*/ 508 h 565"/>
                <a:gd name="T20" fmla="*/ 272 w 386"/>
                <a:gd name="T21" fmla="*/ 467 h 565"/>
                <a:gd name="T22" fmla="*/ 291 w 386"/>
                <a:gd name="T23" fmla="*/ 396 h 565"/>
                <a:gd name="T24" fmla="*/ 298 w 386"/>
                <a:gd name="T25" fmla="*/ 294 h 565"/>
                <a:gd name="T26" fmla="*/ 291 w 386"/>
                <a:gd name="T27" fmla="*/ 180 h 565"/>
                <a:gd name="T28" fmla="*/ 271 w 386"/>
                <a:gd name="T29" fmla="*/ 101 h 565"/>
                <a:gd name="T30" fmla="*/ 238 w 386"/>
                <a:gd name="T31" fmla="*/ 56 h 565"/>
                <a:gd name="T32" fmla="*/ 193 w 386"/>
                <a:gd name="T33" fmla="*/ 41 h 565"/>
                <a:gd name="T34" fmla="*/ 195 w 386"/>
                <a:gd name="T35" fmla="*/ 0 h 565"/>
                <a:gd name="T36" fmla="*/ 282 w 386"/>
                <a:gd name="T37" fmla="*/ 19 h 565"/>
                <a:gd name="T38" fmla="*/ 342 w 386"/>
                <a:gd name="T39" fmla="*/ 73 h 565"/>
                <a:gd name="T40" fmla="*/ 375 w 386"/>
                <a:gd name="T41" fmla="*/ 160 h 565"/>
                <a:gd name="T42" fmla="*/ 386 w 386"/>
                <a:gd name="T43" fmla="*/ 276 h 565"/>
                <a:gd name="T44" fmla="*/ 335 w 386"/>
                <a:gd name="T45" fmla="*/ 492 h 565"/>
                <a:gd name="T46" fmla="*/ 189 w 386"/>
                <a:gd name="T47" fmla="*/ 565 h 565"/>
                <a:gd name="T48" fmla="*/ 47 w 386"/>
                <a:gd name="T49" fmla="*/ 496 h 565"/>
                <a:gd name="T50" fmla="*/ 0 w 386"/>
                <a:gd name="T51" fmla="*/ 286 h 565"/>
                <a:gd name="T52" fmla="*/ 15 w 386"/>
                <a:gd name="T53" fmla="*/ 159 h 565"/>
                <a:gd name="T54" fmla="*/ 55 w 386"/>
                <a:gd name="T55" fmla="*/ 70 h 565"/>
                <a:gd name="T56" fmla="*/ 117 w 386"/>
                <a:gd name="T57" fmla="*/ 17 h 565"/>
                <a:gd name="T58" fmla="*/ 195 w 386"/>
                <a:gd name="T59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86" h="565">
                  <a:moveTo>
                    <a:pt x="193" y="41"/>
                  </a:moveTo>
                  <a:cubicBezTo>
                    <a:pt x="173" y="41"/>
                    <a:pt x="156" y="47"/>
                    <a:pt x="143" y="57"/>
                  </a:cubicBezTo>
                  <a:cubicBezTo>
                    <a:pt x="130" y="68"/>
                    <a:pt x="119" y="83"/>
                    <a:pt x="111" y="103"/>
                  </a:cubicBezTo>
                  <a:cubicBezTo>
                    <a:pt x="103" y="123"/>
                    <a:pt x="98" y="148"/>
                    <a:pt x="94" y="177"/>
                  </a:cubicBezTo>
                  <a:cubicBezTo>
                    <a:pt x="91" y="206"/>
                    <a:pt x="89" y="239"/>
                    <a:pt x="89" y="276"/>
                  </a:cubicBezTo>
                  <a:cubicBezTo>
                    <a:pt x="89" y="319"/>
                    <a:pt x="91" y="356"/>
                    <a:pt x="95" y="387"/>
                  </a:cubicBezTo>
                  <a:cubicBezTo>
                    <a:pt x="100" y="418"/>
                    <a:pt x="106" y="443"/>
                    <a:pt x="115" y="463"/>
                  </a:cubicBezTo>
                  <a:cubicBezTo>
                    <a:pt x="124" y="483"/>
                    <a:pt x="135" y="498"/>
                    <a:pt x="148" y="508"/>
                  </a:cubicBezTo>
                  <a:cubicBezTo>
                    <a:pt x="161" y="517"/>
                    <a:pt x="177" y="522"/>
                    <a:pt x="195" y="522"/>
                  </a:cubicBezTo>
                  <a:cubicBezTo>
                    <a:pt x="212" y="522"/>
                    <a:pt x="227" y="517"/>
                    <a:pt x="240" y="508"/>
                  </a:cubicBezTo>
                  <a:cubicBezTo>
                    <a:pt x="253" y="500"/>
                    <a:pt x="264" y="486"/>
                    <a:pt x="272" y="467"/>
                  </a:cubicBezTo>
                  <a:cubicBezTo>
                    <a:pt x="281" y="448"/>
                    <a:pt x="287" y="424"/>
                    <a:pt x="291" y="396"/>
                  </a:cubicBezTo>
                  <a:cubicBezTo>
                    <a:pt x="296" y="367"/>
                    <a:pt x="298" y="333"/>
                    <a:pt x="298" y="294"/>
                  </a:cubicBezTo>
                  <a:cubicBezTo>
                    <a:pt x="298" y="249"/>
                    <a:pt x="295" y="212"/>
                    <a:pt x="291" y="180"/>
                  </a:cubicBezTo>
                  <a:cubicBezTo>
                    <a:pt x="286" y="148"/>
                    <a:pt x="279" y="122"/>
                    <a:pt x="271" y="101"/>
                  </a:cubicBezTo>
                  <a:cubicBezTo>
                    <a:pt x="262" y="81"/>
                    <a:pt x="251" y="66"/>
                    <a:pt x="238" y="56"/>
                  </a:cubicBezTo>
                  <a:cubicBezTo>
                    <a:pt x="225" y="46"/>
                    <a:pt x="210" y="41"/>
                    <a:pt x="193" y="41"/>
                  </a:cubicBezTo>
                  <a:close/>
                  <a:moveTo>
                    <a:pt x="195" y="0"/>
                  </a:moveTo>
                  <a:cubicBezTo>
                    <a:pt x="229" y="0"/>
                    <a:pt x="258" y="6"/>
                    <a:pt x="282" y="19"/>
                  </a:cubicBezTo>
                  <a:cubicBezTo>
                    <a:pt x="307" y="32"/>
                    <a:pt x="326" y="50"/>
                    <a:pt x="342" y="73"/>
                  </a:cubicBezTo>
                  <a:cubicBezTo>
                    <a:pt x="357" y="97"/>
                    <a:pt x="368" y="126"/>
                    <a:pt x="375" y="160"/>
                  </a:cubicBezTo>
                  <a:cubicBezTo>
                    <a:pt x="383" y="194"/>
                    <a:pt x="386" y="233"/>
                    <a:pt x="386" y="276"/>
                  </a:cubicBezTo>
                  <a:cubicBezTo>
                    <a:pt x="386" y="371"/>
                    <a:pt x="369" y="443"/>
                    <a:pt x="335" y="492"/>
                  </a:cubicBezTo>
                  <a:cubicBezTo>
                    <a:pt x="302" y="541"/>
                    <a:pt x="253" y="565"/>
                    <a:pt x="189" y="565"/>
                  </a:cubicBezTo>
                  <a:cubicBezTo>
                    <a:pt x="125" y="565"/>
                    <a:pt x="78" y="542"/>
                    <a:pt x="47" y="496"/>
                  </a:cubicBezTo>
                  <a:cubicBezTo>
                    <a:pt x="16" y="450"/>
                    <a:pt x="0" y="380"/>
                    <a:pt x="0" y="286"/>
                  </a:cubicBezTo>
                  <a:cubicBezTo>
                    <a:pt x="0" y="237"/>
                    <a:pt x="5" y="195"/>
                    <a:pt x="15" y="159"/>
                  </a:cubicBezTo>
                  <a:cubicBezTo>
                    <a:pt x="24" y="123"/>
                    <a:pt x="38" y="94"/>
                    <a:pt x="55" y="70"/>
                  </a:cubicBezTo>
                  <a:cubicBezTo>
                    <a:pt x="72" y="46"/>
                    <a:pt x="93" y="29"/>
                    <a:pt x="117" y="17"/>
                  </a:cubicBezTo>
                  <a:cubicBezTo>
                    <a:pt x="141" y="5"/>
                    <a:pt x="167" y="0"/>
                    <a:pt x="195" y="0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40" name="Rectangle 35">
            <a:extLst>
              <a:ext uri="{FF2B5EF4-FFF2-40B4-BE49-F238E27FC236}">
                <a16:creationId xmlns:a16="http://schemas.microsoft.com/office/drawing/2014/main" id="{68CCBF52-AA6A-AA59-316C-CAEB392648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72713" y="403676"/>
            <a:ext cx="287338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 Pro" panose="020B0604030504040204" pitchFamily="34" charset="0"/>
              </a:rPr>
              <a:t>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Rectangle 36">
            <a:extLst>
              <a:ext uri="{FF2B5EF4-FFF2-40B4-BE49-F238E27FC236}">
                <a16:creationId xmlns:a16="http://schemas.microsoft.com/office/drawing/2014/main" id="{AC87F1B1-A5FC-D295-E881-1B72EB485C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17847" y="399211"/>
            <a:ext cx="300038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 Pro" panose="020B0604030504040204" pitchFamily="34" charset="0"/>
              </a:rPr>
              <a:t>B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Rectangle 37">
            <a:extLst>
              <a:ext uri="{FF2B5EF4-FFF2-40B4-BE49-F238E27FC236}">
                <a16:creationId xmlns:a16="http://schemas.microsoft.com/office/drawing/2014/main" id="{F5FE9C6F-2F14-DC7E-63D3-40172AA167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3142" y="404794"/>
            <a:ext cx="29845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 Pro" panose="020B0604030504040204" pitchFamily="34" charset="0"/>
              </a:rPr>
              <a:t>B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Rectangle 38">
            <a:extLst>
              <a:ext uri="{FF2B5EF4-FFF2-40B4-BE49-F238E27FC236}">
                <a16:creationId xmlns:a16="http://schemas.microsoft.com/office/drawing/2014/main" id="{0B1C9B4B-F62C-D330-D616-606A15B799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30364" y="403676"/>
            <a:ext cx="287338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 Pro" panose="020B0604030504040204" pitchFamily="34" charset="0"/>
              </a:rPr>
              <a:t>6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" name="Rectangle 39">
            <a:extLst>
              <a:ext uri="{FF2B5EF4-FFF2-40B4-BE49-F238E27FC236}">
                <a16:creationId xmlns:a16="http://schemas.microsoft.com/office/drawing/2014/main" id="{CB605583-0CCE-19FA-AFA9-F4F858E651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83011" y="403443"/>
            <a:ext cx="29845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 Pro" panose="020B0604030504040204" pitchFamily="34" charset="0"/>
              </a:rPr>
              <a:t>B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Rectangle 40">
            <a:extLst>
              <a:ext uri="{FF2B5EF4-FFF2-40B4-BE49-F238E27FC236}">
                <a16:creationId xmlns:a16="http://schemas.microsoft.com/office/drawing/2014/main" id="{9AD4AEE7-621F-0ABF-29AC-8EDE0C38F3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7405" y="4457403"/>
            <a:ext cx="10191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 Pro" panose="020B0604030504040204" pitchFamily="34" charset="0"/>
              </a:rPr>
              <a:t>262144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Rectangle 41">
            <a:extLst>
              <a:ext uri="{FF2B5EF4-FFF2-40B4-BE49-F238E27FC236}">
                <a16:creationId xmlns:a16="http://schemas.microsoft.com/office/drawing/2014/main" id="{5176F707-CEA1-0C57-E951-01138B4424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84532" y="3961809"/>
            <a:ext cx="871538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 Pro" panose="020B0604030504040204" pitchFamily="34" charset="0"/>
              </a:rPr>
              <a:t>45056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Rectangle 42">
            <a:extLst>
              <a:ext uri="{FF2B5EF4-FFF2-40B4-BE49-F238E27FC236}">
                <a16:creationId xmlns:a16="http://schemas.microsoft.com/office/drawing/2014/main" id="{D1CCA464-7F4F-3E43-EBA5-D4B5506CB1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63364" y="2954734"/>
            <a:ext cx="725488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 Pro" panose="020B0604030504040204" pitchFamily="34" charset="0"/>
              </a:rPr>
              <a:t>2816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8" name="Rectangle 43">
            <a:extLst>
              <a:ext uri="{FF2B5EF4-FFF2-40B4-BE49-F238E27FC236}">
                <a16:creationId xmlns:a16="http://schemas.microsoft.com/office/drawing/2014/main" id="{605A7343-D449-5F83-CA4E-5522944F45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6369" y="1930647"/>
            <a:ext cx="4349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 Pro" panose="020B0604030504040204" pitchFamily="34" charset="0"/>
              </a:rPr>
              <a:t>96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Rectangle 44">
            <a:extLst>
              <a:ext uri="{FF2B5EF4-FFF2-40B4-BE49-F238E27FC236}">
                <a16:creationId xmlns:a16="http://schemas.microsoft.com/office/drawing/2014/main" id="{2EC199D3-0076-448B-4EDB-A5D769FFF4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43374" y="1164901"/>
            <a:ext cx="4349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 Pro" panose="020B0604030504040204" pitchFamily="34" charset="0"/>
              </a:rPr>
              <a:t>11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261" name="Group 260">
            <a:extLst>
              <a:ext uri="{FF2B5EF4-FFF2-40B4-BE49-F238E27FC236}">
                <a16:creationId xmlns:a16="http://schemas.microsoft.com/office/drawing/2014/main" id="{269574D5-7617-4CD0-C54E-50A2A33A6DD4}"/>
              </a:ext>
            </a:extLst>
          </p:cNvPr>
          <p:cNvGrpSpPr/>
          <p:nvPr/>
        </p:nvGrpSpPr>
        <p:grpSpPr>
          <a:xfrm>
            <a:off x="6486525" y="400051"/>
            <a:ext cx="4692651" cy="331787"/>
            <a:chOff x="6486525" y="400051"/>
            <a:chExt cx="4692651" cy="331787"/>
          </a:xfrm>
        </p:grpSpPr>
        <p:sp>
          <p:nvSpPr>
            <p:cNvPr id="162" name="Rectangle 150">
              <a:extLst>
                <a:ext uri="{FF2B5EF4-FFF2-40B4-BE49-F238E27FC236}">
                  <a16:creationId xmlns:a16="http://schemas.microsoft.com/office/drawing/2014/main" id="{38D3D3C5-985A-50D8-F421-75D3E81BCD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86525" y="423863"/>
              <a:ext cx="179388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Arial" panose="020B0604020202020204" pitchFamily="34" charset="0"/>
                </a:rPr>
                <a:t>•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3" name="Rectangle 151">
              <a:extLst>
                <a:ext uri="{FF2B5EF4-FFF2-40B4-BE49-F238E27FC236}">
                  <a16:creationId xmlns:a16="http://schemas.microsoft.com/office/drawing/2014/main" id="{FF31D584-D9AC-BF25-1020-1570F2C9A6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29425" y="400051"/>
              <a:ext cx="581025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Við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4" name="Rectangle 152">
              <a:extLst>
                <a:ext uri="{FF2B5EF4-FFF2-40B4-BE49-F238E27FC236}">
                  <a16:creationId xmlns:a16="http://schemas.microsoft.com/office/drawing/2014/main" id="{3B48F5E5-9DCE-3D3C-C3B8-165F94F2EE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69163" y="400051"/>
              <a:ext cx="971550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skulum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5" name="Rectangle 153">
              <a:extLst>
                <a:ext uri="{FF2B5EF4-FFF2-40B4-BE49-F238E27FC236}">
                  <a16:creationId xmlns:a16="http://schemas.microsoft.com/office/drawing/2014/main" id="{4F17C9F6-EC52-639C-A5CA-B9E6BCD19D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78800" y="400051"/>
              <a:ext cx="731838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nota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6" name="Rectangle 154">
              <a:extLst>
                <a:ext uri="{FF2B5EF4-FFF2-40B4-BE49-F238E27FC236}">
                  <a16:creationId xmlns:a16="http://schemas.microsoft.com/office/drawing/2014/main" id="{F3087934-41B5-B4E4-90AD-3F0822F4D2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69350" y="400051"/>
              <a:ext cx="765175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sömu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7" name="Rectangle 155">
              <a:extLst>
                <a:ext uri="{FF2B5EF4-FFF2-40B4-BE49-F238E27FC236}">
                  <a16:creationId xmlns:a16="http://schemas.microsoft.com/office/drawing/2014/main" id="{EDD21AF7-B679-DAFB-3705-4986CCDB42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74200" y="400051"/>
              <a:ext cx="860425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töluna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8" name="Rectangle 156">
              <a:extLst>
                <a:ext uri="{FF2B5EF4-FFF2-40B4-BE49-F238E27FC236}">
                  <a16:creationId xmlns:a16="http://schemas.microsoft.com/office/drawing/2014/main" id="{8C594A49-41CA-01C8-C234-9B6FD949C6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72713" y="400051"/>
              <a:ext cx="906463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4BB6B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62" name="Group 261">
            <a:extLst>
              <a:ext uri="{FF2B5EF4-FFF2-40B4-BE49-F238E27FC236}">
                <a16:creationId xmlns:a16="http://schemas.microsoft.com/office/drawing/2014/main" id="{990F3343-3055-726A-7452-404A28E46B58}"/>
              </a:ext>
            </a:extLst>
          </p:cNvPr>
          <p:cNvGrpSpPr/>
          <p:nvPr/>
        </p:nvGrpSpPr>
        <p:grpSpPr>
          <a:xfrm>
            <a:off x="6486525" y="893763"/>
            <a:ext cx="5248275" cy="592138"/>
            <a:chOff x="6486525" y="893763"/>
            <a:chExt cx="5248275" cy="592138"/>
          </a:xfrm>
        </p:grpSpPr>
        <p:sp>
          <p:nvSpPr>
            <p:cNvPr id="169" name="Rectangle 157">
              <a:extLst>
                <a:ext uri="{FF2B5EF4-FFF2-40B4-BE49-F238E27FC236}">
                  <a16:creationId xmlns:a16="http://schemas.microsoft.com/office/drawing/2014/main" id="{AD9C25B6-2606-0568-F1A2-A701F7240C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86525" y="917576"/>
              <a:ext cx="179388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Arial" panose="020B0604020202020204" pitchFamily="34" charset="0"/>
                </a:rPr>
                <a:t>•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0" name="Rectangle 158">
              <a:extLst>
                <a:ext uri="{FF2B5EF4-FFF2-40B4-BE49-F238E27FC236}">
                  <a16:creationId xmlns:a16="http://schemas.microsoft.com/office/drawing/2014/main" id="{BF50E3DD-E53C-76C6-6F39-05E965110B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29425" y="893763"/>
              <a:ext cx="500063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Við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1" name="Rectangle 159">
              <a:extLst>
                <a:ext uri="{FF2B5EF4-FFF2-40B4-BE49-F238E27FC236}">
                  <a16:creationId xmlns:a16="http://schemas.microsoft.com/office/drawing/2014/main" id="{F97DE4B7-590A-EB70-57D1-0C9B946D39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69163" y="893763"/>
              <a:ext cx="962025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byrjum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2" name="Rectangle 160">
              <a:extLst>
                <a:ext uri="{FF2B5EF4-FFF2-40B4-BE49-F238E27FC236}">
                  <a16:creationId xmlns:a16="http://schemas.microsoft.com/office/drawing/2014/main" id="{42566774-419F-7B90-6A22-6DC5978676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70863" y="893763"/>
              <a:ext cx="358775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á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3" name="Rectangle 161">
              <a:extLst>
                <a:ext uri="{FF2B5EF4-FFF2-40B4-BE49-F238E27FC236}">
                  <a16:creationId xmlns:a16="http://schemas.microsoft.com/office/drawing/2014/main" id="{8883531A-ADE7-97CD-7F12-A1AD89973C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88350" y="893763"/>
              <a:ext cx="417513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að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4" name="Rectangle 162">
              <a:extLst>
                <a:ext uri="{FF2B5EF4-FFF2-40B4-BE49-F238E27FC236}">
                  <a16:creationId xmlns:a16="http://schemas.microsoft.com/office/drawing/2014/main" id="{143CB620-3139-67B2-E40B-DD92B32EB5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45538" y="893763"/>
              <a:ext cx="1300163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margfalda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5" name="Rectangle 163">
              <a:extLst>
                <a:ext uri="{FF2B5EF4-FFF2-40B4-BE49-F238E27FC236}">
                  <a16:creationId xmlns:a16="http://schemas.microsoft.com/office/drawing/2014/main" id="{6AF5D762-10ED-41E9-81E1-E7694D7D43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86963" y="893763"/>
              <a:ext cx="949325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öftustu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6" name="Rectangle 164">
              <a:extLst>
                <a:ext uri="{FF2B5EF4-FFF2-40B4-BE49-F238E27FC236}">
                  <a16:creationId xmlns:a16="http://schemas.microsoft.com/office/drawing/2014/main" id="{F48C2871-31B3-95E9-2802-66B5A25C4D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74375" y="893763"/>
              <a:ext cx="860425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töluna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7" name="Rectangle 165">
              <a:extLst>
                <a:ext uri="{FF2B5EF4-FFF2-40B4-BE49-F238E27FC236}">
                  <a16:creationId xmlns:a16="http://schemas.microsoft.com/office/drawing/2014/main" id="{4D0C8594-CA5D-7FAF-7BCC-654C27008B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29425" y="1162051"/>
              <a:ext cx="639763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með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8" name="Freeform 166">
              <a:extLst>
                <a:ext uri="{FF2B5EF4-FFF2-40B4-BE49-F238E27FC236}">
                  <a16:creationId xmlns:a16="http://schemas.microsoft.com/office/drawing/2014/main" id="{C4F3A4A5-F92F-DA4E-20D4-4472F8AF61F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27913" y="1235076"/>
              <a:ext cx="222250" cy="157163"/>
            </a:xfrm>
            <a:custGeom>
              <a:avLst/>
              <a:gdLst>
                <a:gd name="T0" fmla="*/ 1838 w 2331"/>
                <a:gd name="T1" fmla="*/ 775 h 1637"/>
                <a:gd name="T2" fmla="*/ 1727 w 2331"/>
                <a:gd name="T3" fmla="*/ 788 h 1637"/>
                <a:gd name="T4" fmla="*/ 1627 w 2331"/>
                <a:gd name="T5" fmla="*/ 825 h 1637"/>
                <a:gd name="T6" fmla="*/ 1535 w 2331"/>
                <a:gd name="T7" fmla="*/ 887 h 1637"/>
                <a:gd name="T8" fmla="*/ 1514 w 2331"/>
                <a:gd name="T9" fmla="*/ 914 h 1637"/>
                <a:gd name="T10" fmla="*/ 1499 w 2331"/>
                <a:gd name="T11" fmla="*/ 969 h 1637"/>
                <a:gd name="T12" fmla="*/ 1496 w 2331"/>
                <a:gd name="T13" fmla="*/ 1080 h 1637"/>
                <a:gd name="T14" fmla="*/ 1571 w 2331"/>
                <a:gd name="T15" fmla="*/ 1421 h 1637"/>
                <a:gd name="T16" fmla="*/ 1798 w 2331"/>
                <a:gd name="T17" fmla="*/ 1538 h 1637"/>
                <a:gd name="T18" fmla="*/ 1946 w 2331"/>
                <a:gd name="T19" fmla="*/ 1507 h 1637"/>
                <a:gd name="T20" fmla="*/ 2042 w 2331"/>
                <a:gd name="T21" fmla="*/ 1424 h 1637"/>
                <a:gd name="T22" fmla="*/ 2095 w 2331"/>
                <a:gd name="T23" fmla="*/ 1298 h 1637"/>
                <a:gd name="T24" fmla="*/ 2111 w 2331"/>
                <a:gd name="T25" fmla="*/ 1142 h 1637"/>
                <a:gd name="T26" fmla="*/ 2039 w 2331"/>
                <a:gd name="T27" fmla="*/ 872 h 1637"/>
                <a:gd name="T28" fmla="*/ 1838 w 2331"/>
                <a:gd name="T29" fmla="*/ 775 h 1637"/>
                <a:gd name="T30" fmla="*/ 2139 w 2331"/>
                <a:gd name="T31" fmla="*/ 0 h 1637"/>
                <a:gd name="T32" fmla="*/ 2187 w 2331"/>
                <a:gd name="T33" fmla="*/ 65 h 1637"/>
                <a:gd name="T34" fmla="*/ 2187 w 2331"/>
                <a:gd name="T35" fmla="*/ 122 h 1637"/>
                <a:gd name="T36" fmla="*/ 1867 w 2331"/>
                <a:gd name="T37" fmla="*/ 199 h 1637"/>
                <a:gd name="T38" fmla="*/ 1636 w 2331"/>
                <a:gd name="T39" fmla="*/ 427 h 1637"/>
                <a:gd name="T40" fmla="*/ 1506 w 2331"/>
                <a:gd name="T41" fmla="*/ 783 h 1637"/>
                <a:gd name="T42" fmla="*/ 1518 w 2331"/>
                <a:gd name="T43" fmla="*/ 788 h 1637"/>
                <a:gd name="T44" fmla="*/ 1712 w 2331"/>
                <a:gd name="T45" fmla="*/ 685 h 1637"/>
                <a:gd name="T46" fmla="*/ 1919 w 2331"/>
                <a:gd name="T47" fmla="*/ 652 h 1637"/>
                <a:gd name="T48" fmla="*/ 2144 w 2331"/>
                <a:gd name="T49" fmla="*/ 710 h 1637"/>
                <a:gd name="T50" fmla="*/ 2284 w 2331"/>
                <a:gd name="T51" fmla="*/ 873 h 1637"/>
                <a:gd name="T52" fmla="*/ 2331 w 2331"/>
                <a:gd name="T53" fmla="*/ 1118 h 1637"/>
                <a:gd name="T54" fmla="*/ 2273 w 2331"/>
                <a:gd name="T55" fmla="*/ 1387 h 1637"/>
                <a:gd name="T56" fmla="*/ 2092 w 2331"/>
                <a:gd name="T57" fmla="*/ 1571 h 1637"/>
                <a:gd name="T58" fmla="*/ 1790 w 2331"/>
                <a:gd name="T59" fmla="*/ 1637 h 1637"/>
                <a:gd name="T60" fmla="*/ 1402 w 2331"/>
                <a:gd name="T61" fmla="*/ 1478 h 1637"/>
                <a:gd name="T62" fmla="*/ 1272 w 2331"/>
                <a:gd name="T63" fmla="*/ 1008 h 1637"/>
                <a:gd name="T64" fmla="*/ 1337 w 2331"/>
                <a:gd name="T65" fmla="*/ 618 h 1637"/>
                <a:gd name="T66" fmla="*/ 1524 w 2331"/>
                <a:gd name="T67" fmla="*/ 301 h 1637"/>
                <a:gd name="T68" fmla="*/ 1804 w 2331"/>
                <a:gd name="T69" fmla="*/ 88 h 1637"/>
                <a:gd name="T70" fmla="*/ 2139 w 2331"/>
                <a:gd name="T71" fmla="*/ 0 h 1637"/>
                <a:gd name="T72" fmla="*/ 549 w 2331"/>
                <a:gd name="T73" fmla="*/ 0 h 1637"/>
                <a:gd name="T74" fmla="*/ 613 w 2331"/>
                <a:gd name="T75" fmla="*/ 0 h 1637"/>
                <a:gd name="T76" fmla="*/ 606 w 2331"/>
                <a:gd name="T77" fmla="*/ 312 h 1637"/>
                <a:gd name="T78" fmla="*/ 606 w 2331"/>
                <a:gd name="T79" fmla="*/ 1313 h 1637"/>
                <a:gd name="T80" fmla="*/ 614 w 2331"/>
                <a:gd name="T81" fmla="*/ 1415 h 1637"/>
                <a:gd name="T82" fmla="*/ 640 w 2331"/>
                <a:gd name="T83" fmla="*/ 1472 h 1637"/>
                <a:gd name="T84" fmla="*/ 696 w 2331"/>
                <a:gd name="T85" fmla="*/ 1506 h 1637"/>
                <a:gd name="T86" fmla="*/ 788 w 2331"/>
                <a:gd name="T87" fmla="*/ 1524 h 1637"/>
                <a:gd name="T88" fmla="*/ 933 w 2331"/>
                <a:gd name="T89" fmla="*/ 1533 h 1637"/>
                <a:gd name="T90" fmla="*/ 933 w 2331"/>
                <a:gd name="T91" fmla="*/ 1619 h 1637"/>
                <a:gd name="T92" fmla="*/ 67 w 2331"/>
                <a:gd name="T93" fmla="*/ 1619 h 1637"/>
                <a:gd name="T94" fmla="*/ 67 w 2331"/>
                <a:gd name="T95" fmla="*/ 1533 h 1637"/>
                <a:gd name="T96" fmla="*/ 253 w 2331"/>
                <a:gd name="T97" fmla="*/ 1517 h 1637"/>
                <a:gd name="T98" fmla="*/ 338 w 2331"/>
                <a:gd name="T99" fmla="*/ 1487 h 1637"/>
                <a:gd name="T100" fmla="*/ 380 w 2331"/>
                <a:gd name="T101" fmla="*/ 1431 h 1637"/>
                <a:gd name="T102" fmla="*/ 394 w 2331"/>
                <a:gd name="T103" fmla="*/ 1313 h 1637"/>
                <a:gd name="T104" fmla="*/ 394 w 2331"/>
                <a:gd name="T105" fmla="*/ 362 h 1637"/>
                <a:gd name="T106" fmla="*/ 377 w 2331"/>
                <a:gd name="T107" fmla="*/ 294 h 1637"/>
                <a:gd name="T108" fmla="*/ 329 w 2331"/>
                <a:gd name="T109" fmla="*/ 272 h 1637"/>
                <a:gd name="T110" fmla="*/ 223 w 2331"/>
                <a:gd name="T111" fmla="*/ 311 h 1637"/>
                <a:gd name="T112" fmla="*/ 52 w 2331"/>
                <a:gd name="T113" fmla="*/ 417 h 1637"/>
                <a:gd name="T114" fmla="*/ 0 w 2331"/>
                <a:gd name="T115" fmla="*/ 327 h 1637"/>
                <a:gd name="T116" fmla="*/ 549 w 2331"/>
                <a:gd name="T117" fmla="*/ 0 h 1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331" h="1637">
                  <a:moveTo>
                    <a:pt x="1838" y="775"/>
                  </a:moveTo>
                  <a:cubicBezTo>
                    <a:pt x="1800" y="775"/>
                    <a:pt x="1763" y="779"/>
                    <a:pt x="1727" y="788"/>
                  </a:cubicBezTo>
                  <a:cubicBezTo>
                    <a:pt x="1692" y="796"/>
                    <a:pt x="1658" y="809"/>
                    <a:pt x="1627" y="825"/>
                  </a:cubicBezTo>
                  <a:cubicBezTo>
                    <a:pt x="1596" y="842"/>
                    <a:pt x="1565" y="862"/>
                    <a:pt x="1535" y="887"/>
                  </a:cubicBezTo>
                  <a:cubicBezTo>
                    <a:pt x="1526" y="896"/>
                    <a:pt x="1519" y="905"/>
                    <a:pt x="1514" y="914"/>
                  </a:cubicBezTo>
                  <a:cubicBezTo>
                    <a:pt x="1507" y="929"/>
                    <a:pt x="1502" y="948"/>
                    <a:pt x="1499" y="969"/>
                  </a:cubicBezTo>
                  <a:cubicBezTo>
                    <a:pt x="1497" y="991"/>
                    <a:pt x="1496" y="1028"/>
                    <a:pt x="1496" y="1080"/>
                  </a:cubicBezTo>
                  <a:cubicBezTo>
                    <a:pt x="1496" y="1229"/>
                    <a:pt x="1521" y="1342"/>
                    <a:pt x="1571" y="1421"/>
                  </a:cubicBezTo>
                  <a:cubicBezTo>
                    <a:pt x="1621" y="1499"/>
                    <a:pt x="1696" y="1538"/>
                    <a:pt x="1798" y="1538"/>
                  </a:cubicBezTo>
                  <a:cubicBezTo>
                    <a:pt x="1857" y="1538"/>
                    <a:pt x="1906" y="1528"/>
                    <a:pt x="1946" y="1507"/>
                  </a:cubicBezTo>
                  <a:cubicBezTo>
                    <a:pt x="1985" y="1487"/>
                    <a:pt x="2018" y="1459"/>
                    <a:pt x="2042" y="1424"/>
                  </a:cubicBezTo>
                  <a:cubicBezTo>
                    <a:pt x="2067" y="1388"/>
                    <a:pt x="2085" y="1346"/>
                    <a:pt x="2095" y="1298"/>
                  </a:cubicBezTo>
                  <a:cubicBezTo>
                    <a:pt x="2106" y="1250"/>
                    <a:pt x="2111" y="1198"/>
                    <a:pt x="2111" y="1142"/>
                  </a:cubicBezTo>
                  <a:cubicBezTo>
                    <a:pt x="2111" y="1026"/>
                    <a:pt x="2087" y="936"/>
                    <a:pt x="2039" y="872"/>
                  </a:cubicBezTo>
                  <a:cubicBezTo>
                    <a:pt x="1992" y="807"/>
                    <a:pt x="1925" y="775"/>
                    <a:pt x="1838" y="775"/>
                  </a:cubicBezTo>
                  <a:close/>
                  <a:moveTo>
                    <a:pt x="2139" y="0"/>
                  </a:moveTo>
                  <a:lnTo>
                    <a:pt x="2187" y="65"/>
                  </a:lnTo>
                  <a:lnTo>
                    <a:pt x="2187" y="122"/>
                  </a:lnTo>
                  <a:cubicBezTo>
                    <a:pt x="2067" y="122"/>
                    <a:pt x="1960" y="148"/>
                    <a:pt x="1867" y="199"/>
                  </a:cubicBezTo>
                  <a:cubicBezTo>
                    <a:pt x="1774" y="251"/>
                    <a:pt x="1697" y="327"/>
                    <a:pt x="1636" y="427"/>
                  </a:cubicBezTo>
                  <a:cubicBezTo>
                    <a:pt x="1574" y="527"/>
                    <a:pt x="1531" y="646"/>
                    <a:pt x="1506" y="783"/>
                  </a:cubicBezTo>
                  <a:lnTo>
                    <a:pt x="1518" y="788"/>
                  </a:lnTo>
                  <a:cubicBezTo>
                    <a:pt x="1584" y="741"/>
                    <a:pt x="1648" y="707"/>
                    <a:pt x="1712" y="685"/>
                  </a:cubicBezTo>
                  <a:cubicBezTo>
                    <a:pt x="1776" y="663"/>
                    <a:pt x="1844" y="652"/>
                    <a:pt x="1919" y="652"/>
                  </a:cubicBezTo>
                  <a:cubicBezTo>
                    <a:pt x="2007" y="652"/>
                    <a:pt x="2082" y="671"/>
                    <a:pt x="2144" y="710"/>
                  </a:cubicBezTo>
                  <a:cubicBezTo>
                    <a:pt x="2206" y="749"/>
                    <a:pt x="2253" y="803"/>
                    <a:pt x="2284" y="873"/>
                  </a:cubicBezTo>
                  <a:cubicBezTo>
                    <a:pt x="2316" y="943"/>
                    <a:pt x="2331" y="1024"/>
                    <a:pt x="2331" y="1118"/>
                  </a:cubicBezTo>
                  <a:cubicBezTo>
                    <a:pt x="2331" y="1220"/>
                    <a:pt x="2312" y="1309"/>
                    <a:pt x="2273" y="1387"/>
                  </a:cubicBezTo>
                  <a:cubicBezTo>
                    <a:pt x="2234" y="1465"/>
                    <a:pt x="2173" y="1526"/>
                    <a:pt x="2092" y="1571"/>
                  </a:cubicBezTo>
                  <a:cubicBezTo>
                    <a:pt x="2010" y="1615"/>
                    <a:pt x="1909" y="1637"/>
                    <a:pt x="1790" y="1637"/>
                  </a:cubicBezTo>
                  <a:cubicBezTo>
                    <a:pt x="1619" y="1637"/>
                    <a:pt x="1490" y="1584"/>
                    <a:pt x="1402" y="1478"/>
                  </a:cubicBezTo>
                  <a:cubicBezTo>
                    <a:pt x="1315" y="1372"/>
                    <a:pt x="1272" y="1215"/>
                    <a:pt x="1272" y="1008"/>
                  </a:cubicBezTo>
                  <a:cubicBezTo>
                    <a:pt x="1272" y="869"/>
                    <a:pt x="1294" y="739"/>
                    <a:pt x="1337" y="618"/>
                  </a:cubicBezTo>
                  <a:cubicBezTo>
                    <a:pt x="1381" y="497"/>
                    <a:pt x="1443" y="391"/>
                    <a:pt x="1524" y="301"/>
                  </a:cubicBezTo>
                  <a:cubicBezTo>
                    <a:pt x="1604" y="211"/>
                    <a:pt x="1698" y="140"/>
                    <a:pt x="1804" y="88"/>
                  </a:cubicBezTo>
                  <a:cubicBezTo>
                    <a:pt x="1910" y="36"/>
                    <a:pt x="2022" y="7"/>
                    <a:pt x="2139" y="0"/>
                  </a:cubicBezTo>
                  <a:close/>
                  <a:moveTo>
                    <a:pt x="549" y="0"/>
                  </a:moveTo>
                  <a:lnTo>
                    <a:pt x="613" y="0"/>
                  </a:lnTo>
                  <a:cubicBezTo>
                    <a:pt x="608" y="75"/>
                    <a:pt x="606" y="179"/>
                    <a:pt x="606" y="312"/>
                  </a:cubicBezTo>
                  <a:lnTo>
                    <a:pt x="606" y="1313"/>
                  </a:lnTo>
                  <a:cubicBezTo>
                    <a:pt x="606" y="1358"/>
                    <a:pt x="608" y="1392"/>
                    <a:pt x="614" y="1415"/>
                  </a:cubicBezTo>
                  <a:cubicBezTo>
                    <a:pt x="619" y="1438"/>
                    <a:pt x="628" y="1457"/>
                    <a:pt x="640" y="1472"/>
                  </a:cubicBezTo>
                  <a:cubicBezTo>
                    <a:pt x="653" y="1486"/>
                    <a:pt x="672" y="1497"/>
                    <a:pt x="696" y="1506"/>
                  </a:cubicBezTo>
                  <a:cubicBezTo>
                    <a:pt x="720" y="1514"/>
                    <a:pt x="751" y="1520"/>
                    <a:pt x="788" y="1524"/>
                  </a:cubicBezTo>
                  <a:cubicBezTo>
                    <a:pt x="824" y="1529"/>
                    <a:pt x="873" y="1532"/>
                    <a:pt x="933" y="1533"/>
                  </a:cubicBezTo>
                  <a:lnTo>
                    <a:pt x="933" y="1619"/>
                  </a:lnTo>
                  <a:lnTo>
                    <a:pt x="67" y="1619"/>
                  </a:lnTo>
                  <a:lnTo>
                    <a:pt x="67" y="1533"/>
                  </a:lnTo>
                  <a:cubicBezTo>
                    <a:pt x="154" y="1529"/>
                    <a:pt x="215" y="1524"/>
                    <a:pt x="253" y="1517"/>
                  </a:cubicBezTo>
                  <a:cubicBezTo>
                    <a:pt x="290" y="1511"/>
                    <a:pt x="318" y="1501"/>
                    <a:pt x="338" y="1487"/>
                  </a:cubicBezTo>
                  <a:cubicBezTo>
                    <a:pt x="357" y="1474"/>
                    <a:pt x="371" y="1455"/>
                    <a:pt x="380" y="1431"/>
                  </a:cubicBezTo>
                  <a:cubicBezTo>
                    <a:pt x="389" y="1407"/>
                    <a:pt x="394" y="1367"/>
                    <a:pt x="394" y="1313"/>
                  </a:cubicBezTo>
                  <a:lnTo>
                    <a:pt x="394" y="362"/>
                  </a:lnTo>
                  <a:cubicBezTo>
                    <a:pt x="394" y="331"/>
                    <a:pt x="388" y="308"/>
                    <a:pt x="377" y="294"/>
                  </a:cubicBezTo>
                  <a:cubicBezTo>
                    <a:pt x="366" y="279"/>
                    <a:pt x="350" y="272"/>
                    <a:pt x="329" y="272"/>
                  </a:cubicBezTo>
                  <a:cubicBezTo>
                    <a:pt x="304" y="272"/>
                    <a:pt x="269" y="285"/>
                    <a:pt x="223" y="311"/>
                  </a:cubicBezTo>
                  <a:cubicBezTo>
                    <a:pt x="177" y="337"/>
                    <a:pt x="120" y="372"/>
                    <a:pt x="52" y="417"/>
                  </a:cubicBezTo>
                  <a:lnTo>
                    <a:pt x="0" y="327"/>
                  </a:lnTo>
                  <a:lnTo>
                    <a:pt x="549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9" name="Freeform 167">
              <a:extLst>
                <a:ext uri="{FF2B5EF4-FFF2-40B4-BE49-F238E27FC236}">
                  <a16:creationId xmlns:a16="http://schemas.microsoft.com/office/drawing/2014/main" id="{D46A2753-629D-AB35-0285-780C1A9D19B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670800" y="1193801"/>
              <a:ext cx="73025" cy="114300"/>
            </a:xfrm>
            <a:custGeom>
              <a:avLst/>
              <a:gdLst>
                <a:gd name="T0" fmla="*/ 377 w 753"/>
                <a:gd name="T1" fmla="*/ 73 h 1200"/>
                <a:gd name="T2" fmla="*/ 277 w 753"/>
                <a:gd name="T3" fmla="*/ 108 h 1200"/>
                <a:gd name="T4" fmla="*/ 213 w 753"/>
                <a:gd name="T5" fmla="*/ 210 h 1200"/>
                <a:gd name="T6" fmla="*/ 178 w 753"/>
                <a:gd name="T7" fmla="*/ 371 h 1200"/>
                <a:gd name="T8" fmla="*/ 168 w 753"/>
                <a:gd name="T9" fmla="*/ 585 h 1200"/>
                <a:gd name="T10" fmla="*/ 220 w 753"/>
                <a:gd name="T11" fmla="*/ 996 h 1200"/>
                <a:gd name="T12" fmla="*/ 381 w 753"/>
                <a:gd name="T13" fmla="*/ 1127 h 1200"/>
                <a:gd name="T14" fmla="*/ 535 w 753"/>
                <a:gd name="T15" fmla="*/ 1004 h 1200"/>
                <a:gd name="T16" fmla="*/ 586 w 753"/>
                <a:gd name="T17" fmla="*/ 622 h 1200"/>
                <a:gd name="T18" fmla="*/ 560 w 753"/>
                <a:gd name="T19" fmla="*/ 302 h 1200"/>
                <a:gd name="T20" fmla="*/ 488 w 753"/>
                <a:gd name="T21" fmla="*/ 126 h 1200"/>
                <a:gd name="T22" fmla="*/ 377 w 753"/>
                <a:gd name="T23" fmla="*/ 73 h 1200"/>
                <a:gd name="T24" fmla="*/ 381 w 753"/>
                <a:gd name="T25" fmla="*/ 0 h 1200"/>
                <a:gd name="T26" fmla="*/ 661 w 753"/>
                <a:gd name="T27" fmla="*/ 145 h 1200"/>
                <a:gd name="T28" fmla="*/ 753 w 753"/>
                <a:gd name="T29" fmla="*/ 584 h 1200"/>
                <a:gd name="T30" fmla="*/ 655 w 753"/>
                <a:gd name="T31" fmla="*/ 1044 h 1200"/>
                <a:gd name="T32" fmla="*/ 367 w 753"/>
                <a:gd name="T33" fmla="*/ 1200 h 1200"/>
                <a:gd name="T34" fmla="*/ 91 w 753"/>
                <a:gd name="T35" fmla="*/ 1054 h 1200"/>
                <a:gd name="T36" fmla="*/ 0 w 753"/>
                <a:gd name="T37" fmla="*/ 611 h 1200"/>
                <a:gd name="T38" fmla="*/ 28 w 753"/>
                <a:gd name="T39" fmla="*/ 338 h 1200"/>
                <a:gd name="T40" fmla="*/ 106 w 753"/>
                <a:gd name="T41" fmla="*/ 147 h 1200"/>
                <a:gd name="T42" fmla="*/ 227 w 753"/>
                <a:gd name="T43" fmla="*/ 36 h 1200"/>
                <a:gd name="T44" fmla="*/ 381 w 753"/>
                <a:gd name="T45" fmla="*/ 0 h 1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753" h="1200">
                  <a:moveTo>
                    <a:pt x="377" y="73"/>
                  </a:moveTo>
                  <a:cubicBezTo>
                    <a:pt x="337" y="73"/>
                    <a:pt x="304" y="85"/>
                    <a:pt x="277" y="108"/>
                  </a:cubicBezTo>
                  <a:cubicBezTo>
                    <a:pt x="251" y="132"/>
                    <a:pt x="229" y="165"/>
                    <a:pt x="213" y="210"/>
                  </a:cubicBezTo>
                  <a:cubicBezTo>
                    <a:pt x="197" y="254"/>
                    <a:pt x="185" y="307"/>
                    <a:pt x="178" y="371"/>
                  </a:cubicBezTo>
                  <a:cubicBezTo>
                    <a:pt x="171" y="434"/>
                    <a:pt x="168" y="505"/>
                    <a:pt x="168" y="585"/>
                  </a:cubicBezTo>
                  <a:cubicBezTo>
                    <a:pt x="168" y="772"/>
                    <a:pt x="185" y="909"/>
                    <a:pt x="220" y="996"/>
                  </a:cubicBezTo>
                  <a:cubicBezTo>
                    <a:pt x="255" y="1084"/>
                    <a:pt x="308" y="1127"/>
                    <a:pt x="381" y="1127"/>
                  </a:cubicBezTo>
                  <a:cubicBezTo>
                    <a:pt x="450" y="1127"/>
                    <a:pt x="502" y="1086"/>
                    <a:pt x="535" y="1004"/>
                  </a:cubicBezTo>
                  <a:cubicBezTo>
                    <a:pt x="569" y="922"/>
                    <a:pt x="586" y="794"/>
                    <a:pt x="586" y="622"/>
                  </a:cubicBezTo>
                  <a:cubicBezTo>
                    <a:pt x="586" y="490"/>
                    <a:pt x="577" y="384"/>
                    <a:pt x="560" y="302"/>
                  </a:cubicBezTo>
                  <a:cubicBezTo>
                    <a:pt x="543" y="220"/>
                    <a:pt x="519" y="162"/>
                    <a:pt x="488" y="126"/>
                  </a:cubicBezTo>
                  <a:cubicBezTo>
                    <a:pt x="457" y="91"/>
                    <a:pt x="420" y="73"/>
                    <a:pt x="377" y="73"/>
                  </a:cubicBezTo>
                  <a:close/>
                  <a:moveTo>
                    <a:pt x="381" y="0"/>
                  </a:moveTo>
                  <a:cubicBezTo>
                    <a:pt x="507" y="0"/>
                    <a:pt x="600" y="48"/>
                    <a:pt x="661" y="145"/>
                  </a:cubicBezTo>
                  <a:cubicBezTo>
                    <a:pt x="722" y="242"/>
                    <a:pt x="753" y="388"/>
                    <a:pt x="753" y="584"/>
                  </a:cubicBezTo>
                  <a:cubicBezTo>
                    <a:pt x="753" y="787"/>
                    <a:pt x="720" y="940"/>
                    <a:pt x="655" y="1044"/>
                  </a:cubicBezTo>
                  <a:cubicBezTo>
                    <a:pt x="589" y="1148"/>
                    <a:pt x="493" y="1200"/>
                    <a:pt x="367" y="1200"/>
                  </a:cubicBezTo>
                  <a:cubicBezTo>
                    <a:pt x="244" y="1200"/>
                    <a:pt x="151" y="1152"/>
                    <a:pt x="91" y="1054"/>
                  </a:cubicBezTo>
                  <a:cubicBezTo>
                    <a:pt x="31" y="957"/>
                    <a:pt x="0" y="809"/>
                    <a:pt x="0" y="611"/>
                  </a:cubicBezTo>
                  <a:cubicBezTo>
                    <a:pt x="0" y="505"/>
                    <a:pt x="10" y="414"/>
                    <a:pt x="28" y="338"/>
                  </a:cubicBezTo>
                  <a:cubicBezTo>
                    <a:pt x="47" y="261"/>
                    <a:pt x="73" y="197"/>
                    <a:pt x="106" y="147"/>
                  </a:cubicBezTo>
                  <a:cubicBezTo>
                    <a:pt x="140" y="97"/>
                    <a:pt x="180" y="60"/>
                    <a:pt x="227" y="36"/>
                  </a:cubicBezTo>
                  <a:cubicBezTo>
                    <a:pt x="274" y="12"/>
                    <a:pt x="325" y="0"/>
                    <a:pt x="381" y="0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0" name="Rectangle 168">
              <a:extLst>
                <a:ext uri="{FF2B5EF4-FFF2-40B4-BE49-F238E27FC236}">
                  <a16:creationId xmlns:a16="http://schemas.microsoft.com/office/drawing/2014/main" id="{E6056C99-1ABD-EE3C-37CD-41B4379534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43838" y="1162051"/>
              <a:ext cx="619125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sem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1" name="Rectangle 169">
              <a:extLst>
                <a:ext uri="{FF2B5EF4-FFF2-40B4-BE49-F238E27FC236}">
                  <a16:creationId xmlns:a16="http://schemas.microsoft.com/office/drawing/2014/main" id="{0103B08A-E00F-810C-02FC-01984836DF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04225" y="1162051"/>
              <a:ext cx="1335088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er B = 11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2" name="Rectangle 170">
              <a:extLst>
                <a:ext uri="{FF2B5EF4-FFF2-40B4-BE49-F238E27FC236}">
                  <a16:creationId xmlns:a16="http://schemas.microsoft.com/office/drawing/2014/main" id="{C3988127-C4C1-153E-8B04-9C24C5C6AC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98025" y="1162051"/>
              <a:ext cx="422275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og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3" name="Rectangle 171">
              <a:extLst>
                <a:ext uri="{FF2B5EF4-FFF2-40B4-BE49-F238E27FC236}">
                  <a16:creationId xmlns:a16="http://schemas.microsoft.com/office/drawing/2014/main" id="{AC7A0CB4-A66D-2294-29DC-258F9B67F0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59975" y="1162051"/>
              <a:ext cx="725488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fáum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4" name="Rectangle 172">
              <a:extLst>
                <a:ext uri="{FF2B5EF4-FFF2-40B4-BE49-F238E27FC236}">
                  <a16:creationId xmlns:a16="http://schemas.microsoft.com/office/drawing/2014/main" id="{EBFE3245-D692-770C-A759-BC94E39A5F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25138" y="1162051"/>
              <a:ext cx="376238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út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5" name="Rectangle 173">
              <a:extLst>
                <a:ext uri="{FF2B5EF4-FFF2-40B4-BE49-F238E27FC236}">
                  <a16:creationId xmlns:a16="http://schemas.microsoft.com/office/drawing/2014/main" id="{4E569594-05F9-C419-F052-814718DEB3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42638" y="1162051"/>
              <a:ext cx="433388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11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68" name="Group 267">
            <a:extLst>
              <a:ext uri="{FF2B5EF4-FFF2-40B4-BE49-F238E27FC236}">
                <a16:creationId xmlns:a16="http://schemas.microsoft.com/office/drawing/2014/main" id="{0E5D96B5-BCDA-2887-3232-E0E5423239F9}"/>
              </a:ext>
            </a:extLst>
          </p:cNvPr>
          <p:cNvGrpSpPr/>
          <p:nvPr/>
        </p:nvGrpSpPr>
        <p:grpSpPr>
          <a:xfrm>
            <a:off x="6486525" y="1660526"/>
            <a:ext cx="5448300" cy="590550"/>
            <a:chOff x="6486525" y="1660526"/>
            <a:chExt cx="5448300" cy="590550"/>
          </a:xfrm>
        </p:grpSpPr>
        <p:sp>
          <p:nvSpPr>
            <p:cNvPr id="192" name="Rectangle 180">
              <a:extLst>
                <a:ext uri="{FF2B5EF4-FFF2-40B4-BE49-F238E27FC236}">
                  <a16:creationId xmlns:a16="http://schemas.microsoft.com/office/drawing/2014/main" id="{C2E2D52C-3805-9604-F2AC-EF16031AE2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52200" y="1660526"/>
              <a:ext cx="682625" cy="322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er 6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263" name="Group 262">
              <a:extLst>
                <a:ext uri="{FF2B5EF4-FFF2-40B4-BE49-F238E27FC236}">
                  <a16:creationId xmlns:a16="http://schemas.microsoft.com/office/drawing/2014/main" id="{7A6E1EAD-A7E1-F7FC-F2D5-01E5DE8A47BF}"/>
                </a:ext>
              </a:extLst>
            </p:cNvPr>
            <p:cNvGrpSpPr/>
            <p:nvPr/>
          </p:nvGrpSpPr>
          <p:grpSpPr>
            <a:xfrm>
              <a:off x="6486525" y="1660526"/>
              <a:ext cx="4824413" cy="590550"/>
              <a:chOff x="6486525" y="1660526"/>
              <a:chExt cx="4824413" cy="590550"/>
            </a:xfrm>
          </p:grpSpPr>
          <p:sp>
            <p:nvSpPr>
              <p:cNvPr id="186" name="Rectangle 174">
                <a:extLst>
                  <a:ext uri="{FF2B5EF4-FFF2-40B4-BE49-F238E27FC236}">
                    <a16:creationId xmlns:a16="http://schemas.microsoft.com/office/drawing/2014/main" id="{2F330BB3-B22F-D899-D956-0361BC00E5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86525" y="1684338"/>
                <a:ext cx="179388" cy="307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anose="020B0604020202020204" pitchFamily="34" charset="0"/>
                  </a:rPr>
                  <a:t>•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7" name="Rectangle 175">
                <a:extLst>
                  <a:ext uri="{FF2B5EF4-FFF2-40B4-BE49-F238E27FC236}">
                    <a16:creationId xmlns:a16="http://schemas.microsoft.com/office/drawing/2014/main" id="{6E78FFDB-EB85-7323-3E78-39465F7E93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29425" y="1660526"/>
                <a:ext cx="569913" cy="3222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Verdana Pro" panose="020B0604030504040204" pitchFamily="34" charset="0"/>
                  </a:rPr>
                  <a:t>Svo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8" name="Rectangle 176">
                <a:extLst>
                  <a:ext uri="{FF2B5EF4-FFF2-40B4-BE49-F238E27FC236}">
                    <a16:creationId xmlns:a16="http://schemas.microsoft.com/office/drawing/2014/main" id="{581FB385-8767-09F7-3E76-0A0E0B9AB0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339013" y="1660526"/>
                <a:ext cx="1531938" cy="3222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Verdana Pro" panose="020B0604030504040204" pitchFamily="34" charset="0"/>
                  </a:rPr>
                  <a:t>margföldum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9" name="Rectangle 177">
                <a:extLst>
                  <a:ext uri="{FF2B5EF4-FFF2-40B4-BE49-F238E27FC236}">
                    <a16:creationId xmlns:a16="http://schemas.microsoft.com/office/drawing/2014/main" id="{AD06B9DC-EAB1-B1CE-DC1B-065A6B2A9B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810625" y="1660526"/>
                <a:ext cx="481013" cy="3222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Verdana Pro" panose="020B0604030504040204" pitchFamily="34" charset="0"/>
                  </a:rPr>
                  <a:t>við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0" name="Rectangle 178">
                <a:extLst>
                  <a:ext uri="{FF2B5EF4-FFF2-40B4-BE49-F238E27FC236}">
                    <a16:creationId xmlns:a16="http://schemas.microsoft.com/office/drawing/2014/main" id="{08F56BDC-5E9B-A1CD-EC30-FB8F9589FC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229725" y="1660526"/>
                <a:ext cx="1524000" cy="3222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Verdana Pro" panose="020B0604030504040204" pitchFamily="34" charset="0"/>
                  </a:rPr>
                  <a:t>næstöftustu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1" name="Rectangle 179">
                <a:extLst>
                  <a:ext uri="{FF2B5EF4-FFF2-40B4-BE49-F238E27FC236}">
                    <a16:creationId xmlns:a16="http://schemas.microsoft.com/office/drawing/2014/main" id="{2F1E6B48-A873-B6E7-ADD6-117F7C897B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91813" y="1660526"/>
                <a:ext cx="619125" cy="3222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800" b="0" i="0" u="none" strike="noStrike" cap="none" normalizeH="0" baseline="0" dirty="0" err="1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Verdana Pro" panose="020B0604030504040204" pitchFamily="34" charset="0"/>
                  </a:rPr>
                  <a:t>sem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3" name="Rectangle 181">
                <a:extLst>
                  <a:ext uri="{FF2B5EF4-FFF2-40B4-BE49-F238E27FC236}">
                    <a16:creationId xmlns:a16="http://schemas.microsoft.com/office/drawing/2014/main" id="{DB696C45-7955-B1FD-73F4-7306046412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29425" y="1928813"/>
                <a:ext cx="639763" cy="3222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Verdana Pro" panose="020B0604030504040204" pitchFamily="34" charset="0"/>
                  </a:rPr>
                  <a:t>með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4" name="Rectangle 182">
                <a:extLst>
                  <a:ext uri="{FF2B5EF4-FFF2-40B4-BE49-F238E27FC236}">
                    <a16:creationId xmlns:a16="http://schemas.microsoft.com/office/drawing/2014/main" id="{D44AB60C-6073-734D-F8F6-BC8CEE6449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08863" y="1928813"/>
                <a:ext cx="357188" cy="3222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Verdana Pro" panose="020B0604030504040204" pitchFamily="34" charset="0"/>
                  </a:rPr>
                  <a:t>x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5" name="Freeform 183">
                <a:extLst>
                  <a:ext uri="{FF2B5EF4-FFF2-40B4-BE49-F238E27FC236}">
                    <a16:creationId xmlns:a16="http://schemas.microsoft.com/office/drawing/2014/main" id="{F562A95D-4370-CE9C-916A-28EFA0371BA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643813" y="2001838"/>
                <a:ext cx="222250" cy="157163"/>
              </a:xfrm>
              <a:custGeom>
                <a:avLst/>
                <a:gdLst>
                  <a:gd name="T0" fmla="*/ 1838 w 2331"/>
                  <a:gd name="T1" fmla="*/ 775 h 1637"/>
                  <a:gd name="T2" fmla="*/ 1727 w 2331"/>
                  <a:gd name="T3" fmla="*/ 788 h 1637"/>
                  <a:gd name="T4" fmla="*/ 1627 w 2331"/>
                  <a:gd name="T5" fmla="*/ 825 h 1637"/>
                  <a:gd name="T6" fmla="*/ 1535 w 2331"/>
                  <a:gd name="T7" fmla="*/ 887 h 1637"/>
                  <a:gd name="T8" fmla="*/ 1514 w 2331"/>
                  <a:gd name="T9" fmla="*/ 914 h 1637"/>
                  <a:gd name="T10" fmla="*/ 1499 w 2331"/>
                  <a:gd name="T11" fmla="*/ 969 h 1637"/>
                  <a:gd name="T12" fmla="*/ 1496 w 2331"/>
                  <a:gd name="T13" fmla="*/ 1080 h 1637"/>
                  <a:gd name="T14" fmla="*/ 1571 w 2331"/>
                  <a:gd name="T15" fmla="*/ 1421 h 1637"/>
                  <a:gd name="T16" fmla="*/ 1798 w 2331"/>
                  <a:gd name="T17" fmla="*/ 1538 h 1637"/>
                  <a:gd name="T18" fmla="*/ 1946 w 2331"/>
                  <a:gd name="T19" fmla="*/ 1507 h 1637"/>
                  <a:gd name="T20" fmla="*/ 2042 w 2331"/>
                  <a:gd name="T21" fmla="*/ 1424 h 1637"/>
                  <a:gd name="T22" fmla="*/ 2095 w 2331"/>
                  <a:gd name="T23" fmla="*/ 1298 h 1637"/>
                  <a:gd name="T24" fmla="*/ 2111 w 2331"/>
                  <a:gd name="T25" fmla="*/ 1142 h 1637"/>
                  <a:gd name="T26" fmla="*/ 2039 w 2331"/>
                  <a:gd name="T27" fmla="*/ 872 h 1637"/>
                  <a:gd name="T28" fmla="*/ 1838 w 2331"/>
                  <a:gd name="T29" fmla="*/ 775 h 1637"/>
                  <a:gd name="T30" fmla="*/ 2139 w 2331"/>
                  <a:gd name="T31" fmla="*/ 0 h 1637"/>
                  <a:gd name="T32" fmla="*/ 2187 w 2331"/>
                  <a:gd name="T33" fmla="*/ 65 h 1637"/>
                  <a:gd name="T34" fmla="*/ 2187 w 2331"/>
                  <a:gd name="T35" fmla="*/ 122 h 1637"/>
                  <a:gd name="T36" fmla="*/ 1867 w 2331"/>
                  <a:gd name="T37" fmla="*/ 199 h 1637"/>
                  <a:gd name="T38" fmla="*/ 1636 w 2331"/>
                  <a:gd name="T39" fmla="*/ 427 h 1637"/>
                  <a:gd name="T40" fmla="*/ 1506 w 2331"/>
                  <a:gd name="T41" fmla="*/ 783 h 1637"/>
                  <a:gd name="T42" fmla="*/ 1518 w 2331"/>
                  <a:gd name="T43" fmla="*/ 788 h 1637"/>
                  <a:gd name="T44" fmla="*/ 1712 w 2331"/>
                  <a:gd name="T45" fmla="*/ 685 h 1637"/>
                  <a:gd name="T46" fmla="*/ 1919 w 2331"/>
                  <a:gd name="T47" fmla="*/ 652 h 1637"/>
                  <a:gd name="T48" fmla="*/ 2144 w 2331"/>
                  <a:gd name="T49" fmla="*/ 710 h 1637"/>
                  <a:gd name="T50" fmla="*/ 2284 w 2331"/>
                  <a:gd name="T51" fmla="*/ 873 h 1637"/>
                  <a:gd name="T52" fmla="*/ 2331 w 2331"/>
                  <a:gd name="T53" fmla="*/ 1118 h 1637"/>
                  <a:gd name="T54" fmla="*/ 2273 w 2331"/>
                  <a:gd name="T55" fmla="*/ 1387 h 1637"/>
                  <a:gd name="T56" fmla="*/ 2092 w 2331"/>
                  <a:gd name="T57" fmla="*/ 1571 h 1637"/>
                  <a:gd name="T58" fmla="*/ 1790 w 2331"/>
                  <a:gd name="T59" fmla="*/ 1637 h 1637"/>
                  <a:gd name="T60" fmla="*/ 1402 w 2331"/>
                  <a:gd name="T61" fmla="*/ 1478 h 1637"/>
                  <a:gd name="T62" fmla="*/ 1272 w 2331"/>
                  <a:gd name="T63" fmla="*/ 1008 h 1637"/>
                  <a:gd name="T64" fmla="*/ 1337 w 2331"/>
                  <a:gd name="T65" fmla="*/ 618 h 1637"/>
                  <a:gd name="T66" fmla="*/ 1524 w 2331"/>
                  <a:gd name="T67" fmla="*/ 301 h 1637"/>
                  <a:gd name="T68" fmla="*/ 1804 w 2331"/>
                  <a:gd name="T69" fmla="*/ 88 h 1637"/>
                  <a:gd name="T70" fmla="*/ 2139 w 2331"/>
                  <a:gd name="T71" fmla="*/ 0 h 1637"/>
                  <a:gd name="T72" fmla="*/ 549 w 2331"/>
                  <a:gd name="T73" fmla="*/ 0 h 1637"/>
                  <a:gd name="T74" fmla="*/ 613 w 2331"/>
                  <a:gd name="T75" fmla="*/ 0 h 1637"/>
                  <a:gd name="T76" fmla="*/ 606 w 2331"/>
                  <a:gd name="T77" fmla="*/ 312 h 1637"/>
                  <a:gd name="T78" fmla="*/ 606 w 2331"/>
                  <a:gd name="T79" fmla="*/ 1313 h 1637"/>
                  <a:gd name="T80" fmla="*/ 614 w 2331"/>
                  <a:gd name="T81" fmla="*/ 1415 h 1637"/>
                  <a:gd name="T82" fmla="*/ 640 w 2331"/>
                  <a:gd name="T83" fmla="*/ 1472 h 1637"/>
                  <a:gd name="T84" fmla="*/ 696 w 2331"/>
                  <a:gd name="T85" fmla="*/ 1506 h 1637"/>
                  <a:gd name="T86" fmla="*/ 788 w 2331"/>
                  <a:gd name="T87" fmla="*/ 1524 h 1637"/>
                  <a:gd name="T88" fmla="*/ 933 w 2331"/>
                  <a:gd name="T89" fmla="*/ 1533 h 1637"/>
                  <a:gd name="T90" fmla="*/ 933 w 2331"/>
                  <a:gd name="T91" fmla="*/ 1619 h 1637"/>
                  <a:gd name="T92" fmla="*/ 67 w 2331"/>
                  <a:gd name="T93" fmla="*/ 1619 h 1637"/>
                  <a:gd name="T94" fmla="*/ 67 w 2331"/>
                  <a:gd name="T95" fmla="*/ 1533 h 1637"/>
                  <a:gd name="T96" fmla="*/ 253 w 2331"/>
                  <a:gd name="T97" fmla="*/ 1517 h 1637"/>
                  <a:gd name="T98" fmla="*/ 338 w 2331"/>
                  <a:gd name="T99" fmla="*/ 1487 h 1637"/>
                  <a:gd name="T100" fmla="*/ 380 w 2331"/>
                  <a:gd name="T101" fmla="*/ 1431 h 1637"/>
                  <a:gd name="T102" fmla="*/ 394 w 2331"/>
                  <a:gd name="T103" fmla="*/ 1313 h 1637"/>
                  <a:gd name="T104" fmla="*/ 394 w 2331"/>
                  <a:gd name="T105" fmla="*/ 362 h 1637"/>
                  <a:gd name="T106" fmla="*/ 377 w 2331"/>
                  <a:gd name="T107" fmla="*/ 294 h 1637"/>
                  <a:gd name="T108" fmla="*/ 329 w 2331"/>
                  <a:gd name="T109" fmla="*/ 272 h 1637"/>
                  <a:gd name="T110" fmla="*/ 223 w 2331"/>
                  <a:gd name="T111" fmla="*/ 311 h 1637"/>
                  <a:gd name="T112" fmla="*/ 52 w 2331"/>
                  <a:gd name="T113" fmla="*/ 417 h 1637"/>
                  <a:gd name="T114" fmla="*/ 0 w 2331"/>
                  <a:gd name="T115" fmla="*/ 327 h 1637"/>
                  <a:gd name="T116" fmla="*/ 549 w 2331"/>
                  <a:gd name="T117" fmla="*/ 0 h 16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331" h="1637">
                    <a:moveTo>
                      <a:pt x="1838" y="775"/>
                    </a:moveTo>
                    <a:cubicBezTo>
                      <a:pt x="1800" y="775"/>
                      <a:pt x="1763" y="779"/>
                      <a:pt x="1727" y="788"/>
                    </a:cubicBezTo>
                    <a:cubicBezTo>
                      <a:pt x="1692" y="796"/>
                      <a:pt x="1658" y="809"/>
                      <a:pt x="1627" y="825"/>
                    </a:cubicBezTo>
                    <a:cubicBezTo>
                      <a:pt x="1596" y="842"/>
                      <a:pt x="1565" y="862"/>
                      <a:pt x="1535" y="887"/>
                    </a:cubicBezTo>
                    <a:cubicBezTo>
                      <a:pt x="1526" y="896"/>
                      <a:pt x="1519" y="905"/>
                      <a:pt x="1514" y="914"/>
                    </a:cubicBezTo>
                    <a:cubicBezTo>
                      <a:pt x="1507" y="929"/>
                      <a:pt x="1502" y="948"/>
                      <a:pt x="1499" y="969"/>
                    </a:cubicBezTo>
                    <a:cubicBezTo>
                      <a:pt x="1497" y="991"/>
                      <a:pt x="1496" y="1028"/>
                      <a:pt x="1496" y="1080"/>
                    </a:cubicBezTo>
                    <a:cubicBezTo>
                      <a:pt x="1496" y="1229"/>
                      <a:pt x="1521" y="1342"/>
                      <a:pt x="1571" y="1421"/>
                    </a:cubicBezTo>
                    <a:cubicBezTo>
                      <a:pt x="1621" y="1499"/>
                      <a:pt x="1696" y="1538"/>
                      <a:pt x="1798" y="1538"/>
                    </a:cubicBezTo>
                    <a:cubicBezTo>
                      <a:pt x="1857" y="1538"/>
                      <a:pt x="1906" y="1528"/>
                      <a:pt x="1946" y="1507"/>
                    </a:cubicBezTo>
                    <a:cubicBezTo>
                      <a:pt x="1985" y="1487"/>
                      <a:pt x="2018" y="1459"/>
                      <a:pt x="2042" y="1424"/>
                    </a:cubicBezTo>
                    <a:cubicBezTo>
                      <a:pt x="2067" y="1388"/>
                      <a:pt x="2085" y="1346"/>
                      <a:pt x="2095" y="1298"/>
                    </a:cubicBezTo>
                    <a:cubicBezTo>
                      <a:pt x="2106" y="1250"/>
                      <a:pt x="2111" y="1198"/>
                      <a:pt x="2111" y="1142"/>
                    </a:cubicBezTo>
                    <a:cubicBezTo>
                      <a:pt x="2111" y="1026"/>
                      <a:pt x="2087" y="936"/>
                      <a:pt x="2039" y="872"/>
                    </a:cubicBezTo>
                    <a:cubicBezTo>
                      <a:pt x="1992" y="807"/>
                      <a:pt x="1925" y="775"/>
                      <a:pt x="1838" y="775"/>
                    </a:cubicBezTo>
                    <a:close/>
                    <a:moveTo>
                      <a:pt x="2139" y="0"/>
                    </a:moveTo>
                    <a:lnTo>
                      <a:pt x="2187" y="65"/>
                    </a:lnTo>
                    <a:lnTo>
                      <a:pt x="2187" y="122"/>
                    </a:lnTo>
                    <a:cubicBezTo>
                      <a:pt x="2067" y="122"/>
                      <a:pt x="1960" y="148"/>
                      <a:pt x="1867" y="199"/>
                    </a:cubicBezTo>
                    <a:cubicBezTo>
                      <a:pt x="1774" y="251"/>
                      <a:pt x="1697" y="327"/>
                      <a:pt x="1636" y="427"/>
                    </a:cubicBezTo>
                    <a:cubicBezTo>
                      <a:pt x="1574" y="527"/>
                      <a:pt x="1531" y="646"/>
                      <a:pt x="1506" y="783"/>
                    </a:cubicBezTo>
                    <a:lnTo>
                      <a:pt x="1518" y="788"/>
                    </a:lnTo>
                    <a:cubicBezTo>
                      <a:pt x="1584" y="741"/>
                      <a:pt x="1648" y="707"/>
                      <a:pt x="1712" y="685"/>
                    </a:cubicBezTo>
                    <a:cubicBezTo>
                      <a:pt x="1776" y="663"/>
                      <a:pt x="1844" y="652"/>
                      <a:pt x="1919" y="652"/>
                    </a:cubicBezTo>
                    <a:cubicBezTo>
                      <a:pt x="2007" y="652"/>
                      <a:pt x="2082" y="671"/>
                      <a:pt x="2144" y="710"/>
                    </a:cubicBezTo>
                    <a:cubicBezTo>
                      <a:pt x="2206" y="749"/>
                      <a:pt x="2253" y="803"/>
                      <a:pt x="2284" y="873"/>
                    </a:cubicBezTo>
                    <a:cubicBezTo>
                      <a:pt x="2316" y="943"/>
                      <a:pt x="2331" y="1024"/>
                      <a:pt x="2331" y="1118"/>
                    </a:cubicBezTo>
                    <a:cubicBezTo>
                      <a:pt x="2331" y="1220"/>
                      <a:pt x="2312" y="1309"/>
                      <a:pt x="2273" y="1387"/>
                    </a:cubicBezTo>
                    <a:cubicBezTo>
                      <a:pt x="2234" y="1465"/>
                      <a:pt x="2173" y="1526"/>
                      <a:pt x="2092" y="1571"/>
                    </a:cubicBezTo>
                    <a:cubicBezTo>
                      <a:pt x="2010" y="1615"/>
                      <a:pt x="1909" y="1637"/>
                      <a:pt x="1790" y="1637"/>
                    </a:cubicBezTo>
                    <a:cubicBezTo>
                      <a:pt x="1619" y="1637"/>
                      <a:pt x="1490" y="1584"/>
                      <a:pt x="1402" y="1478"/>
                    </a:cubicBezTo>
                    <a:cubicBezTo>
                      <a:pt x="1315" y="1372"/>
                      <a:pt x="1272" y="1215"/>
                      <a:pt x="1272" y="1008"/>
                    </a:cubicBezTo>
                    <a:cubicBezTo>
                      <a:pt x="1272" y="869"/>
                      <a:pt x="1294" y="739"/>
                      <a:pt x="1337" y="618"/>
                    </a:cubicBezTo>
                    <a:cubicBezTo>
                      <a:pt x="1381" y="497"/>
                      <a:pt x="1443" y="391"/>
                      <a:pt x="1524" y="301"/>
                    </a:cubicBezTo>
                    <a:cubicBezTo>
                      <a:pt x="1604" y="211"/>
                      <a:pt x="1698" y="140"/>
                      <a:pt x="1804" y="88"/>
                    </a:cubicBezTo>
                    <a:cubicBezTo>
                      <a:pt x="1910" y="36"/>
                      <a:pt x="2022" y="7"/>
                      <a:pt x="2139" y="0"/>
                    </a:cubicBezTo>
                    <a:close/>
                    <a:moveTo>
                      <a:pt x="549" y="0"/>
                    </a:moveTo>
                    <a:lnTo>
                      <a:pt x="613" y="0"/>
                    </a:lnTo>
                    <a:cubicBezTo>
                      <a:pt x="608" y="75"/>
                      <a:pt x="606" y="179"/>
                      <a:pt x="606" y="312"/>
                    </a:cubicBezTo>
                    <a:lnTo>
                      <a:pt x="606" y="1313"/>
                    </a:lnTo>
                    <a:cubicBezTo>
                      <a:pt x="606" y="1358"/>
                      <a:pt x="608" y="1392"/>
                      <a:pt x="614" y="1415"/>
                    </a:cubicBezTo>
                    <a:cubicBezTo>
                      <a:pt x="619" y="1438"/>
                      <a:pt x="628" y="1457"/>
                      <a:pt x="640" y="1472"/>
                    </a:cubicBezTo>
                    <a:cubicBezTo>
                      <a:pt x="653" y="1486"/>
                      <a:pt x="672" y="1497"/>
                      <a:pt x="696" y="1506"/>
                    </a:cubicBezTo>
                    <a:cubicBezTo>
                      <a:pt x="720" y="1514"/>
                      <a:pt x="751" y="1520"/>
                      <a:pt x="788" y="1524"/>
                    </a:cubicBezTo>
                    <a:cubicBezTo>
                      <a:pt x="824" y="1529"/>
                      <a:pt x="873" y="1532"/>
                      <a:pt x="933" y="1533"/>
                    </a:cubicBezTo>
                    <a:lnTo>
                      <a:pt x="933" y="1619"/>
                    </a:lnTo>
                    <a:lnTo>
                      <a:pt x="67" y="1619"/>
                    </a:lnTo>
                    <a:lnTo>
                      <a:pt x="67" y="1533"/>
                    </a:lnTo>
                    <a:cubicBezTo>
                      <a:pt x="154" y="1529"/>
                      <a:pt x="215" y="1524"/>
                      <a:pt x="253" y="1517"/>
                    </a:cubicBezTo>
                    <a:cubicBezTo>
                      <a:pt x="290" y="1511"/>
                      <a:pt x="318" y="1501"/>
                      <a:pt x="338" y="1487"/>
                    </a:cubicBezTo>
                    <a:cubicBezTo>
                      <a:pt x="357" y="1474"/>
                      <a:pt x="371" y="1455"/>
                      <a:pt x="380" y="1431"/>
                    </a:cubicBezTo>
                    <a:cubicBezTo>
                      <a:pt x="389" y="1407"/>
                      <a:pt x="394" y="1367"/>
                      <a:pt x="394" y="1313"/>
                    </a:cubicBezTo>
                    <a:lnTo>
                      <a:pt x="394" y="362"/>
                    </a:lnTo>
                    <a:cubicBezTo>
                      <a:pt x="394" y="331"/>
                      <a:pt x="388" y="308"/>
                      <a:pt x="377" y="294"/>
                    </a:cubicBezTo>
                    <a:cubicBezTo>
                      <a:pt x="366" y="279"/>
                      <a:pt x="350" y="272"/>
                      <a:pt x="329" y="272"/>
                    </a:cubicBezTo>
                    <a:cubicBezTo>
                      <a:pt x="304" y="272"/>
                      <a:pt x="269" y="285"/>
                      <a:pt x="223" y="311"/>
                    </a:cubicBezTo>
                    <a:cubicBezTo>
                      <a:pt x="177" y="337"/>
                      <a:pt x="120" y="372"/>
                      <a:pt x="52" y="417"/>
                    </a:cubicBezTo>
                    <a:lnTo>
                      <a:pt x="0" y="327"/>
                    </a:lnTo>
                    <a:lnTo>
                      <a:pt x="549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6" name="Freeform 184">
                <a:extLst>
                  <a:ext uri="{FF2B5EF4-FFF2-40B4-BE49-F238E27FC236}">
                    <a16:creationId xmlns:a16="http://schemas.microsoft.com/office/drawing/2014/main" id="{26233952-32FB-0264-0BC1-318B0E2F2F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91463" y="1958976"/>
                <a:ext cx="65088" cy="114300"/>
              </a:xfrm>
              <a:custGeom>
                <a:avLst/>
                <a:gdLst>
                  <a:gd name="T0" fmla="*/ 403 w 685"/>
                  <a:gd name="T1" fmla="*/ 0 h 1187"/>
                  <a:gd name="T2" fmla="*/ 450 w 685"/>
                  <a:gd name="T3" fmla="*/ 0 h 1187"/>
                  <a:gd name="T4" fmla="*/ 445 w 685"/>
                  <a:gd name="T5" fmla="*/ 228 h 1187"/>
                  <a:gd name="T6" fmla="*/ 445 w 685"/>
                  <a:gd name="T7" fmla="*/ 962 h 1187"/>
                  <a:gd name="T8" fmla="*/ 450 w 685"/>
                  <a:gd name="T9" fmla="*/ 1038 h 1187"/>
                  <a:gd name="T10" fmla="*/ 470 w 685"/>
                  <a:gd name="T11" fmla="*/ 1079 h 1187"/>
                  <a:gd name="T12" fmla="*/ 511 w 685"/>
                  <a:gd name="T13" fmla="*/ 1104 h 1187"/>
                  <a:gd name="T14" fmla="*/ 578 w 685"/>
                  <a:gd name="T15" fmla="*/ 1117 h 1187"/>
                  <a:gd name="T16" fmla="*/ 685 w 685"/>
                  <a:gd name="T17" fmla="*/ 1124 h 1187"/>
                  <a:gd name="T18" fmla="*/ 685 w 685"/>
                  <a:gd name="T19" fmla="*/ 1187 h 1187"/>
                  <a:gd name="T20" fmla="*/ 49 w 685"/>
                  <a:gd name="T21" fmla="*/ 1187 h 1187"/>
                  <a:gd name="T22" fmla="*/ 49 w 685"/>
                  <a:gd name="T23" fmla="*/ 1124 h 1187"/>
                  <a:gd name="T24" fmla="*/ 186 w 685"/>
                  <a:gd name="T25" fmla="*/ 1112 h 1187"/>
                  <a:gd name="T26" fmla="*/ 248 w 685"/>
                  <a:gd name="T27" fmla="*/ 1090 h 1187"/>
                  <a:gd name="T28" fmla="*/ 279 w 685"/>
                  <a:gd name="T29" fmla="*/ 1049 h 1187"/>
                  <a:gd name="T30" fmla="*/ 289 w 685"/>
                  <a:gd name="T31" fmla="*/ 962 h 1187"/>
                  <a:gd name="T32" fmla="*/ 289 w 685"/>
                  <a:gd name="T33" fmla="*/ 265 h 1187"/>
                  <a:gd name="T34" fmla="*/ 277 w 685"/>
                  <a:gd name="T35" fmla="*/ 215 h 1187"/>
                  <a:gd name="T36" fmla="*/ 242 w 685"/>
                  <a:gd name="T37" fmla="*/ 199 h 1187"/>
                  <a:gd name="T38" fmla="*/ 164 w 685"/>
                  <a:gd name="T39" fmla="*/ 228 h 1187"/>
                  <a:gd name="T40" fmla="*/ 38 w 685"/>
                  <a:gd name="T41" fmla="*/ 306 h 1187"/>
                  <a:gd name="T42" fmla="*/ 0 w 685"/>
                  <a:gd name="T43" fmla="*/ 240 h 1187"/>
                  <a:gd name="T44" fmla="*/ 403 w 685"/>
                  <a:gd name="T45" fmla="*/ 0 h 1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685" h="1187">
                    <a:moveTo>
                      <a:pt x="403" y="0"/>
                    </a:moveTo>
                    <a:lnTo>
                      <a:pt x="450" y="0"/>
                    </a:lnTo>
                    <a:cubicBezTo>
                      <a:pt x="446" y="55"/>
                      <a:pt x="445" y="131"/>
                      <a:pt x="445" y="228"/>
                    </a:cubicBezTo>
                    <a:lnTo>
                      <a:pt x="445" y="962"/>
                    </a:lnTo>
                    <a:cubicBezTo>
                      <a:pt x="445" y="996"/>
                      <a:pt x="447" y="1021"/>
                      <a:pt x="450" y="1038"/>
                    </a:cubicBezTo>
                    <a:cubicBezTo>
                      <a:pt x="454" y="1054"/>
                      <a:pt x="461" y="1068"/>
                      <a:pt x="470" y="1079"/>
                    </a:cubicBezTo>
                    <a:cubicBezTo>
                      <a:pt x="480" y="1089"/>
                      <a:pt x="493" y="1098"/>
                      <a:pt x="511" y="1104"/>
                    </a:cubicBezTo>
                    <a:cubicBezTo>
                      <a:pt x="529" y="1110"/>
                      <a:pt x="551" y="1114"/>
                      <a:pt x="578" y="1117"/>
                    </a:cubicBezTo>
                    <a:cubicBezTo>
                      <a:pt x="605" y="1121"/>
                      <a:pt x="640" y="1123"/>
                      <a:pt x="685" y="1124"/>
                    </a:cubicBezTo>
                    <a:lnTo>
                      <a:pt x="685" y="1187"/>
                    </a:lnTo>
                    <a:lnTo>
                      <a:pt x="49" y="1187"/>
                    </a:lnTo>
                    <a:lnTo>
                      <a:pt x="49" y="1124"/>
                    </a:lnTo>
                    <a:cubicBezTo>
                      <a:pt x="113" y="1121"/>
                      <a:pt x="158" y="1117"/>
                      <a:pt x="186" y="1112"/>
                    </a:cubicBezTo>
                    <a:cubicBezTo>
                      <a:pt x="213" y="1107"/>
                      <a:pt x="234" y="1100"/>
                      <a:pt x="248" y="1090"/>
                    </a:cubicBezTo>
                    <a:cubicBezTo>
                      <a:pt x="262" y="1081"/>
                      <a:pt x="273" y="1067"/>
                      <a:pt x="279" y="1049"/>
                    </a:cubicBezTo>
                    <a:cubicBezTo>
                      <a:pt x="286" y="1031"/>
                      <a:pt x="289" y="1002"/>
                      <a:pt x="289" y="962"/>
                    </a:cubicBezTo>
                    <a:lnTo>
                      <a:pt x="289" y="265"/>
                    </a:lnTo>
                    <a:cubicBezTo>
                      <a:pt x="289" y="242"/>
                      <a:pt x="285" y="226"/>
                      <a:pt x="277" y="215"/>
                    </a:cubicBezTo>
                    <a:cubicBezTo>
                      <a:pt x="269" y="205"/>
                      <a:pt x="257" y="199"/>
                      <a:pt x="242" y="199"/>
                    </a:cubicBezTo>
                    <a:cubicBezTo>
                      <a:pt x="224" y="199"/>
                      <a:pt x="198" y="209"/>
                      <a:pt x="164" y="228"/>
                    </a:cubicBezTo>
                    <a:cubicBezTo>
                      <a:pt x="130" y="246"/>
                      <a:pt x="88" y="273"/>
                      <a:pt x="38" y="306"/>
                    </a:cubicBezTo>
                    <a:lnTo>
                      <a:pt x="0" y="240"/>
                    </a:lnTo>
                    <a:lnTo>
                      <a:pt x="403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7" name="Rectangle 185">
                <a:extLst>
                  <a:ext uri="{FF2B5EF4-FFF2-40B4-BE49-F238E27FC236}">
                    <a16:creationId xmlns:a16="http://schemas.microsoft.com/office/drawing/2014/main" id="{4BB627D6-21CE-DC86-2A3D-AF26AC3B54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61325" y="1928813"/>
                <a:ext cx="422275" cy="3222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Verdana Pro" panose="020B0604030504040204" pitchFamily="34" charset="0"/>
                  </a:rPr>
                  <a:t>og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8" name="Rectangle 186">
                <a:extLst>
                  <a:ext uri="{FF2B5EF4-FFF2-40B4-BE49-F238E27FC236}">
                    <a16:creationId xmlns:a16="http://schemas.microsoft.com/office/drawing/2014/main" id="{48AC137C-DACA-0194-0A25-FEC0ACEBC2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421688" y="1928813"/>
                <a:ext cx="725488" cy="3222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Verdana Pro" panose="020B0604030504040204" pitchFamily="34" charset="0"/>
                  </a:rPr>
                  <a:t>fáum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9" name="Rectangle 187">
                <a:extLst>
                  <a:ext uri="{FF2B5EF4-FFF2-40B4-BE49-F238E27FC236}">
                    <a16:creationId xmlns:a16="http://schemas.microsoft.com/office/drawing/2014/main" id="{EB9602FB-3FA4-2E0D-F236-22A06C40A5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088438" y="1928813"/>
                <a:ext cx="376238" cy="3222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Verdana Pro" panose="020B0604030504040204" pitchFamily="34" charset="0"/>
                  </a:rPr>
                  <a:t>út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0" name="Rectangle 188">
                <a:extLst>
                  <a:ext uri="{FF2B5EF4-FFF2-40B4-BE49-F238E27FC236}">
                    <a16:creationId xmlns:a16="http://schemas.microsoft.com/office/drawing/2014/main" id="{EB0DE0AB-CA5C-EFE7-FD08-1B780676C9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404350" y="1928813"/>
                <a:ext cx="433388" cy="3222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Verdana Pro" panose="020B0604030504040204" pitchFamily="34" charset="0"/>
                  </a:rPr>
                  <a:t>96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264" name="Group 263">
            <a:extLst>
              <a:ext uri="{FF2B5EF4-FFF2-40B4-BE49-F238E27FC236}">
                <a16:creationId xmlns:a16="http://schemas.microsoft.com/office/drawing/2014/main" id="{2955FCDC-85F8-76CA-11A6-312839BB458D}"/>
              </a:ext>
            </a:extLst>
          </p:cNvPr>
          <p:cNvGrpSpPr/>
          <p:nvPr/>
        </p:nvGrpSpPr>
        <p:grpSpPr>
          <a:xfrm>
            <a:off x="6486525" y="2427288"/>
            <a:ext cx="5383213" cy="857251"/>
            <a:chOff x="6486525" y="2427288"/>
            <a:chExt cx="5383213" cy="857251"/>
          </a:xfrm>
        </p:grpSpPr>
        <p:sp>
          <p:nvSpPr>
            <p:cNvPr id="201" name="Rectangle 189">
              <a:extLst>
                <a:ext uri="{FF2B5EF4-FFF2-40B4-BE49-F238E27FC236}">
                  <a16:creationId xmlns:a16="http://schemas.microsoft.com/office/drawing/2014/main" id="{9C539B66-4CAB-407D-303D-88FCF8B604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86525" y="2452688"/>
              <a:ext cx="179388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Arial" panose="020B0604020202020204" pitchFamily="34" charset="0"/>
                </a:rPr>
                <a:t>•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2" name="Rectangle 190">
              <a:extLst>
                <a:ext uri="{FF2B5EF4-FFF2-40B4-BE49-F238E27FC236}">
                  <a16:creationId xmlns:a16="http://schemas.microsoft.com/office/drawing/2014/main" id="{99FFF3D9-75C5-CB76-32AA-E4DC0A4F0C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29425" y="2427288"/>
              <a:ext cx="296863" cy="322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Á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3" name="Rectangle 191">
              <a:extLst>
                <a:ext uri="{FF2B5EF4-FFF2-40B4-BE49-F238E27FC236}">
                  <a16:creationId xmlns:a16="http://schemas.microsoft.com/office/drawing/2014/main" id="{CA2839BB-ED2B-B470-1117-2C5662CD14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86588" y="2427288"/>
              <a:ext cx="677863" cy="322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fram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4" name="Rectangle 192">
              <a:extLst>
                <a:ext uri="{FF2B5EF4-FFF2-40B4-BE49-F238E27FC236}">
                  <a16:creationId xmlns:a16="http://schemas.microsoft.com/office/drawing/2014/main" id="{FCE0D9BC-4AF2-A5D3-F14E-07A703C308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02538" y="2427288"/>
              <a:ext cx="996950" cy="322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höldum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5" name="Rectangle 193">
              <a:extLst>
                <a:ext uri="{FF2B5EF4-FFF2-40B4-BE49-F238E27FC236}">
                  <a16:creationId xmlns:a16="http://schemas.microsoft.com/office/drawing/2014/main" id="{33690921-1628-6BAC-D985-83153127E6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39163" y="2427288"/>
              <a:ext cx="481013" cy="322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við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6" name="Rectangle 194">
              <a:extLst>
                <a:ext uri="{FF2B5EF4-FFF2-40B4-BE49-F238E27FC236}">
                  <a16:creationId xmlns:a16="http://schemas.microsoft.com/office/drawing/2014/main" id="{31C8AFFE-EA6C-314F-495A-10FBD9E194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58263" y="2427288"/>
              <a:ext cx="641350" cy="322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 err="1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með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7" name="Rectangle 195">
              <a:extLst>
                <a:ext uri="{FF2B5EF4-FFF2-40B4-BE49-F238E27FC236}">
                  <a16:creationId xmlns:a16="http://schemas.microsoft.com/office/drawing/2014/main" id="{1C9485B4-AFC3-083E-566D-49BB951199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37700" y="2427288"/>
              <a:ext cx="860425" cy="322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næstu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8" name="Rectangle 196">
              <a:extLst>
                <a:ext uri="{FF2B5EF4-FFF2-40B4-BE49-F238E27FC236}">
                  <a16:creationId xmlns:a16="http://schemas.microsoft.com/office/drawing/2014/main" id="{19E1F64D-EB22-5FF9-1BBA-5C39C40AA1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36213" y="2427288"/>
              <a:ext cx="577850" cy="322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tölu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9" name="Rectangle 197">
              <a:extLst>
                <a:ext uri="{FF2B5EF4-FFF2-40B4-BE49-F238E27FC236}">
                  <a16:creationId xmlns:a16="http://schemas.microsoft.com/office/drawing/2014/main" id="{CD01BE75-BC4E-CC87-D669-5C922BBEC2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55325" y="2427288"/>
              <a:ext cx="619125" cy="322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sem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0" name="Rectangle 198">
              <a:extLst>
                <a:ext uri="{FF2B5EF4-FFF2-40B4-BE49-F238E27FC236}">
                  <a16:creationId xmlns:a16="http://schemas.microsoft.com/office/drawing/2014/main" id="{2AA5C9E9-BEB1-3186-CEBC-E5BE58AF12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12538" y="2427288"/>
              <a:ext cx="457200" cy="322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er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1" name="Rectangle 199">
              <a:extLst>
                <a:ext uri="{FF2B5EF4-FFF2-40B4-BE49-F238E27FC236}">
                  <a16:creationId xmlns:a16="http://schemas.microsoft.com/office/drawing/2014/main" id="{8535A504-DBF3-BF12-E777-24713DA265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29425" y="2693988"/>
              <a:ext cx="539750" cy="322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líka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2" name="Rectangle 200">
              <a:extLst>
                <a:ext uri="{FF2B5EF4-FFF2-40B4-BE49-F238E27FC236}">
                  <a16:creationId xmlns:a16="http://schemas.microsoft.com/office/drawing/2014/main" id="{73F20DAD-EEC8-5DEA-9C89-BAB095AF83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4604" y="2693988"/>
              <a:ext cx="1020763" cy="322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B = 11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3" name="Rectangle 201">
              <a:extLst>
                <a:ext uri="{FF2B5EF4-FFF2-40B4-BE49-F238E27FC236}">
                  <a16:creationId xmlns:a16="http://schemas.microsoft.com/office/drawing/2014/main" id="{23CFD0A2-593D-0383-CD65-672A2CBA59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11346" y="2676782"/>
              <a:ext cx="422275" cy="322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og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4" name="Rectangle 202">
              <a:extLst>
                <a:ext uri="{FF2B5EF4-FFF2-40B4-BE49-F238E27FC236}">
                  <a16:creationId xmlns:a16="http://schemas.microsoft.com/office/drawing/2014/main" id="{5EFC0682-6D3F-601E-30E2-1CBC40D7E2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74883" y="2676782"/>
              <a:ext cx="1531938" cy="322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 err="1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margföldum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5" name="Rectangle 203">
              <a:extLst>
                <a:ext uri="{FF2B5EF4-FFF2-40B4-BE49-F238E27FC236}">
                  <a16:creationId xmlns:a16="http://schemas.microsoft.com/office/drawing/2014/main" id="{648CCB68-01BA-8B0E-68C7-194E3E13FE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44908" y="2676782"/>
              <a:ext cx="641350" cy="322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með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6" name="Rectangle 204">
              <a:extLst>
                <a:ext uri="{FF2B5EF4-FFF2-40B4-BE49-F238E27FC236}">
                  <a16:creationId xmlns:a16="http://schemas.microsoft.com/office/drawing/2014/main" id="{A857EABF-0A8F-AD9E-B561-B6982D610D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25933" y="2676782"/>
              <a:ext cx="358775" cy="322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x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7" name="Freeform 205">
              <a:extLst>
                <a:ext uri="{FF2B5EF4-FFF2-40B4-BE49-F238E27FC236}">
                  <a16:creationId xmlns:a16="http://schemas.microsoft.com/office/drawing/2014/main" id="{958CA81C-9F58-CE25-5D79-AC157AFA65B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825163" y="2760663"/>
              <a:ext cx="222250" cy="155575"/>
            </a:xfrm>
            <a:custGeom>
              <a:avLst/>
              <a:gdLst>
                <a:gd name="T0" fmla="*/ 1838 w 2331"/>
                <a:gd name="T1" fmla="*/ 775 h 1637"/>
                <a:gd name="T2" fmla="*/ 1727 w 2331"/>
                <a:gd name="T3" fmla="*/ 788 h 1637"/>
                <a:gd name="T4" fmla="*/ 1627 w 2331"/>
                <a:gd name="T5" fmla="*/ 825 h 1637"/>
                <a:gd name="T6" fmla="*/ 1535 w 2331"/>
                <a:gd name="T7" fmla="*/ 887 h 1637"/>
                <a:gd name="T8" fmla="*/ 1514 w 2331"/>
                <a:gd name="T9" fmla="*/ 914 h 1637"/>
                <a:gd name="T10" fmla="*/ 1499 w 2331"/>
                <a:gd name="T11" fmla="*/ 969 h 1637"/>
                <a:gd name="T12" fmla="*/ 1496 w 2331"/>
                <a:gd name="T13" fmla="*/ 1080 h 1637"/>
                <a:gd name="T14" fmla="*/ 1571 w 2331"/>
                <a:gd name="T15" fmla="*/ 1421 h 1637"/>
                <a:gd name="T16" fmla="*/ 1798 w 2331"/>
                <a:gd name="T17" fmla="*/ 1538 h 1637"/>
                <a:gd name="T18" fmla="*/ 1946 w 2331"/>
                <a:gd name="T19" fmla="*/ 1507 h 1637"/>
                <a:gd name="T20" fmla="*/ 2042 w 2331"/>
                <a:gd name="T21" fmla="*/ 1424 h 1637"/>
                <a:gd name="T22" fmla="*/ 2095 w 2331"/>
                <a:gd name="T23" fmla="*/ 1298 h 1637"/>
                <a:gd name="T24" fmla="*/ 2111 w 2331"/>
                <a:gd name="T25" fmla="*/ 1142 h 1637"/>
                <a:gd name="T26" fmla="*/ 2039 w 2331"/>
                <a:gd name="T27" fmla="*/ 872 h 1637"/>
                <a:gd name="T28" fmla="*/ 1838 w 2331"/>
                <a:gd name="T29" fmla="*/ 775 h 1637"/>
                <a:gd name="T30" fmla="*/ 2139 w 2331"/>
                <a:gd name="T31" fmla="*/ 0 h 1637"/>
                <a:gd name="T32" fmla="*/ 2187 w 2331"/>
                <a:gd name="T33" fmla="*/ 65 h 1637"/>
                <a:gd name="T34" fmla="*/ 2187 w 2331"/>
                <a:gd name="T35" fmla="*/ 122 h 1637"/>
                <a:gd name="T36" fmla="*/ 1867 w 2331"/>
                <a:gd name="T37" fmla="*/ 199 h 1637"/>
                <a:gd name="T38" fmla="*/ 1636 w 2331"/>
                <a:gd name="T39" fmla="*/ 427 h 1637"/>
                <a:gd name="T40" fmla="*/ 1506 w 2331"/>
                <a:gd name="T41" fmla="*/ 783 h 1637"/>
                <a:gd name="T42" fmla="*/ 1518 w 2331"/>
                <a:gd name="T43" fmla="*/ 788 h 1637"/>
                <a:gd name="T44" fmla="*/ 1712 w 2331"/>
                <a:gd name="T45" fmla="*/ 685 h 1637"/>
                <a:gd name="T46" fmla="*/ 1919 w 2331"/>
                <a:gd name="T47" fmla="*/ 652 h 1637"/>
                <a:gd name="T48" fmla="*/ 2144 w 2331"/>
                <a:gd name="T49" fmla="*/ 710 h 1637"/>
                <a:gd name="T50" fmla="*/ 2284 w 2331"/>
                <a:gd name="T51" fmla="*/ 873 h 1637"/>
                <a:gd name="T52" fmla="*/ 2331 w 2331"/>
                <a:gd name="T53" fmla="*/ 1118 h 1637"/>
                <a:gd name="T54" fmla="*/ 2273 w 2331"/>
                <a:gd name="T55" fmla="*/ 1387 h 1637"/>
                <a:gd name="T56" fmla="*/ 2092 w 2331"/>
                <a:gd name="T57" fmla="*/ 1571 h 1637"/>
                <a:gd name="T58" fmla="*/ 1790 w 2331"/>
                <a:gd name="T59" fmla="*/ 1637 h 1637"/>
                <a:gd name="T60" fmla="*/ 1402 w 2331"/>
                <a:gd name="T61" fmla="*/ 1478 h 1637"/>
                <a:gd name="T62" fmla="*/ 1272 w 2331"/>
                <a:gd name="T63" fmla="*/ 1008 h 1637"/>
                <a:gd name="T64" fmla="*/ 1337 w 2331"/>
                <a:gd name="T65" fmla="*/ 618 h 1637"/>
                <a:gd name="T66" fmla="*/ 1524 w 2331"/>
                <a:gd name="T67" fmla="*/ 301 h 1637"/>
                <a:gd name="T68" fmla="*/ 1804 w 2331"/>
                <a:gd name="T69" fmla="*/ 88 h 1637"/>
                <a:gd name="T70" fmla="*/ 2139 w 2331"/>
                <a:gd name="T71" fmla="*/ 0 h 1637"/>
                <a:gd name="T72" fmla="*/ 549 w 2331"/>
                <a:gd name="T73" fmla="*/ 0 h 1637"/>
                <a:gd name="T74" fmla="*/ 613 w 2331"/>
                <a:gd name="T75" fmla="*/ 0 h 1637"/>
                <a:gd name="T76" fmla="*/ 606 w 2331"/>
                <a:gd name="T77" fmla="*/ 312 h 1637"/>
                <a:gd name="T78" fmla="*/ 606 w 2331"/>
                <a:gd name="T79" fmla="*/ 1313 h 1637"/>
                <a:gd name="T80" fmla="*/ 614 w 2331"/>
                <a:gd name="T81" fmla="*/ 1415 h 1637"/>
                <a:gd name="T82" fmla="*/ 640 w 2331"/>
                <a:gd name="T83" fmla="*/ 1472 h 1637"/>
                <a:gd name="T84" fmla="*/ 696 w 2331"/>
                <a:gd name="T85" fmla="*/ 1506 h 1637"/>
                <a:gd name="T86" fmla="*/ 788 w 2331"/>
                <a:gd name="T87" fmla="*/ 1524 h 1637"/>
                <a:gd name="T88" fmla="*/ 933 w 2331"/>
                <a:gd name="T89" fmla="*/ 1533 h 1637"/>
                <a:gd name="T90" fmla="*/ 933 w 2331"/>
                <a:gd name="T91" fmla="*/ 1619 h 1637"/>
                <a:gd name="T92" fmla="*/ 67 w 2331"/>
                <a:gd name="T93" fmla="*/ 1619 h 1637"/>
                <a:gd name="T94" fmla="*/ 67 w 2331"/>
                <a:gd name="T95" fmla="*/ 1533 h 1637"/>
                <a:gd name="T96" fmla="*/ 253 w 2331"/>
                <a:gd name="T97" fmla="*/ 1517 h 1637"/>
                <a:gd name="T98" fmla="*/ 338 w 2331"/>
                <a:gd name="T99" fmla="*/ 1487 h 1637"/>
                <a:gd name="T100" fmla="*/ 380 w 2331"/>
                <a:gd name="T101" fmla="*/ 1431 h 1637"/>
                <a:gd name="T102" fmla="*/ 394 w 2331"/>
                <a:gd name="T103" fmla="*/ 1313 h 1637"/>
                <a:gd name="T104" fmla="*/ 394 w 2331"/>
                <a:gd name="T105" fmla="*/ 362 h 1637"/>
                <a:gd name="T106" fmla="*/ 377 w 2331"/>
                <a:gd name="T107" fmla="*/ 294 h 1637"/>
                <a:gd name="T108" fmla="*/ 329 w 2331"/>
                <a:gd name="T109" fmla="*/ 272 h 1637"/>
                <a:gd name="T110" fmla="*/ 223 w 2331"/>
                <a:gd name="T111" fmla="*/ 311 h 1637"/>
                <a:gd name="T112" fmla="*/ 52 w 2331"/>
                <a:gd name="T113" fmla="*/ 417 h 1637"/>
                <a:gd name="T114" fmla="*/ 0 w 2331"/>
                <a:gd name="T115" fmla="*/ 327 h 1637"/>
                <a:gd name="T116" fmla="*/ 549 w 2331"/>
                <a:gd name="T117" fmla="*/ 0 h 1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331" h="1637">
                  <a:moveTo>
                    <a:pt x="1838" y="775"/>
                  </a:moveTo>
                  <a:cubicBezTo>
                    <a:pt x="1800" y="775"/>
                    <a:pt x="1763" y="779"/>
                    <a:pt x="1727" y="788"/>
                  </a:cubicBezTo>
                  <a:cubicBezTo>
                    <a:pt x="1692" y="796"/>
                    <a:pt x="1658" y="809"/>
                    <a:pt x="1627" y="825"/>
                  </a:cubicBezTo>
                  <a:cubicBezTo>
                    <a:pt x="1596" y="842"/>
                    <a:pt x="1565" y="862"/>
                    <a:pt x="1535" y="887"/>
                  </a:cubicBezTo>
                  <a:cubicBezTo>
                    <a:pt x="1526" y="896"/>
                    <a:pt x="1519" y="905"/>
                    <a:pt x="1514" y="914"/>
                  </a:cubicBezTo>
                  <a:cubicBezTo>
                    <a:pt x="1507" y="929"/>
                    <a:pt x="1502" y="948"/>
                    <a:pt x="1499" y="969"/>
                  </a:cubicBezTo>
                  <a:cubicBezTo>
                    <a:pt x="1497" y="991"/>
                    <a:pt x="1496" y="1028"/>
                    <a:pt x="1496" y="1080"/>
                  </a:cubicBezTo>
                  <a:cubicBezTo>
                    <a:pt x="1496" y="1229"/>
                    <a:pt x="1521" y="1342"/>
                    <a:pt x="1571" y="1421"/>
                  </a:cubicBezTo>
                  <a:cubicBezTo>
                    <a:pt x="1621" y="1499"/>
                    <a:pt x="1696" y="1538"/>
                    <a:pt x="1798" y="1538"/>
                  </a:cubicBezTo>
                  <a:cubicBezTo>
                    <a:pt x="1857" y="1538"/>
                    <a:pt x="1906" y="1528"/>
                    <a:pt x="1946" y="1507"/>
                  </a:cubicBezTo>
                  <a:cubicBezTo>
                    <a:pt x="1985" y="1487"/>
                    <a:pt x="2018" y="1459"/>
                    <a:pt x="2042" y="1424"/>
                  </a:cubicBezTo>
                  <a:cubicBezTo>
                    <a:pt x="2067" y="1388"/>
                    <a:pt x="2085" y="1346"/>
                    <a:pt x="2095" y="1298"/>
                  </a:cubicBezTo>
                  <a:cubicBezTo>
                    <a:pt x="2106" y="1250"/>
                    <a:pt x="2111" y="1198"/>
                    <a:pt x="2111" y="1142"/>
                  </a:cubicBezTo>
                  <a:cubicBezTo>
                    <a:pt x="2111" y="1026"/>
                    <a:pt x="2087" y="936"/>
                    <a:pt x="2039" y="872"/>
                  </a:cubicBezTo>
                  <a:cubicBezTo>
                    <a:pt x="1992" y="807"/>
                    <a:pt x="1925" y="775"/>
                    <a:pt x="1838" y="775"/>
                  </a:cubicBezTo>
                  <a:close/>
                  <a:moveTo>
                    <a:pt x="2139" y="0"/>
                  </a:moveTo>
                  <a:lnTo>
                    <a:pt x="2187" y="65"/>
                  </a:lnTo>
                  <a:lnTo>
                    <a:pt x="2187" y="122"/>
                  </a:lnTo>
                  <a:cubicBezTo>
                    <a:pt x="2067" y="122"/>
                    <a:pt x="1960" y="148"/>
                    <a:pt x="1867" y="199"/>
                  </a:cubicBezTo>
                  <a:cubicBezTo>
                    <a:pt x="1774" y="251"/>
                    <a:pt x="1697" y="327"/>
                    <a:pt x="1636" y="427"/>
                  </a:cubicBezTo>
                  <a:cubicBezTo>
                    <a:pt x="1574" y="527"/>
                    <a:pt x="1531" y="646"/>
                    <a:pt x="1506" y="783"/>
                  </a:cubicBezTo>
                  <a:lnTo>
                    <a:pt x="1518" y="788"/>
                  </a:lnTo>
                  <a:cubicBezTo>
                    <a:pt x="1584" y="741"/>
                    <a:pt x="1648" y="707"/>
                    <a:pt x="1712" y="685"/>
                  </a:cubicBezTo>
                  <a:cubicBezTo>
                    <a:pt x="1776" y="663"/>
                    <a:pt x="1844" y="652"/>
                    <a:pt x="1919" y="652"/>
                  </a:cubicBezTo>
                  <a:cubicBezTo>
                    <a:pt x="2007" y="652"/>
                    <a:pt x="2082" y="671"/>
                    <a:pt x="2144" y="710"/>
                  </a:cubicBezTo>
                  <a:cubicBezTo>
                    <a:pt x="2206" y="749"/>
                    <a:pt x="2253" y="803"/>
                    <a:pt x="2284" y="873"/>
                  </a:cubicBezTo>
                  <a:cubicBezTo>
                    <a:pt x="2316" y="943"/>
                    <a:pt x="2331" y="1024"/>
                    <a:pt x="2331" y="1118"/>
                  </a:cubicBezTo>
                  <a:cubicBezTo>
                    <a:pt x="2331" y="1220"/>
                    <a:pt x="2312" y="1309"/>
                    <a:pt x="2273" y="1387"/>
                  </a:cubicBezTo>
                  <a:cubicBezTo>
                    <a:pt x="2234" y="1465"/>
                    <a:pt x="2173" y="1526"/>
                    <a:pt x="2092" y="1571"/>
                  </a:cubicBezTo>
                  <a:cubicBezTo>
                    <a:pt x="2010" y="1615"/>
                    <a:pt x="1909" y="1637"/>
                    <a:pt x="1790" y="1637"/>
                  </a:cubicBezTo>
                  <a:cubicBezTo>
                    <a:pt x="1619" y="1637"/>
                    <a:pt x="1490" y="1584"/>
                    <a:pt x="1402" y="1478"/>
                  </a:cubicBezTo>
                  <a:cubicBezTo>
                    <a:pt x="1315" y="1372"/>
                    <a:pt x="1272" y="1215"/>
                    <a:pt x="1272" y="1008"/>
                  </a:cubicBezTo>
                  <a:cubicBezTo>
                    <a:pt x="1272" y="869"/>
                    <a:pt x="1294" y="739"/>
                    <a:pt x="1337" y="618"/>
                  </a:cubicBezTo>
                  <a:cubicBezTo>
                    <a:pt x="1381" y="497"/>
                    <a:pt x="1443" y="391"/>
                    <a:pt x="1524" y="301"/>
                  </a:cubicBezTo>
                  <a:cubicBezTo>
                    <a:pt x="1604" y="211"/>
                    <a:pt x="1698" y="140"/>
                    <a:pt x="1804" y="88"/>
                  </a:cubicBezTo>
                  <a:cubicBezTo>
                    <a:pt x="1910" y="36"/>
                    <a:pt x="2022" y="7"/>
                    <a:pt x="2139" y="0"/>
                  </a:cubicBezTo>
                  <a:close/>
                  <a:moveTo>
                    <a:pt x="549" y="0"/>
                  </a:moveTo>
                  <a:lnTo>
                    <a:pt x="613" y="0"/>
                  </a:lnTo>
                  <a:cubicBezTo>
                    <a:pt x="608" y="75"/>
                    <a:pt x="606" y="179"/>
                    <a:pt x="606" y="312"/>
                  </a:cubicBezTo>
                  <a:lnTo>
                    <a:pt x="606" y="1313"/>
                  </a:lnTo>
                  <a:cubicBezTo>
                    <a:pt x="606" y="1358"/>
                    <a:pt x="608" y="1392"/>
                    <a:pt x="614" y="1415"/>
                  </a:cubicBezTo>
                  <a:cubicBezTo>
                    <a:pt x="619" y="1438"/>
                    <a:pt x="628" y="1457"/>
                    <a:pt x="640" y="1472"/>
                  </a:cubicBezTo>
                  <a:cubicBezTo>
                    <a:pt x="653" y="1486"/>
                    <a:pt x="672" y="1497"/>
                    <a:pt x="696" y="1506"/>
                  </a:cubicBezTo>
                  <a:cubicBezTo>
                    <a:pt x="720" y="1514"/>
                    <a:pt x="751" y="1520"/>
                    <a:pt x="788" y="1524"/>
                  </a:cubicBezTo>
                  <a:cubicBezTo>
                    <a:pt x="824" y="1529"/>
                    <a:pt x="873" y="1532"/>
                    <a:pt x="933" y="1533"/>
                  </a:cubicBezTo>
                  <a:lnTo>
                    <a:pt x="933" y="1619"/>
                  </a:lnTo>
                  <a:lnTo>
                    <a:pt x="67" y="1619"/>
                  </a:lnTo>
                  <a:lnTo>
                    <a:pt x="67" y="1533"/>
                  </a:lnTo>
                  <a:cubicBezTo>
                    <a:pt x="154" y="1529"/>
                    <a:pt x="215" y="1524"/>
                    <a:pt x="253" y="1517"/>
                  </a:cubicBezTo>
                  <a:cubicBezTo>
                    <a:pt x="290" y="1511"/>
                    <a:pt x="318" y="1501"/>
                    <a:pt x="338" y="1487"/>
                  </a:cubicBezTo>
                  <a:cubicBezTo>
                    <a:pt x="357" y="1474"/>
                    <a:pt x="371" y="1455"/>
                    <a:pt x="380" y="1431"/>
                  </a:cubicBezTo>
                  <a:cubicBezTo>
                    <a:pt x="389" y="1407"/>
                    <a:pt x="394" y="1367"/>
                    <a:pt x="394" y="1313"/>
                  </a:cubicBezTo>
                  <a:lnTo>
                    <a:pt x="394" y="362"/>
                  </a:lnTo>
                  <a:cubicBezTo>
                    <a:pt x="394" y="331"/>
                    <a:pt x="388" y="308"/>
                    <a:pt x="377" y="294"/>
                  </a:cubicBezTo>
                  <a:cubicBezTo>
                    <a:pt x="366" y="279"/>
                    <a:pt x="350" y="272"/>
                    <a:pt x="329" y="272"/>
                  </a:cubicBezTo>
                  <a:cubicBezTo>
                    <a:pt x="304" y="272"/>
                    <a:pt x="269" y="285"/>
                    <a:pt x="223" y="311"/>
                  </a:cubicBezTo>
                  <a:cubicBezTo>
                    <a:pt x="177" y="337"/>
                    <a:pt x="120" y="372"/>
                    <a:pt x="52" y="417"/>
                  </a:cubicBezTo>
                  <a:lnTo>
                    <a:pt x="0" y="327"/>
                  </a:lnTo>
                  <a:lnTo>
                    <a:pt x="549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8" name="Freeform 206">
              <a:extLst>
                <a:ext uri="{FF2B5EF4-FFF2-40B4-BE49-F238E27FC236}">
                  <a16:creationId xmlns:a16="http://schemas.microsoft.com/office/drawing/2014/main" id="{E0F56847-6C9D-58FC-227F-064038660ED1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68051" y="2717800"/>
              <a:ext cx="69850" cy="114300"/>
            </a:xfrm>
            <a:custGeom>
              <a:avLst/>
              <a:gdLst>
                <a:gd name="T0" fmla="*/ 384 w 722"/>
                <a:gd name="T1" fmla="*/ 0 h 1187"/>
                <a:gd name="T2" fmla="*/ 625 w 722"/>
                <a:gd name="T3" fmla="*/ 70 h 1187"/>
                <a:gd name="T4" fmla="*/ 707 w 722"/>
                <a:gd name="T5" fmla="*/ 273 h 1187"/>
                <a:gd name="T6" fmla="*/ 698 w 722"/>
                <a:gd name="T7" fmla="*/ 357 h 1187"/>
                <a:gd name="T8" fmla="*/ 669 w 722"/>
                <a:gd name="T9" fmla="*/ 433 h 1187"/>
                <a:gd name="T10" fmla="*/ 617 w 722"/>
                <a:gd name="T11" fmla="*/ 513 h 1187"/>
                <a:gd name="T12" fmla="*/ 545 w 722"/>
                <a:gd name="T13" fmla="*/ 600 h 1187"/>
                <a:gd name="T14" fmla="*/ 409 w 722"/>
                <a:gd name="T15" fmla="*/ 747 h 1187"/>
                <a:gd name="T16" fmla="*/ 169 w 722"/>
                <a:gd name="T17" fmla="*/ 1049 h 1187"/>
                <a:gd name="T18" fmla="*/ 493 w 722"/>
                <a:gd name="T19" fmla="*/ 1049 h 1187"/>
                <a:gd name="T20" fmla="*/ 561 w 722"/>
                <a:gd name="T21" fmla="*/ 1044 h 1187"/>
                <a:gd name="T22" fmla="*/ 602 w 722"/>
                <a:gd name="T23" fmla="*/ 1027 h 1187"/>
                <a:gd name="T24" fmla="*/ 626 w 722"/>
                <a:gd name="T25" fmla="*/ 995 h 1187"/>
                <a:gd name="T26" fmla="*/ 649 w 722"/>
                <a:gd name="T27" fmla="*/ 936 h 1187"/>
                <a:gd name="T28" fmla="*/ 722 w 722"/>
                <a:gd name="T29" fmla="*/ 936 h 1187"/>
                <a:gd name="T30" fmla="*/ 708 w 722"/>
                <a:gd name="T31" fmla="*/ 1187 h 1187"/>
                <a:gd name="T32" fmla="*/ 0 w 722"/>
                <a:gd name="T33" fmla="*/ 1187 h 1187"/>
                <a:gd name="T34" fmla="*/ 0 w 722"/>
                <a:gd name="T35" fmla="*/ 1145 h 1187"/>
                <a:gd name="T36" fmla="*/ 100 w 722"/>
                <a:gd name="T37" fmla="*/ 961 h 1187"/>
                <a:gd name="T38" fmla="*/ 278 w 722"/>
                <a:gd name="T39" fmla="*/ 738 h 1187"/>
                <a:gd name="T40" fmla="*/ 421 w 722"/>
                <a:gd name="T41" fmla="*/ 571 h 1187"/>
                <a:gd name="T42" fmla="*/ 493 w 722"/>
                <a:gd name="T43" fmla="*/ 464 h 1187"/>
                <a:gd name="T44" fmla="*/ 527 w 722"/>
                <a:gd name="T45" fmla="*/ 379 h 1187"/>
                <a:gd name="T46" fmla="*/ 537 w 722"/>
                <a:gd name="T47" fmla="*/ 299 h 1187"/>
                <a:gd name="T48" fmla="*/ 517 w 722"/>
                <a:gd name="T49" fmla="*/ 185 h 1187"/>
                <a:gd name="T50" fmla="*/ 454 w 722"/>
                <a:gd name="T51" fmla="*/ 107 h 1187"/>
                <a:gd name="T52" fmla="*/ 347 w 722"/>
                <a:gd name="T53" fmla="*/ 79 h 1187"/>
                <a:gd name="T54" fmla="*/ 130 w 722"/>
                <a:gd name="T55" fmla="*/ 258 h 1187"/>
                <a:gd name="T56" fmla="*/ 26 w 722"/>
                <a:gd name="T57" fmla="*/ 258 h 1187"/>
                <a:gd name="T58" fmla="*/ 26 w 722"/>
                <a:gd name="T59" fmla="*/ 93 h 1187"/>
                <a:gd name="T60" fmla="*/ 221 w 722"/>
                <a:gd name="T61" fmla="*/ 22 h 1187"/>
                <a:gd name="T62" fmla="*/ 384 w 722"/>
                <a:gd name="T63" fmla="*/ 0 h 1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22" h="1187">
                  <a:moveTo>
                    <a:pt x="384" y="0"/>
                  </a:moveTo>
                  <a:cubicBezTo>
                    <a:pt x="490" y="0"/>
                    <a:pt x="571" y="23"/>
                    <a:pt x="625" y="70"/>
                  </a:cubicBezTo>
                  <a:cubicBezTo>
                    <a:pt x="680" y="117"/>
                    <a:pt x="707" y="184"/>
                    <a:pt x="707" y="273"/>
                  </a:cubicBezTo>
                  <a:cubicBezTo>
                    <a:pt x="707" y="303"/>
                    <a:pt x="704" y="331"/>
                    <a:pt x="698" y="357"/>
                  </a:cubicBezTo>
                  <a:cubicBezTo>
                    <a:pt x="692" y="382"/>
                    <a:pt x="682" y="408"/>
                    <a:pt x="669" y="433"/>
                  </a:cubicBezTo>
                  <a:cubicBezTo>
                    <a:pt x="656" y="457"/>
                    <a:pt x="639" y="484"/>
                    <a:pt x="617" y="513"/>
                  </a:cubicBezTo>
                  <a:cubicBezTo>
                    <a:pt x="596" y="542"/>
                    <a:pt x="572" y="571"/>
                    <a:pt x="545" y="600"/>
                  </a:cubicBezTo>
                  <a:cubicBezTo>
                    <a:pt x="519" y="630"/>
                    <a:pt x="473" y="679"/>
                    <a:pt x="409" y="747"/>
                  </a:cubicBezTo>
                  <a:cubicBezTo>
                    <a:pt x="300" y="863"/>
                    <a:pt x="220" y="963"/>
                    <a:pt x="169" y="1049"/>
                  </a:cubicBezTo>
                  <a:lnTo>
                    <a:pt x="493" y="1049"/>
                  </a:lnTo>
                  <a:cubicBezTo>
                    <a:pt x="521" y="1049"/>
                    <a:pt x="543" y="1047"/>
                    <a:pt x="561" y="1044"/>
                  </a:cubicBezTo>
                  <a:cubicBezTo>
                    <a:pt x="578" y="1041"/>
                    <a:pt x="592" y="1035"/>
                    <a:pt x="602" y="1027"/>
                  </a:cubicBezTo>
                  <a:cubicBezTo>
                    <a:pt x="612" y="1019"/>
                    <a:pt x="620" y="1008"/>
                    <a:pt x="626" y="995"/>
                  </a:cubicBezTo>
                  <a:cubicBezTo>
                    <a:pt x="632" y="983"/>
                    <a:pt x="640" y="963"/>
                    <a:pt x="649" y="936"/>
                  </a:cubicBezTo>
                  <a:lnTo>
                    <a:pt x="722" y="936"/>
                  </a:lnTo>
                  <a:lnTo>
                    <a:pt x="708" y="1187"/>
                  </a:lnTo>
                  <a:lnTo>
                    <a:pt x="0" y="1187"/>
                  </a:lnTo>
                  <a:lnTo>
                    <a:pt x="0" y="1145"/>
                  </a:lnTo>
                  <a:cubicBezTo>
                    <a:pt x="25" y="1085"/>
                    <a:pt x="58" y="1024"/>
                    <a:pt x="100" y="961"/>
                  </a:cubicBezTo>
                  <a:cubicBezTo>
                    <a:pt x="142" y="898"/>
                    <a:pt x="201" y="823"/>
                    <a:pt x="278" y="738"/>
                  </a:cubicBezTo>
                  <a:cubicBezTo>
                    <a:pt x="344" y="665"/>
                    <a:pt x="392" y="609"/>
                    <a:pt x="421" y="571"/>
                  </a:cubicBezTo>
                  <a:cubicBezTo>
                    <a:pt x="454" y="530"/>
                    <a:pt x="477" y="494"/>
                    <a:pt x="493" y="464"/>
                  </a:cubicBezTo>
                  <a:cubicBezTo>
                    <a:pt x="509" y="434"/>
                    <a:pt x="520" y="406"/>
                    <a:pt x="527" y="379"/>
                  </a:cubicBezTo>
                  <a:cubicBezTo>
                    <a:pt x="534" y="353"/>
                    <a:pt x="537" y="326"/>
                    <a:pt x="537" y="299"/>
                  </a:cubicBezTo>
                  <a:cubicBezTo>
                    <a:pt x="537" y="256"/>
                    <a:pt x="531" y="218"/>
                    <a:pt x="517" y="185"/>
                  </a:cubicBezTo>
                  <a:cubicBezTo>
                    <a:pt x="503" y="152"/>
                    <a:pt x="482" y="126"/>
                    <a:pt x="454" y="107"/>
                  </a:cubicBezTo>
                  <a:cubicBezTo>
                    <a:pt x="425" y="88"/>
                    <a:pt x="390" y="79"/>
                    <a:pt x="347" y="79"/>
                  </a:cubicBezTo>
                  <a:cubicBezTo>
                    <a:pt x="240" y="79"/>
                    <a:pt x="167" y="138"/>
                    <a:pt x="130" y="258"/>
                  </a:cubicBezTo>
                  <a:lnTo>
                    <a:pt x="26" y="258"/>
                  </a:lnTo>
                  <a:lnTo>
                    <a:pt x="26" y="93"/>
                  </a:lnTo>
                  <a:cubicBezTo>
                    <a:pt x="95" y="60"/>
                    <a:pt x="160" y="36"/>
                    <a:pt x="221" y="22"/>
                  </a:cubicBezTo>
                  <a:cubicBezTo>
                    <a:pt x="281" y="7"/>
                    <a:pt x="335" y="0"/>
                    <a:pt x="384" y="0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9" name="Rectangle 207">
              <a:extLst>
                <a:ext uri="{FF2B5EF4-FFF2-40B4-BE49-F238E27FC236}">
                  <a16:creationId xmlns:a16="http://schemas.microsoft.com/office/drawing/2014/main" id="{BACF8849-B0E3-562D-6CF1-B42500253C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23403" y="2945428"/>
              <a:ext cx="422275" cy="322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 err="1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og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0" name="Rectangle 208">
              <a:extLst>
                <a:ext uri="{FF2B5EF4-FFF2-40B4-BE49-F238E27FC236}">
                  <a16:creationId xmlns:a16="http://schemas.microsoft.com/office/drawing/2014/main" id="{202E8BA8-8467-C49B-A2DF-90291483F1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67791" y="2962276"/>
              <a:ext cx="725488" cy="322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fáum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1" name="Rectangle 209">
              <a:extLst>
                <a:ext uri="{FF2B5EF4-FFF2-40B4-BE49-F238E27FC236}">
                  <a16:creationId xmlns:a16="http://schemas.microsoft.com/office/drawing/2014/main" id="{6AEFAAE9-FDE9-7449-DC8E-5AE01AE3DD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32953" y="2962276"/>
              <a:ext cx="376238" cy="322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út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2" name="Rectangle 210">
              <a:extLst>
                <a:ext uri="{FF2B5EF4-FFF2-40B4-BE49-F238E27FC236}">
                  <a16:creationId xmlns:a16="http://schemas.microsoft.com/office/drawing/2014/main" id="{972E5E19-D828-655A-D940-0F52380747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4788" y="2955690"/>
              <a:ext cx="727075" cy="322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2816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65" name="Group 264">
            <a:extLst>
              <a:ext uri="{FF2B5EF4-FFF2-40B4-BE49-F238E27FC236}">
                <a16:creationId xmlns:a16="http://schemas.microsoft.com/office/drawing/2014/main" id="{4E00C8F5-D7D7-9DE2-62DA-FFF8094EE579}"/>
              </a:ext>
            </a:extLst>
          </p:cNvPr>
          <p:cNvGrpSpPr/>
          <p:nvPr/>
        </p:nvGrpSpPr>
        <p:grpSpPr>
          <a:xfrm>
            <a:off x="6486525" y="3460751"/>
            <a:ext cx="4438651" cy="333375"/>
            <a:chOff x="6486525" y="3460751"/>
            <a:chExt cx="4438651" cy="333375"/>
          </a:xfrm>
        </p:grpSpPr>
        <p:sp>
          <p:nvSpPr>
            <p:cNvPr id="223" name="Rectangle 211">
              <a:extLst>
                <a:ext uri="{FF2B5EF4-FFF2-40B4-BE49-F238E27FC236}">
                  <a16:creationId xmlns:a16="http://schemas.microsoft.com/office/drawing/2014/main" id="{7978D72E-527B-1BA2-57AD-AEAB047F37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86525" y="3486151"/>
              <a:ext cx="179388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Arial" panose="020B0604020202020204" pitchFamily="34" charset="0"/>
                </a:rPr>
                <a:t>•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4" name="Rectangle 212">
              <a:extLst>
                <a:ext uri="{FF2B5EF4-FFF2-40B4-BE49-F238E27FC236}">
                  <a16:creationId xmlns:a16="http://schemas.microsoft.com/office/drawing/2014/main" id="{63642646-C513-D1FE-7175-E914E3801E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29425" y="3460751"/>
              <a:ext cx="733425" cy="322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Þetta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5" name="Rectangle 213">
              <a:extLst>
                <a:ext uri="{FF2B5EF4-FFF2-40B4-BE49-F238E27FC236}">
                  <a16:creationId xmlns:a16="http://schemas.microsoft.com/office/drawing/2014/main" id="{1CB5B67D-847D-0BCC-3E57-9006EE1433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02525" y="3460751"/>
              <a:ext cx="871538" cy="322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heldur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6" name="Rectangle 214">
              <a:extLst>
                <a:ext uri="{FF2B5EF4-FFF2-40B4-BE49-F238E27FC236}">
                  <a16:creationId xmlns:a16="http://schemas.microsoft.com/office/drawing/2014/main" id="{34941736-5856-96D7-FD47-9ACFC52244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12150" y="3460751"/>
              <a:ext cx="533400" cy="322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svo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7" name="Rectangle 215">
              <a:extLst>
                <a:ext uri="{FF2B5EF4-FFF2-40B4-BE49-F238E27FC236}">
                  <a16:creationId xmlns:a16="http://schemas.microsoft.com/office/drawing/2014/main" id="{89FE4E65-A78B-82EE-D290-D4DEF64863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85225" y="3460751"/>
              <a:ext cx="815975" cy="322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áfram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8" name="Rectangle 216">
              <a:extLst>
                <a:ext uri="{FF2B5EF4-FFF2-40B4-BE49-F238E27FC236}">
                  <a16:creationId xmlns:a16="http://schemas.microsoft.com/office/drawing/2014/main" id="{2D8CEB88-4EE9-422A-758F-54FE309D6E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39288" y="3460751"/>
              <a:ext cx="541338" cy="322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koll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9" name="Rectangle 217">
              <a:extLst>
                <a:ext uri="{FF2B5EF4-FFF2-40B4-BE49-F238E27FC236}">
                  <a16:creationId xmlns:a16="http://schemas.microsoft.com/office/drawing/2014/main" id="{1A5C2B23-91CD-27AE-9079-DF821A60F1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21888" y="3460751"/>
              <a:ext cx="358775" cy="322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af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0" name="Rectangle 218">
              <a:extLst>
                <a:ext uri="{FF2B5EF4-FFF2-40B4-BE49-F238E27FC236}">
                  <a16:creationId xmlns:a16="http://schemas.microsoft.com/office/drawing/2014/main" id="{F4A730BD-6029-ABED-3038-FA13F86288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20338" y="3460751"/>
              <a:ext cx="604838" cy="322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 err="1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kolli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66" name="Group 265">
            <a:extLst>
              <a:ext uri="{FF2B5EF4-FFF2-40B4-BE49-F238E27FC236}">
                <a16:creationId xmlns:a16="http://schemas.microsoft.com/office/drawing/2014/main" id="{4D01A6BE-897E-5B12-AFBB-4533656A5C6B}"/>
              </a:ext>
            </a:extLst>
          </p:cNvPr>
          <p:cNvGrpSpPr/>
          <p:nvPr/>
        </p:nvGrpSpPr>
        <p:grpSpPr>
          <a:xfrm>
            <a:off x="6486525" y="3957638"/>
            <a:ext cx="2871788" cy="831851"/>
            <a:chOff x="6486525" y="3957638"/>
            <a:chExt cx="2871788" cy="831851"/>
          </a:xfrm>
        </p:grpSpPr>
        <p:sp>
          <p:nvSpPr>
            <p:cNvPr id="231" name="Rectangle 219">
              <a:extLst>
                <a:ext uri="{FF2B5EF4-FFF2-40B4-BE49-F238E27FC236}">
                  <a16:creationId xmlns:a16="http://schemas.microsoft.com/office/drawing/2014/main" id="{7CB6238D-E521-F03E-D4C8-4C721BF064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86525" y="3983038"/>
              <a:ext cx="179388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Arial" panose="020B0604020202020204" pitchFamily="34" charset="0"/>
                </a:rPr>
                <a:t>•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2" name="Rectangle 220">
              <a:extLst>
                <a:ext uri="{FF2B5EF4-FFF2-40B4-BE49-F238E27FC236}">
                  <a16:creationId xmlns:a16="http://schemas.microsoft.com/office/drawing/2014/main" id="{1728CE49-32D8-88B9-84D9-CE32D8625B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29425" y="3957638"/>
              <a:ext cx="1012825" cy="322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B(11) x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3" name="Freeform 221">
              <a:extLst>
                <a:ext uri="{FF2B5EF4-FFF2-40B4-BE49-F238E27FC236}">
                  <a16:creationId xmlns:a16="http://schemas.microsoft.com/office/drawing/2014/main" id="{E71A456B-8041-7F7C-28DA-55C6C00E138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800975" y="4030663"/>
              <a:ext cx="222250" cy="155575"/>
            </a:xfrm>
            <a:custGeom>
              <a:avLst/>
              <a:gdLst>
                <a:gd name="T0" fmla="*/ 919 w 1165"/>
                <a:gd name="T1" fmla="*/ 387 h 818"/>
                <a:gd name="T2" fmla="*/ 863 w 1165"/>
                <a:gd name="T3" fmla="*/ 394 h 818"/>
                <a:gd name="T4" fmla="*/ 813 w 1165"/>
                <a:gd name="T5" fmla="*/ 412 h 818"/>
                <a:gd name="T6" fmla="*/ 767 w 1165"/>
                <a:gd name="T7" fmla="*/ 443 h 818"/>
                <a:gd name="T8" fmla="*/ 757 w 1165"/>
                <a:gd name="T9" fmla="*/ 457 h 818"/>
                <a:gd name="T10" fmla="*/ 749 w 1165"/>
                <a:gd name="T11" fmla="*/ 484 h 818"/>
                <a:gd name="T12" fmla="*/ 748 w 1165"/>
                <a:gd name="T13" fmla="*/ 540 h 818"/>
                <a:gd name="T14" fmla="*/ 785 w 1165"/>
                <a:gd name="T15" fmla="*/ 710 h 818"/>
                <a:gd name="T16" fmla="*/ 899 w 1165"/>
                <a:gd name="T17" fmla="*/ 769 h 818"/>
                <a:gd name="T18" fmla="*/ 973 w 1165"/>
                <a:gd name="T19" fmla="*/ 753 h 818"/>
                <a:gd name="T20" fmla="*/ 1021 w 1165"/>
                <a:gd name="T21" fmla="*/ 711 h 818"/>
                <a:gd name="T22" fmla="*/ 1047 w 1165"/>
                <a:gd name="T23" fmla="*/ 649 h 818"/>
                <a:gd name="T24" fmla="*/ 1055 w 1165"/>
                <a:gd name="T25" fmla="*/ 571 h 818"/>
                <a:gd name="T26" fmla="*/ 1019 w 1165"/>
                <a:gd name="T27" fmla="*/ 436 h 818"/>
                <a:gd name="T28" fmla="*/ 919 w 1165"/>
                <a:gd name="T29" fmla="*/ 387 h 818"/>
                <a:gd name="T30" fmla="*/ 1069 w 1165"/>
                <a:gd name="T31" fmla="*/ 0 h 818"/>
                <a:gd name="T32" fmla="*/ 1093 w 1165"/>
                <a:gd name="T33" fmla="*/ 32 h 818"/>
                <a:gd name="T34" fmla="*/ 1093 w 1165"/>
                <a:gd name="T35" fmla="*/ 61 h 818"/>
                <a:gd name="T36" fmla="*/ 933 w 1165"/>
                <a:gd name="T37" fmla="*/ 99 h 818"/>
                <a:gd name="T38" fmla="*/ 818 w 1165"/>
                <a:gd name="T39" fmla="*/ 213 h 818"/>
                <a:gd name="T40" fmla="*/ 753 w 1165"/>
                <a:gd name="T41" fmla="*/ 391 h 818"/>
                <a:gd name="T42" fmla="*/ 759 w 1165"/>
                <a:gd name="T43" fmla="*/ 394 h 818"/>
                <a:gd name="T44" fmla="*/ 856 w 1165"/>
                <a:gd name="T45" fmla="*/ 342 h 818"/>
                <a:gd name="T46" fmla="*/ 959 w 1165"/>
                <a:gd name="T47" fmla="*/ 326 h 818"/>
                <a:gd name="T48" fmla="*/ 1072 w 1165"/>
                <a:gd name="T49" fmla="*/ 355 h 818"/>
                <a:gd name="T50" fmla="*/ 1142 w 1165"/>
                <a:gd name="T51" fmla="*/ 436 h 818"/>
                <a:gd name="T52" fmla="*/ 1165 w 1165"/>
                <a:gd name="T53" fmla="*/ 559 h 818"/>
                <a:gd name="T54" fmla="*/ 1136 w 1165"/>
                <a:gd name="T55" fmla="*/ 693 h 818"/>
                <a:gd name="T56" fmla="*/ 1046 w 1165"/>
                <a:gd name="T57" fmla="*/ 785 h 818"/>
                <a:gd name="T58" fmla="*/ 895 w 1165"/>
                <a:gd name="T59" fmla="*/ 818 h 818"/>
                <a:gd name="T60" fmla="*/ 701 w 1165"/>
                <a:gd name="T61" fmla="*/ 739 h 818"/>
                <a:gd name="T62" fmla="*/ 636 w 1165"/>
                <a:gd name="T63" fmla="*/ 504 h 818"/>
                <a:gd name="T64" fmla="*/ 668 w 1165"/>
                <a:gd name="T65" fmla="*/ 309 h 818"/>
                <a:gd name="T66" fmla="*/ 762 w 1165"/>
                <a:gd name="T67" fmla="*/ 150 h 818"/>
                <a:gd name="T68" fmla="*/ 902 w 1165"/>
                <a:gd name="T69" fmla="*/ 44 h 818"/>
                <a:gd name="T70" fmla="*/ 1069 w 1165"/>
                <a:gd name="T71" fmla="*/ 0 h 818"/>
                <a:gd name="T72" fmla="*/ 274 w 1165"/>
                <a:gd name="T73" fmla="*/ 0 h 818"/>
                <a:gd name="T74" fmla="*/ 306 w 1165"/>
                <a:gd name="T75" fmla="*/ 0 h 818"/>
                <a:gd name="T76" fmla="*/ 303 w 1165"/>
                <a:gd name="T77" fmla="*/ 156 h 818"/>
                <a:gd name="T78" fmla="*/ 303 w 1165"/>
                <a:gd name="T79" fmla="*/ 656 h 818"/>
                <a:gd name="T80" fmla="*/ 307 w 1165"/>
                <a:gd name="T81" fmla="*/ 707 h 818"/>
                <a:gd name="T82" fmla="*/ 320 w 1165"/>
                <a:gd name="T83" fmla="*/ 736 h 818"/>
                <a:gd name="T84" fmla="*/ 348 w 1165"/>
                <a:gd name="T85" fmla="*/ 753 h 818"/>
                <a:gd name="T86" fmla="*/ 394 w 1165"/>
                <a:gd name="T87" fmla="*/ 762 h 818"/>
                <a:gd name="T88" fmla="*/ 466 w 1165"/>
                <a:gd name="T89" fmla="*/ 766 h 818"/>
                <a:gd name="T90" fmla="*/ 466 w 1165"/>
                <a:gd name="T91" fmla="*/ 809 h 818"/>
                <a:gd name="T92" fmla="*/ 33 w 1165"/>
                <a:gd name="T93" fmla="*/ 809 h 818"/>
                <a:gd name="T94" fmla="*/ 33 w 1165"/>
                <a:gd name="T95" fmla="*/ 766 h 818"/>
                <a:gd name="T96" fmla="*/ 126 w 1165"/>
                <a:gd name="T97" fmla="*/ 758 h 818"/>
                <a:gd name="T98" fmla="*/ 169 w 1165"/>
                <a:gd name="T99" fmla="*/ 743 h 818"/>
                <a:gd name="T100" fmla="*/ 190 w 1165"/>
                <a:gd name="T101" fmla="*/ 715 h 818"/>
                <a:gd name="T102" fmla="*/ 197 w 1165"/>
                <a:gd name="T103" fmla="*/ 656 h 818"/>
                <a:gd name="T104" fmla="*/ 197 w 1165"/>
                <a:gd name="T105" fmla="*/ 181 h 818"/>
                <a:gd name="T106" fmla="*/ 188 w 1165"/>
                <a:gd name="T107" fmla="*/ 147 h 818"/>
                <a:gd name="T108" fmla="*/ 164 w 1165"/>
                <a:gd name="T109" fmla="*/ 136 h 818"/>
                <a:gd name="T110" fmla="*/ 111 w 1165"/>
                <a:gd name="T111" fmla="*/ 155 h 818"/>
                <a:gd name="T112" fmla="*/ 26 w 1165"/>
                <a:gd name="T113" fmla="*/ 208 h 818"/>
                <a:gd name="T114" fmla="*/ 0 w 1165"/>
                <a:gd name="T115" fmla="*/ 163 h 818"/>
                <a:gd name="T116" fmla="*/ 274 w 1165"/>
                <a:gd name="T117" fmla="*/ 0 h 8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165" h="818">
                  <a:moveTo>
                    <a:pt x="919" y="387"/>
                  </a:moveTo>
                  <a:cubicBezTo>
                    <a:pt x="900" y="387"/>
                    <a:pt x="881" y="389"/>
                    <a:pt x="863" y="394"/>
                  </a:cubicBezTo>
                  <a:cubicBezTo>
                    <a:pt x="846" y="398"/>
                    <a:pt x="829" y="404"/>
                    <a:pt x="813" y="412"/>
                  </a:cubicBezTo>
                  <a:cubicBezTo>
                    <a:pt x="798" y="421"/>
                    <a:pt x="782" y="431"/>
                    <a:pt x="767" y="443"/>
                  </a:cubicBezTo>
                  <a:cubicBezTo>
                    <a:pt x="763" y="448"/>
                    <a:pt x="759" y="452"/>
                    <a:pt x="757" y="457"/>
                  </a:cubicBezTo>
                  <a:cubicBezTo>
                    <a:pt x="753" y="464"/>
                    <a:pt x="750" y="474"/>
                    <a:pt x="749" y="484"/>
                  </a:cubicBezTo>
                  <a:cubicBezTo>
                    <a:pt x="748" y="495"/>
                    <a:pt x="748" y="514"/>
                    <a:pt x="748" y="540"/>
                  </a:cubicBezTo>
                  <a:cubicBezTo>
                    <a:pt x="748" y="614"/>
                    <a:pt x="760" y="671"/>
                    <a:pt x="785" y="710"/>
                  </a:cubicBezTo>
                  <a:cubicBezTo>
                    <a:pt x="810" y="749"/>
                    <a:pt x="848" y="769"/>
                    <a:pt x="899" y="769"/>
                  </a:cubicBezTo>
                  <a:cubicBezTo>
                    <a:pt x="928" y="769"/>
                    <a:pt x="953" y="764"/>
                    <a:pt x="973" y="753"/>
                  </a:cubicBezTo>
                  <a:cubicBezTo>
                    <a:pt x="992" y="743"/>
                    <a:pt x="1009" y="729"/>
                    <a:pt x="1021" y="711"/>
                  </a:cubicBezTo>
                  <a:cubicBezTo>
                    <a:pt x="1033" y="694"/>
                    <a:pt x="1042" y="673"/>
                    <a:pt x="1047" y="649"/>
                  </a:cubicBezTo>
                  <a:cubicBezTo>
                    <a:pt x="1053" y="625"/>
                    <a:pt x="1055" y="599"/>
                    <a:pt x="1055" y="571"/>
                  </a:cubicBezTo>
                  <a:cubicBezTo>
                    <a:pt x="1055" y="513"/>
                    <a:pt x="1043" y="468"/>
                    <a:pt x="1019" y="436"/>
                  </a:cubicBezTo>
                  <a:cubicBezTo>
                    <a:pt x="996" y="403"/>
                    <a:pt x="962" y="387"/>
                    <a:pt x="919" y="387"/>
                  </a:cubicBezTo>
                  <a:close/>
                  <a:moveTo>
                    <a:pt x="1069" y="0"/>
                  </a:moveTo>
                  <a:lnTo>
                    <a:pt x="1093" y="32"/>
                  </a:lnTo>
                  <a:lnTo>
                    <a:pt x="1093" y="61"/>
                  </a:lnTo>
                  <a:cubicBezTo>
                    <a:pt x="1033" y="61"/>
                    <a:pt x="980" y="74"/>
                    <a:pt x="933" y="99"/>
                  </a:cubicBezTo>
                  <a:cubicBezTo>
                    <a:pt x="887" y="125"/>
                    <a:pt x="848" y="163"/>
                    <a:pt x="818" y="213"/>
                  </a:cubicBezTo>
                  <a:cubicBezTo>
                    <a:pt x="787" y="263"/>
                    <a:pt x="765" y="323"/>
                    <a:pt x="753" y="391"/>
                  </a:cubicBezTo>
                  <a:lnTo>
                    <a:pt x="759" y="394"/>
                  </a:lnTo>
                  <a:cubicBezTo>
                    <a:pt x="792" y="370"/>
                    <a:pt x="824" y="353"/>
                    <a:pt x="856" y="342"/>
                  </a:cubicBezTo>
                  <a:cubicBezTo>
                    <a:pt x="887" y="331"/>
                    <a:pt x="922" y="326"/>
                    <a:pt x="959" y="326"/>
                  </a:cubicBezTo>
                  <a:cubicBezTo>
                    <a:pt x="1003" y="326"/>
                    <a:pt x="1041" y="335"/>
                    <a:pt x="1072" y="355"/>
                  </a:cubicBezTo>
                  <a:cubicBezTo>
                    <a:pt x="1103" y="374"/>
                    <a:pt x="1126" y="401"/>
                    <a:pt x="1142" y="436"/>
                  </a:cubicBezTo>
                  <a:cubicBezTo>
                    <a:pt x="1158" y="471"/>
                    <a:pt x="1165" y="512"/>
                    <a:pt x="1165" y="559"/>
                  </a:cubicBezTo>
                  <a:cubicBezTo>
                    <a:pt x="1165" y="610"/>
                    <a:pt x="1156" y="654"/>
                    <a:pt x="1136" y="693"/>
                  </a:cubicBezTo>
                  <a:cubicBezTo>
                    <a:pt x="1117" y="732"/>
                    <a:pt x="1086" y="763"/>
                    <a:pt x="1046" y="785"/>
                  </a:cubicBezTo>
                  <a:cubicBezTo>
                    <a:pt x="1005" y="807"/>
                    <a:pt x="954" y="818"/>
                    <a:pt x="895" y="818"/>
                  </a:cubicBezTo>
                  <a:cubicBezTo>
                    <a:pt x="809" y="818"/>
                    <a:pt x="745" y="792"/>
                    <a:pt x="701" y="739"/>
                  </a:cubicBezTo>
                  <a:cubicBezTo>
                    <a:pt x="657" y="686"/>
                    <a:pt x="636" y="607"/>
                    <a:pt x="636" y="504"/>
                  </a:cubicBezTo>
                  <a:cubicBezTo>
                    <a:pt x="636" y="434"/>
                    <a:pt x="647" y="369"/>
                    <a:pt x="668" y="309"/>
                  </a:cubicBezTo>
                  <a:cubicBezTo>
                    <a:pt x="690" y="248"/>
                    <a:pt x="721" y="195"/>
                    <a:pt x="762" y="150"/>
                  </a:cubicBezTo>
                  <a:cubicBezTo>
                    <a:pt x="802" y="105"/>
                    <a:pt x="849" y="69"/>
                    <a:pt x="902" y="44"/>
                  </a:cubicBezTo>
                  <a:cubicBezTo>
                    <a:pt x="955" y="18"/>
                    <a:pt x="1011" y="3"/>
                    <a:pt x="1069" y="0"/>
                  </a:cubicBezTo>
                  <a:close/>
                  <a:moveTo>
                    <a:pt x="274" y="0"/>
                  </a:moveTo>
                  <a:lnTo>
                    <a:pt x="306" y="0"/>
                  </a:lnTo>
                  <a:cubicBezTo>
                    <a:pt x="304" y="37"/>
                    <a:pt x="303" y="89"/>
                    <a:pt x="303" y="156"/>
                  </a:cubicBezTo>
                  <a:lnTo>
                    <a:pt x="303" y="656"/>
                  </a:lnTo>
                  <a:cubicBezTo>
                    <a:pt x="303" y="679"/>
                    <a:pt x="304" y="696"/>
                    <a:pt x="307" y="707"/>
                  </a:cubicBezTo>
                  <a:cubicBezTo>
                    <a:pt x="309" y="719"/>
                    <a:pt x="314" y="728"/>
                    <a:pt x="320" y="736"/>
                  </a:cubicBezTo>
                  <a:cubicBezTo>
                    <a:pt x="326" y="743"/>
                    <a:pt x="336" y="748"/>
                    <a:pt x="348" y="753"/>
                  </a:cubicBezTo>
                  <a:cubicBezTo>
                    <a:pt x="360" y="757"/>
                    <a:pt x="375" y="760"/>
                    <a:pt x="394" y="762"/>
                  </a:cubicBezTo>
                  <a:cubicBezTo>
                    <a:pt x="412" y="764"/>
                    <a:pt x="436" y="765"/>
                    <a:pt x="466" y="766"/>
                  </a:cubicBezTo>
                  <a:lnTo>
                    <a:pt x="466" y="809"/>
                  </a:lnTo>
                  <a:lnTo>
                    <a:pt x="33" y="809"/>
                  </a:lnTo>
                  <a:lnTo>
                    <a:pt x="33" y="766"/>
                  </a:lnTo>
                  <a:cubicBezTo>
                    <a:pt x="77" y="764"/>
                    <a:pt x="107" y="762"/>
                    <a:pt x="126" y="758"/>
                  </a:cubicBezTo>
                  <a:cubicBezTo>
                    <a:pt x="145" y="755"/>
                    <a:pt x="159" y="750"/>
                    <a:pt x="169" y="743"/>
                  </a:cubicBezTo>
                  <a:cubicBezTo>
                    <a:pt x="178" y="737"/>
                    <a:pt x="185" y="727"/>
                    <a:pt x="190" y="715"/>
                  </a:cubicBezTo>
                  <a:cubicBezTo>
                    <a:pt x="194" y="703"/>
                    <a:pt x="197" y="683"/>
                    <a:pt x="197" y="656"/>
                  </a:cubicBezTo>
                  <a:lnTo>
                    <a:pt x="197" y="181"/>
                  </a:lnTo>
                  <a:cubicBezTo>
                    <a:pt x="197" y="165"/>
                    <a:pt x="194" y="154"/>
                    <a:pt x="188" y="147"/>
                  </a:cubicBezTo>
                  <a:cubicBezTo>
                    <a:pt x="183" y="139"/>
                    <a:pt x="175" y="136"/>
                    <a:pt x="164" y="136"/>
                  </a:cubicBezTo>
                  <a:cubicBezTo>
                    <a:pt x="152" y="136"/>
                    <a:pt x="134" y="142"/>
                    <a:pt x="111" y="155"/>
                  </a:cubicBezTo>
                  <a:cubicBezTo>
                    <a:pt x="88" y="168"/>
                    <a:pt x="60" y="186"/>
                    <a:pt x="26" y="208"/>
                  </a:cubicBezTo>
                  <a:lnTo>
                    <a:pt x="0" y="163"/>
                  </a:lnTo>
                  <a:lnTo>
                    <a:pt x="27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b="1" dirty="0"/>
            </a:p>
          </p:txBody>
        </p:sp>
        <p:sp>
          <p:nvSpPr>
            <p:cNvPr id="234" name="Freeform 222">
              <a:extLst>
                <a:ext uri="{FF2B5EF4-FFF2-40B4-BE49-F238E27FC236}">
                  <a16:creationId xmlns:a16="http://schemas.microsoft.com/office/drawing/2014/main" id="{7C051AA8-DF21-7ABB-5C1C-4B06EA150D8E}"/>
                </a:ext>
              </a:extLst>
            </p:cNvPr>
            <p:cNvSpPr>
              <a:spLocks/>
            </p:cNvSpPr>
            <p:nvPr/>
          </p:nvSpPr>
          <p:spPr bwMode="auto">
            <a:xfrm>
              <a:off x="8045450" y="3987801"/>
              <a:ext cx="68263" cy="114300"/>
            </a:xfrm>
            <a:custGeom>
              <a:avLst/>
              <a:gdLst>
                <a:gd name="T0" fmla="*/ 184 w 355"/>
                <a:gd name="T1" fmla="*/ 0 h 600"/>
                <a:gd name="T2" fmla="*/ 269 w 355"/>
                <a:gd name="T3" fmla="*/ 15 h 600"/>
                <a:gd name="T4" fmla="*/ 325 w 355"/>
                <a:gd name="T5" fmla="*/ 58 h 600"/>
                <a:gd name="T6" fmla="*/ 344 w 355"/>
                <a:gd name="T7" fmla="*/ 125 h 600"/>
                <a:gd name="T8" fmla="*/ 329 w 355"/>
                <a:gd name="T9" fmla="*/ 189 h 600"/>
                <a:gd name="T10" fmla="*/ 288 w 355"/>
                <a:gd name="T11" fmla="*/ 238 h 600"/>
                <a:gd name="T12" fmla="*/ 220 w 355"/>
                <a:gd name="T13" fmla="*/ 278 h 600"/>
                <a:gd name="T14" fmla="*/ 220 w 355"/>
                <a:gd name="T15" fmla="*/ 282 h 600"/>
                <a:gd name="T16" fmla="*/ 270 w 355"/>
                <a:gd name="T17" fmla="*/ 298 h 600"/>
                <a:gd name="T18" fmla="*/ 314 w 355"/>
                <a:gd name="T19" fmla="*/ 328 h 600"/>
                <a:gd name="T20" fmla="*/ 344 w 355"/>
                <a:gd name="T21" fmla="*/ 371 h 600"/>
                <a:gd name="T22" fmla="*/ 355 w 355"/>
                <a:gd name="T23" fmla="*/ 428 h 600"/>
                <a:gd name="T24" fmla="*/ 334 w 355"/>
                <a:gd name="T25" fmla="*/ 517 h 600"/>
                <a:gd name="T26" fmla="*/ 267 w 355"/>
                <a:gd name="T27" fmla="*/ 578 h 600"/>
                <a:gd name="T28" fmla="*/ 158 w 355"/>
                <a:gd name="T29" fmla="*/ 600 h 600"/>
                <a:gd name="T30" fmla="*/ 79 w 355"/>
                <a:gd name="T31" fmla="*/ 592 h 600"/>
                <a:gd name="T32" fmla="*/ 0 w 355"/>
                <a:gd name="T33" fmla="*/ 569 h 600"/>
                <a:gd name="T34" fmla="*/ 0 w 355"/>
                <a:gd name="T35" fmla="*/ 478 h 600"/>
                <a:gd name="T36" fmla="*/ 52 w 355"/>
                <a:gd name="T37" fmla="*/ 478 h 600"/>
                <a:gd name="T38" fmla="*/ 92 w 355"/>
                <a:gd name="T39" fmla="*/ 543 h 600"/>
                <a:gd name="T40" fmla="*/ 159 w 355"/>
                <a:gd name="T41" fmla="*/ 563 h 600"/>
                <a:gd name="T42" fmla="*/ 243 w 355"/>
                <a:gd name="T43" fmla="*/ 533 h 600"/>
                <a:gd name="T44" fmla="*/ 272 w 355"/>
                <a:gd name="T45" fmla="*/ 443 h 600"/>
                <a:gd name="T46" fmla="*/ 234 w 355"/>
                <a:gd name="T47" fmla="*/ 347 h 600"/>
                <a:gd name="T48" fmla="*/ 123 w 355"/>
                <a:gd name="T49" fmla="*/ 314 h 600"/>
                <a:gd name="T50" fmla="*/ 85 w 355"/>
                <a:gd name="T51" fmla="*/ 314 h 600"/>
                <a:gd name="T52" fmla="*/ 85 w 355"/>
                <a:gd name="T53" fmla="*/ 276 h 600"/>
                <a:gd name="T54" fmla="*/ 182 w 355"/>
                <a:gd name="T55" fmla="*/ 254 h 600"/>
                <a:gd name="T56" fmla="*/ 241 w 355"/>
                <a:gd name="T57" fmla="*/ 205 h 600"/>
                <a:gd name="T58" fmla="*/ 261 w 355"/>
                <a:gd name="T59" fmla="*/ 138 h 600"/>
                <a:gd name="T60" fmla="*/ 235 w 355"/>
                <a:gd name="T61" fmla="*/ 65 h 600"/>
                <a:gd name="T62" fmla="*/ 161 w 355"/>
                <a:gd name="T63" fmla="*/ 39 h 600"/>
                <a:gd name="T64" fmla="*/ 96 w 355"/>
                <a:gd name="T65" fmla="*/ 61 h 600"/>
                <a:gd name="T66" fmla="*/ 58 w 355"/>
                <a:gd name="T67" fmla="*/ 128 h 600"/>
                <a:gd name="T68" fmla="*/ 7 w 355"/>
                <a:gd name="T69" fmla="*/ 128 h 600"/>
                <a:gd name="T70" fmla="*/ 7 w 355"/>
                <a:gd name="T71" fmla="*/ 46 h 600"/>
                <a:gd name="T72" fmla="*/ 100 w 355"/>
                <a:gd name="T73" fmla="*/ 11 h 600"/>
                <a:gd name="T74" fmla="*/ 184 w 355"/>
                <a:gd name="T75" fmla="*/ 0 h 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55" h="600">
                  <a:moveTo>
                    <a:pt x="184" y="0"/>
                  </a:moveTo>
                  <a:cubicBezTo>
                    <a:pt x="216" y="0"/>
                    <a:pt x="245" y="5"/>
                    <a:pt x="269" y="15"/>
                  </a:cubicBezTo>
                  <a:cubicBezTo>
                    <a:pt x="293" y="25"/>
                    <a:pt x="312" y="39"/>
                    <a:pt x="325" y="58"/>
                  </a:cubicBezTo>
                  <a:cubicBezTo>
                    <a:pt x="338" y="77"/>
                    <a:pt x="344" y="99"/>
                    <a:pt x="344" y="125"/>
                  </a:cubicBezTo>
                  <a:cubicBezTo>
                    <a:pt x="344" y="149"/>
                    <a:pt x="339" y="171"/>
                    <a:pt x="329" y="189"/>
                  </a:cubicBezTo>
                  <a:cubicBezTo>
                    <a:pt x="320" y="208"/>
                    <a:pt x="306" y="224"/>
                    <a:pt x="288" y="238"/>
                  </a:cubicBezTo>
                  <a:cubicBezTo>
                    <a:pt x="271" y="251"/>
                    <a:pt x="248" y="265"/>
                    <a:pt x="220" y="278"/>
                  </a:cubicBezTo>
                  <a:lnTo>
                    <a:pt x="220" y="282"/>
                  </a:lnTo>
                  <a:cubicBezTo>
                    <a:pt x="237" y="285"/>
                    <a:pt x="254" y="290"/>
                    <a:pt x="270" y="298"/>
                  </a:cubicBezTo>
                  <a:cubicBezTo>
                    <a:pt x="287" y="306"/>
                    <a:pt x="301" y="315"/>
                    <a:pt x="314" y="328"/>
                  </a:cubicBezTo>
                  <a:cubicBezTo>
                    <a:pt x="326" y="340"/>
                    <a:pt x="336" y="354"/>
                    <a:pt x="344" y="371"/>
                  </a:cubicBezTo>
                  <a:cubicBezTo>
                    <a:pt x="351" y="387"/>
                    <a:pt x="355" y="407"/>
                    <a:pt x="355" y="428"/>
                  </a:cubicBezTo>
                  <a:cubicBezTo>
                    <a:pt x="355" y="461"/>
                    <a:pt x="348" y="491"/>
                    <a:pt x="334" y="517"/>
                  </a:cubicBezTo>
                  <a:cubicBezTo>
                    <a:pt x="319" y="542"/>
                    <a:pt x="297" y="563"/>
                    <a:pt x="267" y="578"/>
                  </a:cubicBezTo>
                  <a:cubicBezTo>
                    <a:pt x="237" y="592"/>
                    <a:pt x="201" y="600"/>
                    <a:pt x="158" y="600"/>
                  </a:cubicBezTo>
                  <a:cubicBezTo>
                    <a:pt x="134" y="600"/>
                    <a:pt x="107" y="597"/>
                    <a:pt x="79" y="592"/>
                  </a:cubicBezTo>
                  <a:cubicBezTo>
                    <a:pt x="50" y="586"/>
                    <a:pt x="24" y="579"/>
                    <a:pt x="0" y="569"/>
                  </a:cubicBezTo>
                  <a:lnTo>
                    <a:pt x="0" y="478"/>
                  </a:lnTo>
                  <a:lnTo>
                    <a:pt x="52" y="478"/>
                  </a:lnTo>
                  <a:cubicBezTo>
                    <a:pt x="62" y="508"/>
                    <a:pt x="75" y="530"/>
                    <a:pt x="92" y="543"/>
                  </a:cubicBezTo>
                  <a:cubicBezTo>
                    <a:pt x="108" y="557"/>
                    <a:pt x="131" y="563"/>
                    <a:pt x="159" y="563"/>
                  </a:cubicBezTo>
                  <a:cubicBezTo>
                    <a:pt x="196" y="563"/>
                    <a:pt x="224" y="553"/>
                    <a:pt x="243" y="533"/>
                  </a:cubicBezTo>
                  <a:cubicBezTo>
                    <a:pt x="262" y="513"/>
                    <a:pt x="272" y="482"/>
                    <a:pt x="272" y="443"/>
                  </a:cubicBezTo>
                  <a:cubicBezTo>
                    <a:pt x="272" y="401"/>
                    <a:pt x="259" y="369"/>
                    <a:pt x="234" y="347"/>
                  </a:cubicBezTo>
                  <a:cubicBezTo>
                    <a:pt x="209" y="325"/>
                    <a:pt x="172" y="314"/>
                    <a:pt x="123" y="314"/>
                  </a:cubicBezTo>
                  <a:lnTo>
                    <a:pt x="85" y="314"/>
                  </a:lnTo>
                  <a:lnTo>
                    <a:pt x="85" y="276"/>
                  </a:lnTo>
                  <a:cubicBezTo>
                    <a:pt x="123" y="274"/>
                    <a:pt x="156" y="266"/>
                    <a:pt x="182" y="254"/>
                  </a:cubicBezTo>
                  <a:cubicBezTo>
                    <a:pt x="209" y="241"/>
                    <a:pt x="229" y="225"/>
                    <a:pt x="241" y="205"/>
                  </a:cubicBezTo>
                  <a:cubicBezTo>
                    <a:pt x="254" y="185"/>
                    <a:pt x="261" y="163"/>
                    <a:pt x="261" y="138"/>
                  </a:cubicBezTo>
                  <a:cubicBezTo>
                    <a:pt x="261" y="107"/>
                    <a:pt x="252" y="82"/>
                    <a:pt x="235" y="65"/>
                  </a:cubicBezTo>
                  <a:cubicBezTo>
                    <a:pt x="218" y="48"/>
                    <a:pt x="194" y="39"/>
                    <a:pt x="161" y="39"/>
                  </a:cubicBezTo>
                  <a:cubicBezTo>
                    <a:pt x="135" y="39"/>
                    <a:pt x="113" y="46"/>
                    <a:pt x="96" y="61"/>
                  </a:cubicBezTo>
                  <a:cubicBezTo>
                    <a:pt x="79" y="76"/>
                    <a:pt x="66" y="98"/>
                    <a:pt x="58" y="128"/>
                  </a:cubicBezTo>
                  <a:lnTo>
                    <a:pt x="7" y="128"/>
                  </a:lnTo>
                  <a:lnTo>
                    <a:pt x="7" y="46"/>
                  </a:lnTo>
                  <a:cubicBezTo>
                    <a:pt x="40" y="31"/>
                    <a:pt x="71" y="19"/>
                    <a:pt x="100" y="11"/>
                  </a:cubicBezTo>
                  <a:cubicBezTo>
                    <a:pt x="129" y="4"/>
                    <a:pt x="157" y="0"/>
                    <a:pt x="184" y="0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5" name="Rectangle 223">
              <a:extLst>
                <a:ext uri="{FF2B5EF4-FFF2-40B4-BE49-F238E27FC236}">
                  <a16:creationId xmlns:a16="http://schemas.microsoft.com/office/drawing/2014/main" id="{0683045F-9B2C-14CA-D125-D7814164CA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18488" y="3957638"/>
              <a:ext cx="1139825" cy="322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= 45056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6" name="Rectangle 224">
              <a:extLst>
                <a:ext uri="{FF2B5EF4-FFF2-40B4-BE49-F238E27FC236}">
                  <a16:creationId xmlns:a16="http://schemas.microsoft.com/office/drawing/2014/main" id="{95327A77-5D6E-AD31-1B80-8EB5814D7E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86525" y="4483101"/>
              <a:ext cx="179388" cy="306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Arial" panose="020B0604020202020204" pitchFamily="34" charset="0"/>
                </a:rPr>
                <a:t>•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7" name="Rectangle 225">
              <a:extLst>
                <a:ext uri="{FF2B5EF4-FFF2-40B4-BE49-F238E27FC236}">
                  <a16:creationId xmlns:a16="http://schemas.microsoft.com/office/drawing/2014/main" id="{6CC48734-76CD-949D-6144-6DEF50D92F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29425" y="4457701"/>
              <a:ext cx="585788" cy="322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4 x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8" name="Freeform 226">
              <a:extLst>
                <a:ext uri="{FF2B5EF4-FFF2-40B4-BE49-F238E27FC236}">
                  <a16:creationId xmlns:a16="http://schemas.microsoft.com/office/drawing/2014/main" id="{F421F79A-C27C-9509-61EB-D95970D4A2C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291388" y="4530726"/>
              <a:ext cx="222250" cy="155575"/>
            </a:xfrm>
            <a:custGeom>
              <a:avLst/>
              <a:gdLst>
                <a:gd name="T0" fmla="*/ 919 w 1165"/>
                <a:gd name="T1" fmla="*/ 387 h 818"/>
                <a:gd name="T2" fmla="*/ 863 w 1165"/>
                <a:gd name="T3" fmla="*/ 394 h 818"/>
                <a:gd name="T4" fmla="*/ 813 w 1165"/>
                <a:gd name="T5" fmla="*/ 412 h 818"/>
                <a:gd name="T6" fmla="*/ 767 w 1165"/>
                <a:gd name="T7" fmla="*/ 443 h 818"/>
                <a:gd name="T8" fmla="*/ 757 w 1165"/>
                <a:gd name="T9" fmla="*/ 457 h 818"/>
                <a:gd name="T10" fmla="*/ 749 w 1165"/>
                <a:gd name="T11" fmla="*/ 484 h 818"/>
                <a:gd name="T12" fmla="*/ 748 w 1165"/>
                <a:gd name="T13" fmla="*/ 540 h 818"/>
                <a:gd name="T14" fmla="*/ 785 w 1165"/>
                <a:gd name="T15" fmla="*/ 710 h 818"/>
                <a:gd name="T16" fmla="*/ 899 w 1165"/>
                <a:gd name="T17" fmla="*/ 769 h 818"/>
                <a:gd name="T18" fmla="*/ 973 w 1165"/>
                <a:gd name="T19" fmla="*/ 753 h 818"/>
                <a:gd name="T20" fmla="*/ 1021 w 1165"/>
                <a:gd name="T21" fmla="*/ 711 h 818"/>
                <a:gd name="T22" fmla="*/ 1047 w 1165"/>
                <a:gd name="T23" fmla="*/ 649 h 818"/>
                <a:gd name="T24" fmla="*/ 1055 w 1165"/>
                <a:gd name="T25" fmla="*/ 571 h 818"/>
                <a:gd name="T26" fmla="*/ 1019 w 1165"/>
                <a:gd name="T27" fmla="*/ 436 h 818"/>
                <a:gd name="T28" fmla="*/ 919 w 1165"/>
                <a:gd name="T29" fmla="*/ 387 h 818"/>
                <a:gd name="T30" fmla="*/ 1069 w 1165"/>
                <a:gd name="T31" fmla="*/ 0 h 818"/>
                <a:gd name="T32" fmla="*/ 1093 w 1165"/>
                <a:gd name="T33" fmla="*/ 32 h 818"/>
                <a:gd name="T34" fmla="*/ 1093 w 1165"/>
                <a:gd name="T35" fmla="*/ 61 h 818"/>
                <a:gd name="T36" fmla="*/ 933 w 1165"/>
                <a:gd name="T37" fmla="*/ 99 h 818"/>
                <a:gd name="T38" fmla="*/ 818 w 1165"/>
                <a:gd name="T39" fmla="*/ 213 h 818"/>
                <a:gd name="T40" fmla="*/ 753 w 1165"/>
                <a:gd name="T41" fmla="*/ 391 h 818"/>
                <a:gd name="T42" fmla="*/ 759 w 1165"/>
                <a:gd name="T43" fmla="*/ 394 h 818"/>
                <a:gd name="T44" fmla="*/ 856 w 1165"/>
                <a:gd name="T45" fmla="*/ 342 h 818"/>
                <a:gd name="T46" fmla="*/ 959 w 1165"/>
                <a:gd name="T47" fmla="*/ 326 h 818"/>
                <a:gd name="T48" fmla="*/ 1072 w 1165"/>
                <a:gd name="T49" fmla="*/ 355 h 818"/>
                <a:gd name="T50" fmla="*/ 1142 w 1165"/>
                <a:gd name="T51" fmla="*/ 436 h 818"/>
                <a:gd name="T52" fmla="*/ 1165 w 1165"/>
                <a:gd name="T53" fmla="*/ 559 h 818"/>
                <a:gd name="T54" fmla="*/ 1136 w 1165"/>
                <a:gd name="T55" fmla="*/ 693 h 818"/>
                <a:gd name="T56" fmla="*/ 1046 w 1165"/>
                <a:gd name="T57" fmla="*/ 785 h 818"/>
                <a:gd name="T58" fmla="*/ 895 w 1165"/>
                <a:gd name="T59" fmla="*/ 818 h 818"/>
                <a:gd name="T60" fmla="*/ 701 w 1165"/>
                <a:gd name="T61" fmla="*/ 739 h 818"/>
                <a:gd name="T62" fmla="*/ 636 w 1165"/>
                <a:gd name="T63" fmla="*/ 504 h 818"/>
                <a:gd name="T64" fmla="*/ 668 w 1165"/>
                <a:gd name="T65" fmla="*/ 309 h 818"/>
                <a:gd name="T66" fmla="*/ 762 w 1165"/>
                <a:gd name="T67" fmla="*/ 150 h 818"/>
                <a:gd name="T68" fmla="*/ 902 w 1165"/>
                <a:gd name="T69" fmla="*/ 44 h 818"/>
                <a:gd name="T70" fmla="*/ 1069 w 1165"/>
                <a:gd name="T71" fmla="*/ 0 h 818"/>
                <a:gd name="T72" fmla="*/ 274 w 1165"/>
                <a:gd name="T73" fmla="*/ 0 h 818"/>
                <a:gd name="T74" fmla="*/ 306 w 1165"/>
                <a:gd name="T75" fmla="*/ 0 h 818"/>
                <a:gd name="T76" fmla="*/ 303 w 1165"/>
                <a:gd name="T77" fmla="*/ 156 h 818"/>
                <a:gd name="T78" fmla="*/ 303 w 1165"/>
                <a:gd name="T79" fmla="*/ 656 h 818"/>
                <a:gd name="T80" fmla="*/ 307 w 1165"/>
                <a:gd name="T81" fmla="*/ 707 h 818"/>
                <a:gd name="T82" fmla="*/ 320 w 1165"/>
                <a:gd name="T83" fmla="*/ 736 h 818"/>
                <a:gd name="T84" fmla="*/ 348 w 1165"/>
                <a:gd name="T85" fmla="*/ 753 h 818"/>
                <a:gd name="T86" fmla="*/ 394 w 1165"/>
                <a:gd name="T87" fmla="*/ 762 h 818"/>
                <a:gd name="T88" fmla="*/ 466 w 1165"/>
                <a:gd name="T89" fmla="*/ 766 h 818"/>
                <a:gd name="T90" fmla="*/ 466 w 1165"/>
                <a:gd name="T91" fmla="*/ 809 h 818"/>
                <a:gd name="T92" fmla="*/ 33 w 1165"/>
                <a:gd name="T93" fmla="*/ 809 h 818"/>
                <a:gd name="T94" fmla="*/ 33 w 1165"/>
                <a:gd name="T95" fmla="*/ 766 h 818"/>
                <a:gd name="T96" fmla="*/ 126 w 1165"/>
                <a:gd name="T97" fmla="*/ 758 h 818"/>
                <a:gd name="T98" fmla="*/ 169 w 1165"/>
                <a:gd name="T99" fmla="*/ 743 h 818"/>
                <a:gd name="T100" fmla="*/ 190 w 1165"/>
                <a:gd name="T101" fmla="*/ 715 h 818"/>
                <a:gd name="T102" fmla="*/ 197 w 1165"/>
                <a:gd name="T103" fmla="*/ 656 h 818"/>
                <a:gd name="T104" fmla="*/ 197 w 1165"/>
                <a:gd name="T105" fmla="*/ 181 h 818"/>
                <a:gd name="T106" fmla="*/ 188 w 1165"/>
                <a:gd name="T107" fmla="*/ 147 h 818"/>
                <a:gd name="T108" fmla="*/ 164 w 1165"/>
                <a:gd name="T109" fmla="*/ 136 h 818"/>
                <a:gd name="T110" fmla="*/ 111 w 1165"/>
                <a:gd name="T111" fmla="*/ 155 h 818"/>
                <a:gd name="T112" fmla="*/ 26 w 1165"/>
                <a:gd name="T113" fmla="*/ 208 h 818"/>
                <a:gd name="T114" fmla="*/ 0 w 1165"/>
                <a:gd name="T115" fmla="*/ 163 h 818"/>
                <a:gd name="T116" fmla="*/ 274 w 1165"/>
                <a:gd name="T117" fmla="*/ 0 h 8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165" h="818">
                  <a:moveTo>
                    <a:pt x="919" y="387"/>
                  </a:moveTo>
                  <a:cubicBezTo>
                    <a:pt x="900" y="387"/>
                    <a:pt x="881" y="389"/>
                    <a:pt x="863" y="394"/>
                  </a:cubicBezTo>
                  <a:cubicBezTo>
                    <a:pt x="846" y="398"/>
                    <a:pt x="829" y="404"/>
                    <a:pt x="813" y="412"/>
                  </a:cubicBezTo>
                  <a:cubicBezTo>
                    <a:pt x="798" y="421"/>
                    <a:pt x="782" y="431"/>
                    <a:pt x="767" y="443"/>
                  </a:cubicBezTo>
                  <a:cubicBezTo>
                    <a:pt x="763" y="448"/>
                    <a:pt x="759" y="452"/>
                    <a:pt x="757" y="457"/>
                  </a:cubicBezTo>
                  <a:cubicBezTo>
                    <a:pt x="753" y="464"/>
                    <a:pt x="750" y="474"/>
                    <a:pt x="749" y="484"/>
                  </a:cubicBezTo>
                  <a:cubicBezTo>
                    <a:pt x="748" y="495"/>
                    <a:pt x="748" y="514"/>
                    <a:pt x="748" y="540"/>
                  </a:cubicBezTo>
                  <a:cubicBezTo>
                    <a:pt x="748" y="614"/>
                    <a:pt x="760" y="671"/>
                    <a:pt x="785" y="710"/>
                  </a:cubicBezTo>
                  <a:cubicBezTo>
                    <a:pt x="810" y="749"/>
                    <a:pt x="848" y="769"/>
                    <a:pt x="899" y="769"/>
                  </a:cubicBezTo>
                  <a:cubicBezTo>
                    <a:pt x="928" y="769"/>
                    <a:pt x="953" y="764"/>
                    <a:pt x="973" y="753"/>
                  </a:cubicBezTo>
                  <a:cubicBezTo>
                    <a:pt x="992" y="743"/>
                    <a:pt x="1009" y="729"/>
                    <a:pt x="1021" y="711"/>
                  </a:cubicBezTo>
                  <a:cubicBezTo>
                    <a:pt x="1033" y="694"/>
                    <a:pt x="1042" y="673"/>
                    <a:pt x="1047" y="649"/>
                  </a:cubicBezTo>
                  <a:cubicBezTo>
                    <a:pt x="1053" y="625"/>
                    <a:pt x="1055" y="599"/>
                    <a:pt x="1055" y="571"/>
                  </a:cubicBezTo>
                  <a:cubicBezTo>
                    <a:pt x="1055" y="513"/>
                    <a:pt x="1043" y="468"/>
                    <a:pt x="1019" y="436"/>
                  </a:cubicBezTo>
                  <a:cubicBezTo>
                    <a:pt x="996" y="403"/>
                    <a:pt x="962" y="387"/>
                    <a:pt x="919" y="387"/>
                  </a:cubicBezTo>
                  <a:close/>
                  <a:moveTo>
                    <a:pt x="1069" y="0"/>
                  </a:moveTo>
                  <a:lnTo>
                    <a:pt x="1093" y="32"/>
                  </a:lnTo>
                  <a:lnTo>
                    <a:pt x="1093" y="61"/>
                  </a:lnTo>
                  <a:cubicBezTo>
                    <a:pt x="1033" y="61"/>
                    <a:pt x="980" y="74"/>
                    <a:pt x="933" y="99"/>
                  </a:cubicBezTo>
                  <a:cubicBezTo>
                    <a:pt x="887" y="125"/>
                    <a:pt x="848" y="163"/>
                    <a:pt x="818" y="213"/>
                  </a:cubicBezTo>
                  <a:cubicBezTo>
                    <a:pt x="787" y="263"/>
                    <a:pt x="765" y="323"/>
                    <a:pt x="753" y="391"/>
                  </a:cubicBezTo>
                  <a:lnTo>
                    <a:pt x="759" y="394"/>
                  </a:lnTo>
                  <a:cubicBezTo>
                    <a:pt x="792" y="370"/>
                    <a:pt x="824" y="353"/>
                    <a:pt x="856" y="342"/>
                  </a:cubicBezTo>
                  <a:cubicBezTo>
                    <a:pt x="887" y="331"/>
                    <a:pt x="922" y="326"/>
                    <a:pt x="959" y="326"/>
                  </a:cubicBezTo>
                  <a:cubicBezTo>
                    <a:pt x="1003" y="326"/>
                    <a:pt x="1041" y="335"/>
                    <a:pt x="1072" y="355"/>
                  </a:cubicBezTo>
                  <a:cubicBezTo>
                    <a:pt x="1103" y="374"/>
                    <a:pt x="1126" y="401"/>
                    <a:pt x="1142" y="436"/>
                  </a:cubicBezTo>
                  <a:cubicBezTo>
                    <a:pt x="1158" y="471"/>
                    <a:pt x="1165" y="512"/>
                    <a:pt x="1165" y="559"/>
                  </a:cubicBezTo>
                  <a:cubicBezTo>
                    <a:pt x="1165" y="610"/>
                    <a:pt x="1156" y="654"/>
                    <a:pt x="1136" y="693"/>
                  </a:cubicBezTo>
                  <a:cubicBezTo>
                    <a:pt x="1117" y="732"/>
                    <a:pt x="1086" y="763"/>
                    <a:pt x="1046" y="785"/>
                  </a:cubicBezTo>
                  <a:cubicBezTo>
                    <a:pt x="1005" y="807"/>
                    <a:pt x="954" y="818"/>
                    <a:pt x="895" y="818"/>
                  </a:cubicBezTo>
                  <a:cubicBezTo>
                    <a:pt x="809" y="818"/>
                    <a:pt x="745" y="792"/>
                    <a:pt x="701" y="739"/>
                  </a:cubicBezTo>
                  <a:cubicBezTo>
                    <a:pt x="657" y="686"/>
                    <a:pt x="636" y="607"/>
                    <a:pt x="636" y="504"/>
                  </a:cubicBezTo>
                  <a:cubicBezTo>
                    <a:pt x="636" y="434"/>
                    <a:pt x="647" y="369"/>
                    <a:pt x="668" y="309"/>
                  </a:cubicBezTo>
                  <a:cubicBezTo>
                    <a:pt x="690" y="248"/>
                    <a:pt x="721" y="195"/>
                    <a:pt x="762" y="150"/>
                  </a:cubicBezTo>
                  <a:cubicBezTo>
                    <a:pt x="802" y="105"/>
                    <a:pt x="849" y="69"/>
                    <a:pt x="902" y="44"/>
                  </a:cubicBezTo>
                  <a:cubicBezTo>
                    <a:pt x="955" y="18"/>
                    <a:pt x="1011" y="3"/>
                    <a:pt x="1069" y="0"/>
                  </a:cubicBezTo>
                  <a:close/>
                  <a:moveTo>
                    <a:pt x="274" y="0"/>
                  </a:moveTo>
                  <a:lnTo>
                    <a:pt x="306" y="0"/>
                  </a:lnTo>
                  <a:cubicBezTo>
                    <a:pt x="304" y="37"/>
                    <a:pt x="303" y="89"/>
                    <a:pt x="303" y="156"/>
                  </a:cubicBezTo>
                  <a:lnTo>
                    <a:pt x="303" y="656"/>
                  </a:lnTo>
                  <a:cubicBezTo>
                    <a:pt x="303" y="679"/>
                    <a:pt x="304" y="696"/>
                    <a:pt x="307" y="707"/>
                  </a:cubicBezTo>
                  <a:cubicBezTo>
                    <a:pt x="309" y="719"/>
                    <a:pt x="314" y="728"/>
                    <a:pt x="320" y="736"/>
                  </a:cubicBezTo>
                  <a:cubicBezTo>
                    <a:pt x="326" y="743"/>
                    <a:pt x="336" y="748"/>
                    <a:pt x="348" y="753"/>
                  </a:cubicBezTo>
                  <a:cubicBezTo>
                    <a:pt x="360" y="757"/>
                    <a:pt x="375" y="760"/>
                    <a:pt x="394" y="762"/>
                  </a:cubicBezTo>
                  <a:cubicBezTo>
                    <a:pt x="412" y="764"/>
                    <a:pt x="436" y="765"/>
                    <a:pt x="466" y="766"/>
                  </a:cubicBezTo>
                  <a:lnTo>
                    <a:pt x="466" y="809"/>
                  </a:lnTo>
                  <a:lnTo>
                    <a:pt x="33" y="809"/>
                  </a:lnTo>
                  <a:lnTo>
                    <a:pt x="33" y="766"/>
                  </a:lnTo>
                  <a:cubicBezTo>
                    <a:pt x="77" y="764"/>
                    <a:pt x="107" y="762"/>
                    <a:pt x="126" y="758"/>
                  </a:cubicBezTo>
                  <a:cubicBezTo>
                    <a:pt x="145" y="755"/>
                    <a:pt x="159" y="750"/>
                    <a:pt x="169" y="743"/>
                  </a:cubicBezTo>
                  <a:cubicBezTo>
                    <a:pt x="178" y="737"/>
                    <a:pt x="185" y="727"/>
                    <a:pt x="190" y="715"/>
                  </a:cubicBezTo>
                  <a:cubicBezTo>
                    <a:pt x="194" y="703"/>
                    <a:pt x="197" y="683"/>
                    <a:pt x="197" y="656"/>
                  </a:cubicBezTo>
                  <a:lnTo>
                    <a:pt x="197" y="181"/>
                  </a:lnTo>
                  <a:cubicBezTo>
                    <a:pt x="197" y="165"/>
                    <a:pt x="194" y="154"/>
                    <a:pt x="188" y="147"/>
                  </a:cubicBezTo>
                  <a:cubicBezTo>
                    <a:pt x="183" y="139"/>
                    <a:pt x="175" y="136"/>
                    <a:pt x="164" y="136"/>
                  </a:cubicBezTo>
                  <a:cubicBezTo>
                    <a:pt x="152" y="136"/>
                    <a:pt x="134" y="142"/>
                    <a:pt x="111" y="155"/>
                  </a:cubicBezTo>
                  <a:cubicBezTo>
                    <a:pt x="88" y="168"/>
                    <a:pt x="60" y="186"/>
                    <a:pt x="26" y="208"/>
                  </a:cubicBezTo>
                  <a:lnTo>
                    <a:pt x="0" y="163"/>
                  </a:lnTo>
                  <a:lnTo>
                    <a:pt x="27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9" name="Freeform 227">
              <a:extLst>
                <a:ext uri="{FF2B5EF4-FFF2-40B4-BE49-F238E27FC236}">
                  <a16:creationId xmlns:a16="http://schemas.microsoft.com/office/drawing/2014/main" id="{808CD8AF-18DA-7E46-AAA8-5CA044380A2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531100" y="4489451"/>
              <a:ext cx="80963" cy="111125"/>
            </a:xfrm>
            <a:custGeom>
              <a:avLst/>
              <a:gdLst>
                <a:gd name="T0" fmla="*/ 238 w 421"/>
                <a:gd name="T1" fmla="*/ 97 h 589"/>
                <a:gd name="T2" fmla="*/ 70 w 421"/>
                <a:gd name="T3" fmla="*/ 363 h 589"/>
                <a:gd name="T4" fmla="*/ 70 w 421"/>
                <a:gd name="T5" fmla="*/ 369 h 589"/>
                <a:gd name="T6" fmla="*/ 238 w 421"/>
                <a:gd name="T7" fmla="*/ 369 h 589"/>
                <a:gd name="T8" fmla="*/ 238 w 421"/>
                <a:gd name="T9" fmla="*/ 262 h 589"/>
                <a:gd name="T10" fmla="*/ 240 w 421"/>
                <a:gd name="T11" fmla="*/ 172 h 589"/>
                <a:gd name="T12" fmla="*/ 243 w 421"/>
                <a:gd name="T13" fmla="*/ 97 h 589"/>
                <a:gd name="T14" fmla="*/ 238 w 421"/>
                <a:gd name="T15" fmla="*/ 97 h 589"/>
                <a:gd name="T16" fmla="*/ 251 w 421"/>
                <a:gd name="T17" fmla="*/ 0 h 589"/>
                <a:gd name="T18" fmla="*/ 312 w 421"/>
                <a:gd name="T19" fmla="*/ 0 h 589"/>
                <a:gd name="T20" fmla="*/ 312 w 421"/>
                <a:gd name="T21" fmla="*/ 369 h 589"/>
                <a:gd name="T22" fmla="*/ 321 w 421"/>
                <a:gd name="T23" fmla="*/ 369 h 589"/>
                <a:gd name="T24" fmla="*/ 357 w 421"/>
                <a:gd name="T25" fmla="*/ 366 h 589"/>
                <a:gd name="T26" fmla="*/ 375 w 421"/>
                <a:gd name="T27" fmla="*/ 353 h 589"/>
                <a:gd name="T28" fmla="*/ 388 w 421"/>
                <a:gd name="T29" fmla="*/ 323 h 589"/>
                <a:gd name="T30" fmla="*/ 421 w 421"/>
                <a:gd name="T31" fmla="*/ 323 h 589"/>
                <a:gd name="T32" fmla="*/ 415 w 421"/>
                <a:gd name="T33" fmla="*/ 411 h 589"/>
                <a:gd name="T34" fmla="*/ 312 w 421"/>
                <a:gd name="T35" fmla="*/ 411 h 589"/>
                <a:gd name="T36" fmla="*/ 312 w 421"/>
                <a:gd name="T37" fmla="*/ 482 h 589"/>
                <a:gd name="T38" fmla="*/ 314 w 421"/>
                <a:gd name="T39" fmla="*/ 524 h 589"/>
                <a:gd name="T40" fmla="*/ 321 w 421"/>
                <a:gd name="T41" fmla="*/ 545 h 589"/>
                <a:gd name="T42" fmla="*/ 334 w 421"/>
                <a:gd name="T43" fmla="*/ 558 h 589"/>
                <a:gd name="T44" fmla="*/ 363 w 421"/>
                <a:gd name="T45" fmla="*/ 568 h 589"/>
                <a:gd name="T46" fmla="*/ 363 w 421"/>
                <a:gd name="T47" fmla="*/ 589 h 589"/>
                <a:gd name="T48" fmla="*/ 188 w 421"/>
                <a:gd name="T49" fmla="*/ 589 h 589"/>
                <a:gd name="T50" fmla="*/ 188 w 421"/>
                <a:gd name="T51" fmla="*/ 568 h 589"/>
                <a:gd name="T52" fmla="*/ 224 w 421"/>
                <a:gd name="T53" fmla="*/ 553 h 589"/>
                <a:gd name="T54" fmla="*/ 236 w 421"/>
                <a:gd name="T55" fmla="*/ 529 h 589"/>
                <a:gd name="T56" fmla="*/ 238 w 421"/>
                <a:gd name="T57" fmla="*/ 482 h 589"/>
                <a:gd name="T58" fmla="*/ 238 w 421"/>
                <a:gd name="T59" fmla="*/ 411 h 589"/>
                <a:gd name="T60" fmla="*/ 0 w 421"/>
                <a:gd name="T61" fmla="*/ 411 h 589"/>
                <a:gd name="T62" fmla="*/ 0 w 421"/>
                <a:gd name="T63" fmla="*/ 379 h 589"/>
                <a:gd name="T64" fmla="*/ 251 w 421"/>
                <a:gd name="T65" fmla="*/ 0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21" h="589">
                  <a:moveTo>
                    <a:pt x="238" y="97"/>
                  </a:moveTo>
                  <a:lnTo>
                    <a:pt x="70" y="363"/>
                  </a:lnTo>
                  <a:lnTo>
                    <a:pt x="70" y="369"/>
                  </a:lnTo>
                  <a:lnTo>
                    <a:pt x="238" y="369"/>
                  </a:lnTo>
                  <a:lnTo>
                    <a:pt x="238" y="262"/>
                  </a:lnTo>
                  <a:cubicBezTo>
                    <a:pt x="238" y="236"/>
                    <a:pt x="239" y="205"/>
                    <a:pt x="240" y="172"/>
                  </a:cubicBezTo>
                  <a:cubicBezTo>
                    <a:pt x="241" y="139"/>
                    <a:pt x="242" y="114"/>
                    <a:pt x="243" y="97"/>
                  </a:cubicBezTo>
                  <a:lnTo>
                    <a:pt x="238" y="97"/>
                  </a:lnTo>
                  <a:close/>
                  <a:moveTo>
                    <a:pt x="251" y="0"/>
                  </a:moveTo>
                  <a:lnTo>
                    <a:pt x="312" y="0"/>
                  </a:lnTo>
                  <a:lnTo>
                    <a:pt x="312" y="369"/>
                  </a:lnTo>
                  <a:lnTo>
                    <a:pt x="321" y="369"/>
                  </a:lnTo>
                  <a:cubicBezTo>
                    <a:pt x="338" y="369"/>
                    <a:pt x="350" y="368"/>
                    <a:pt x="357" y="366"/>
                  </a:cubicBezTo>
                  <a:cubicBezTo>
                    <a:pt x="364" y="363"/>
                    <a:pt x="370" y="359"/>
                    <a:pt x="375" y="353"/>
                  </a:cubicBezTo>
                  <a:cubicBezTo>
                    <a:pt x="380" y="347"/>
                    <a:pt x="384" y="337"/>
                    <a:pt x="388" y="323"/>
                  </a:cubicBezTo>
                  <a:lnTo>
                    <a:pt x="421" y="323"/>
                  </a:lnTo>
                  <a:lnTo>
                    <a:pt x="415" y="411"/>
                  </a:lnTo>
                  <a:lnTo>
                    <a:pt x="312" y="411"/>
                  </a:lnTo>
                  <a:lnTo>
                    <a:pt x="312" y="482"/>
                  </a:lnTo>
                  <a:cubicBezTo>
                    <a:pt x="312" y="501"/>
                    <a:pt x="313" y="515"/>
                    <a:pt x="314" y="524"/>
                  </a:cubicBezTo>
                  <a:cubicBezTo>
                    <a:pt x="316" y="533"/>
                    <a:pt x="318" y="540"/>
                    <a:pt x="321" y="545"/>
                  </a:cubicBezTo>
                  <a:cubicBezTo>
                    <a:pt x="324" y="550"/>
                    <a:pt x="328" y="554"/>
                    <a:pt x="334" y="558"/>
                  </a:cubicBezTo>
                  <a:cubicBezTo>
                    <a:pt x="340" y="561"/>
                    <a:pt x="349" y="565"/>
                    <a:pt x="363" y="568"/>
                  </a:cubicBezTo>
                  <a:lnTo>
                    <a:pt x="363" y="589"/>
                  </a:lnTo>
                  <a:lnTo>
                    <a:pt x="188" y="589"/>
                  </a:lnTo>
                  <a:lnTo>
                    <a:pt x="188" y="568"/>
                  </a:lnTo>
                  <a:cubicBezTo>
                    <a:pt x="206" y="563"/>
                    <a:pt x="218" y="558"/>
                    <a:pt x="224" y="553"/>
                  </a:cubicBezTo>
                  <a:cubicBezTo>
                    <a:pt x="230" y="547"/>
                    <a:pt x="234" y="539"/>
                    <a:pt x="236" y="529"/>
                  </a:cubicBezTo>
                  <a:cubicBezTo>
                    <a:pt x="238" y="519"/>
                    <a:pt x="238" y="503"/>
                    <a:pt x="238" y="482"/>
                  </a:cubicBezTo>
                  <a:lnTo>
                    <a:pt x="238" y="411"/>
                  </a:lnTo>
                  <a:lnTo>
                    <a:pt x="0" y="411"/>
                  </a:lnTo>
                  <a:lnTo>
                    <a:pt x="0" y="379"/>
                  </a:lnTo>
                  <a:lnTo>
                    <a:pt x="251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0" name="Rectangle 228">
              <a:extLst>
                <a:ext uri="{FF2B5EF4-FFF2-40B4-BE49-F238E27FC236}">
                  <a16:creationId xmlns:a16="http://schemas.microsoft.com/office/drawing/2014/main" id="{124BD1BA-4C37-A864-253B-AEA92C0511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08900" y="4457701"/>
              <a:ext cx="1285875" cy="322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= 262144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67" name="Group 266">
            <a:extLst>
              <a:ext uri="{FF2B5EF4-FFF2-40B4-BE49-F238E27FC236}">
                <a16:creationId xmlns:a16="http://schemas.microsoft.com/office/drawing/2014/main" id="{B263818D-BEAF-AF5A-EE8F-2A503230F5CB}"/>
              </a:ext>
            </a:extLst>
          </p:cNvPr>
          <p:cNvGrpSpPr/>
          <p:nvPr/>
        </p:nvGrpSpPr>
        <p:grpSpPr>
          <a:xfrm>
            <a:off x="6486525" y="4954588"/>
            <a:ext cx="5307013" cy="855663"/>
            <a:chOff x="6486525" y="4954588"/>
            <a:chExt cx="5307013" cy="855663"/>
          </a:xfrm>
        </p:grpSpPr>
        <p:sp>
          <p:nvSpPr>
            <p:cNvPr id="241" name="Rectangle 229">
              <a:extLst>
                <a:ext uri="{FF2B5EF4-FFF2-40B4-BE49-F238E27FC236}">
                  <a16:creationId xmlns:a16="http://schemas.microsoft.com/office/drawing/2014/main" id="{521B5FDA-A3BD-59B6-1203-D71930E149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86525" y="4978401"/>
              <a:ext cx="179388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Arial" panose="020B0604020202020204" pitchFamily="34" charset="0"/>
                </a:rPr>
                <a:t>•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" name="Rectangle 230">
              <a:extLst>
                <a:ext uri="{FF2B5EF4-FFF2-40B4-BE49-F238E27FC236}">
                  <a16:creationId xmlns:a16="http://schemas.microsoft.com/office/drawing/2014/main" id="{1EA4E9BA-0CD5-A3D6-447A-7A7D46312C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29425" y="4954588"/>
              <a:ext cx="781050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 err="1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Síðan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3" name="Rectangle 231">
              <a:extLst>
                <a:ext uri="{FF2B5EF4-FFF2-40B4-BE49-F238E27FC236}">
                  <a16:creationId xmlns:a16="http://schemas.microsoft.com/office/drawing/2014/main" id="{3D1E4E39-008E-2473-E9FB-99C7BEC359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50150" y="4954588"/>
              <a:ext cx="933450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endum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4" name="Rectangle 232">
              <a:extLst>
                <a:ext uri="{FF2B5EF4-FFF2-40B4-BE49-F238E27FC236}">
                  <a16:creationId xmlns:a16="http://schemas.microsoft.com/office/drawing/2014/main" id="{BFD5F648-4CE5-6CE7-6983-6AE7E37400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21688" y="4954588"/>
              <a:ext cx="481013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við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5" name="Rectangle 233">
              <a:extLst>
                <a:ext uri="{FF2B5EF4-FFF2-40B4-BE49-F238E27FC236}">
                  <a16:creationId xmlns:a16="http://schemas.microsoft.com/office/drawing/2014/main" id="{435C4991-A127-4E86-0970-7BA4CE2E46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40788" y="4954588"/>
              <a:ext cx="360363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á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6" name="Rectangle 234">
              <a:extLst>
                <a:ext uri="{FF2B5EF4-FFF2-40B4-BE49-F238E27FC236}">
                  <a16:creationId xmlns:a16="http://schemas.microsoft.com/office/drawing/2014/main" id="{5710F5CA-2193-50E5-FFD8-C45DEFD275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59863" y="4954588"/>
              <a:ext cx="417513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að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7" name="Rectangle 235">
              <a:extLst>
                <a:ext uri="{FF2B5EF4-FFF2-40B4-BE49-F238E27FC236}">
                  <a16:creationId xmlns:a16="http://schemas.microsoft.com/office/drawing/2014/main" id="{93A39F7B-1E2E-E319-831E-3854975DBB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15463" y="4954588"/>
              <a:ext cx="842963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leggja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8" name="Rectangle 236">
              <a:extLst>
                <a:ext uri="{FF2B5EF4-FFF2-40B4-BE49-F238E27FC236}">
                  <a16:creationId xmlns:a16="http://schemas.microsoft.com/office/drawing/2014/main" id="{77F5B83A-C173-344A-D16E-0F575301F6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98100" y="4954588"/>
              <a:ext cx="982663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saman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9" name="Rectangle 237">
              <a:extLst>
                <a:ext uri="{FF2B5EF4-FFF2-40B4-BE49-F238E27FC236}">
                  <a16:creationId xmlns:a16="http://schemas.microsoft.com/office/drawing/2014/main" id="{1129EAB9-A27B-3912-63A7-687E53D2D2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7888" y="4954588"/>
              <a:ext cx="639763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allar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0" name="Rectangle 238">
              <a:extLst>
                <a:ext uri="{FF2B5EF4-FFF2-40B4-BE49-F238E27FC236}">
                  <a16:creationId xmlns:a16="http://schemas.microsoft.com/office/drawing/2014/main" id="{EEDAC8E0-02AF-0A5A-C4F2-AD6A38FA70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29425" y="5221288"/>
              <a:ext cx="1490663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útkomurnar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1" name="Rectangle 239">
              <a:extLst>
                <a:ext uri="{FF2B5EF4-FFF2-40B4-BE49-F238E27FC236}">
                  <a16:creationId xmlns:a16="http://schemas.microsoft.com/office/drawing/2014/main" id="{559E3810-07D7-54AA-B519-E15E3ED789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61350" y="5221288"/>
              <a:ext cx="422275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og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2" name="Rectangle 240">
              <a:extLst>
                <a:ext uri="{FF2B5EF4-FFF2-40B4-BE49-F238E27FC236}">
                  <a16:creationId xmlns:a16="http://schemas.microsoft.com/office/drawing/2014/main" id="{EC580767-DF4C-03BC-E01A-6FD9F20A1B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21713" y="5221288"/>
              <a:ext cx="1131888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summan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3" name="Rectangle 241">
              <a:extLst>
                <a:ext uri="{FF2B5EF4-FFF2-40B4-BE49-F238E27FC236}">
                  <a16:creationId xmlns:a16="http://schemas.microsoft.com/office/drawing/2014/main" id="{E78632F9-AE29-3B58-17F8-CA4B3D7D95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91688" y="5221288"/>
              <a:ext cx="892175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verður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4" name="Rectangle 242">
              <a:extLst>
                <a:ext uri="{FF2B5EF4-FFF2-40B4-BE49-F238E27FC236}">
                  <a16:creationId xmlns:a16="http://schemas.microsoft.com/office/drawing/2014/main" id="{C021C240-E3B2-16FB-C2A4-CB540E29C0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23538" y="5221288"/>
              <a:ext cx="712788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talan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5" name="Rectangle 243">
              <a:extLst>
                <a:ext uri="{FF2B5EF4-FFF2-40B4-BE49-F238E27FC236}">
                  <a16:creationId xmlns:a16="http://schemas.microsoft.com/office/drawing/2014/main" id="{814A3290-6A44-5BA0-BE55-9724513B8B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76000" y="5221288"/>
              <a:ext cx="617538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sem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6" name="Rectangle 244">
              <a:extLst>
                <a:ext uri="{FF2B5EF4-FFF2-40B4-BE49-F238E27FC236}">
                  <a16:creationId xmlns:a16="http://schemas.microsoft.com/office/drawing/2014/main" id="{156160C6-BDDC-F67D-88C5-E3B5A50190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29425" y="5486401"/>
              <a:ext cx="479425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við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7" name="Rectangle 245">
              <a:extLst>
                <a:ext uri="{FF2B5EF4-FFF2-40B4-BE49-F238E27FC236}">
                  <a16:creationId xmlns:a16="http://schemas.microsoft.com/office/drawing/2014/main" id="{0B72E6B7-ADFB-9172-DD59-E3771497AF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48525" y="5486401"/>
              <a:ext cx="1246188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byrjuðum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8" name="Rectangle 246">
              <a:extLst>
                <a:ext uri="{FF2B5EF4-FFF2-40B4-BE49-F238E27FC236}">
                  <a16:creationId xmlns:a16="http://schemas.microsoft.com/office/drawing/2014/main" id="{83315DC4-8258-7622-DBFB-C803F82B69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34388" y="5486401"/>
              <a:ext cx="639763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með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9" name="Rectangle 247">
              <a:extLst>
                <a:ext uri="{FF2B5EF4-FFF2-40B4-BE49-F238E27FC236}">
                  <a16:creationId xmlns:a16="http://schemas.microsoft.com/office/drawing/2014/main" id="{055695AE-0327-0D31-9682-9A47DBFAB1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32863" y="5486401"/>
              <a:ext cx="327025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 Pro" panose="020B0604030504040204" pitchFamily="34" charset="0"/>
                </a:rPr>
                <a:t>: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60" name="Rectangle 248">
            <a:extLst>
              <a:ext uri="{FF2B5EF4-FFF2-40B4-BE49-F238E27FC236}">
                <a16:creationId xmlns:a16="http://schemas.microsoft.com/office/drawing/2014/main" id="{CEE7E386-6480-829B-F13B-6218C71B81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47189" y="5604654"/>
            <a:ext cx="2246313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 Pro" panose="020B0604030504040204" pitchFamily="34" charset="0"/>
              </a:rPr>
              <a:t>310123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78391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2.59259E-6 L -0.78464 0.48102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232" y="24051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96296E-6 L -0.70026 0.4805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013" y="24028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1.11111E-6 L -0.61055 0.47963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534" y="23981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2.59259E-6 L -0.51875 0.4798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938" y="23981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2.59259E-6 L -0.43685 0.47986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849" y="239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1.48148E-6 L -0.44609 0.42153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305" y="210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-2.59259E-6 L -0.41888 0.3099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951" y="15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1.85185E-6 L -0.43386 0.16065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693" y="80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1.11111E-6 L -0.56745 0.01458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372" y="718"/>
                                    </p:animMotion>
                                  </p:childTnLst>
                                </p:cTn>
                              </p:par>
                              <p:par>
                                <p:cTn id="7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1.11111E-6 L -0.62643 -0.05509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328" y="-27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0" grpId="1"/>
      <p:bldP spid="41" grpId="0"/>
      <p:bldP spid="41" grpId="1"/>
      <p:bldP spid="42" grpId="0"/>
      <p:bldP spid="42" grpId="1"/>
      <p:bldP spid="43" grpId="0"/>
      <p:bldP spid="43" grpId="1"/>
      <p:bldP spid="44" grpId="0"/>
      <p:bldP spid="44" grpId="1"/>
      <p:bldP spid="45" grpId="0"/>
      <p:bldP spid="45" grpId="1"/>
      <p:bldP spid="46" grpId="0"/>
      <p:bldP spid="46" grpId="1"/>
      <p:bldP spid="47" grpId="0"/>
      <p:bldP spid="47" grpId="1"/>
      <p:bldP spid="48" grpId="0"/>
      <p:bldP spid="48" grpId="1"/>
      <p:bldP spid="49" grpId="0"/>
      <p:bldP spid="49" grpId="1"/>
      <p:bldP spid="26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50A2B-D652-610C-2B61-C5CBF151C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952" y="626839"/>
            <a:ext cx="6465141" cy="946981"/>
          </a:xfrm>
        </p:spPr>
        <p:txBody>
          <a:bodyPr>
            <a:normAutofit/>
          </a:bodyPr>
          <a:lstStyle/>
          <a:p>
            <a:r>
              <a:rPr lang="en-GB" dirty="0" err="1"/>
              <a:t>Hvað</a:t>
            </a:r>
            <a:r>
              <a:rPr lang="en-GB" dirty="0"/>
              <a:t> </a:t>
            </a:r>
            <a:r>
              <a:rPr lang="en-GB" dirty="0" err="1"/>
              <a:t>með</a:t>
            </a:r>
            <a:r>
              <a:rPr lang="en-GB" dirty="0"/>
              <a:t> </a:t>
            </a:r>
            <a:r>
              <a:rPr lang="en-GB" dirty="0" err="1"/>
              <a:t>kommutölur</a:t>
            </a:r>
            <a:r>
              <a:rPr lang="en-GB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6B4E5512-5E8A-F047-58CD-7CC854874512}"/>
                  </a:ext>
                </a:extLst>
              </p:cNvPr>
              <p:cNvSpPr txBox="1"/>
              <p:nvPr/>
            </p:nvSpPr>
            <p:spPr>
              <a:xfrm>
                <a:off x="5679164" y="2123108"/>
                <a:ext cx="5098942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/>
                  <a:t>Prufum að </a:t>
                </a:r>
                <a:r>
                  <a:rPr lang="en-GB" dirty="0" err="1"/>
                  <a:t>breyta</a:t>
                </a:r>
                <a:r>
                  <a:rPr lang="en-GB" dirty="0"/>
                  <a:t> </a:t>
                </a:r>
                <a:r>
                  <a:rPr lang="en-GB" dirty="0" err="1"/>
                  <a:t>tölunni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GB" dirty="0"/>
                          <m:t>123,78125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sub>
                    </m:sSub>
                  </m:oMath>
                </a14:m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6B4E5512-5E8A-F047-58CD-7CC8548745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9164" y="2123108"/>
                <a:ext cx="5098942" cy="1200329"/>
              </a:xfrm>
              <a:prstGeom prst="rect">
                <a:avLst/>
              </a:prstGeom>
              <a:blipFill>
                <a:blip r:embed="rId2"/>
                <a:stretch>
                  <a:fillRect l="-837" t="-25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0" name="Group 139">
            <a:extLst>
              <a:ext uri="{FF2B5EF4-FFF2-40B4-BE49-F238E27FC236}">
                <a16:creationId xmlns:a16="http://schemas.microsoft.com/office/drawing/2014/main" id="{BE881AEC-1C2B-06D1-C667-732BC20EFF42}"/>
              </a:ext>
            </a:extLst>
          </p:cNvPr>
          <p:cNvGrpSpPr/>
          <p:nvPr/>
        </p:nvGrpSpPr>
        <p:grpSpPr>
          <a:xfrm>
            <a:off x="848692" y="2178849"/>
            <a:ext cx="3895725" cy="3451225"/>
            <a:chOff x="848692" y="2178849"/>
            <a:chExt cx="3895725" cy="3451225"/>
          </a:xfrm>
        </p:grpSpPr>
        <p:grpSp>
          <p:nvGrpSpPr>
            <p:cNvPr id="138" name="Group 137">
              <a:extLst>
                <a:ext uri="{FF2B5EF4-FFF2-40B4-BE49-F238E27FC236}">
                  <a16:creationId xmlns:a16="http://schemas.microsoft.com/office/drawing/2014/main" id="{404E73FE-EC08-4886-4C10-5C5424BB224B}"/>
                </a:ext>
              </a:extLst>
            </p:cNvPr>
            <p:cNvGrpSpPr/>
            <p:nvPr/>
          </p:nvGrpSpPr>
          <p:grpSpPr>
            <a:xfrm>
              <a:off x="848692" y="2178849"/>
              <a:ext cx="3895725" cy="3451225"/>
              <a:chOff x="689834" y="1190012"/>
              <a:chExt cx="3895725" cy="3451225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A11EA2BF-9299-D051-29A1-AA15BE582980}"/>
                  </a:ext>
                </a:extLst>
              </p:cNvPr>
              <p:cNvGrpSpPr>
                <a:grpSpLocks/>
              </p:cNvGrpSpPr>
              <p:nvPr/>
            </p:nvGrpSpPr>
            <p:grpSpPr>
              <a:xfrm>
                <a:off x="689834" y="1190012"/>
                <a:ext cx="3895725" cy="3451225"/>
                <a:chOff x="592138" y="2273300"/>
                <a:chExt cx="3895725" cy="3451225"/>
              </a:xfrm>
            </p:grpSpPr>
            <p:sp>
              <p:nvSpPr>
                <p:cNvPr id="6" name="Rectangle 5">
                  <a:extLst>
                    <a:ext uri="{FF2B5EF4-FFF2-40B4-BE49-F238E27FC236}">
                      <a16:creationId xmlns:a16="http://schemas.microsoft.com/office/drawing/2014/main" id="{3B8996C1-DD74-BE12-A932-4D43EDF5503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98488" y="2279650"/>
                  <a:ext cx="1377950" cy="56832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7" name="Rectangle 6">
                  <a:extLst>
                    <a:ext uri="{FF2B5EF4-FFF2-40B4-BE49-F238E27FC236}">
                      <a16:creationId xmlns:a16="http://schemas.microsoft.com/office/drawing/2014/main" id="{AB50EAB1-FC90-B217-A6B2-ECB194825F1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76438" y="2279650"/>
                  <a:ext cx="1211263" cy="56832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8" name="Rectangle 7">
                  <a:extLst>
                    <a:ext uri="{FF2B5EF4-FFF2-40B4-BE49-F238E27FC236}">
                      <a16:creationId xmlns:a16="http://schemas.microsoft.com/office/drawing/2014/main" id="{B175CCC8-7596-168A-5AB7-08C33740C7C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187700" y="2279650"/>
                  <a:ext cx="1293813" cy="56832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9" name="Line 8">
                  <a:extLst>
                    <a:ext uri="{FF2B5EF4-FFF2-40B4-BE49-F238E27FC236}">
                      <a16:creationId xmlns:a16="http://schemas.microsoft.com/office/drawing/2014/main" id="{824A5797-C2A0-FA42-466D-B2F8B4F7A53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76438" y="2273300"/>
                  <a:ext cx="0" cy="3451225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10" name="Line 9">
                  <a:extLst>
                    <a:ext uri="{FF2B5EF4-FFF2-40B4-BE49-F238E27FC236}">
                      <a16:creationId xmlns:a16="http://schemas.microsoft.com/office/drawing/2014/main" id="{21171A97-57B1-2E71-5572-E64308A6449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187700" y="2273300"/>
                  <a:ext cx="0" cy="3451225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11" name="Line 10">
                  <a:extLst>
                    <a:ext uri="{FF2B5EF4-FFF2-40B4-BE49-F238E27FC236}">
                      <a16:creationId xmlns:a16="http://schemas.microsoft.com/office/drawing/2014/main" id="{EB71A39F-0CED-0844-4789-D1759B217B3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92138" y="2847975"/>
                  <a:ext cx="3895725" cy="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12" name="Line 11">
                  <a:extLst>
                    <a:ext uri="{FF2B5EF4-FFF2-40B4-BE49-F238E27FC236}">
                      <a16:creationId xmlns:a16="http://schemas.microsoft.com/office/drawing/2014/main" id="{126267D1-F1BA-9A2B-22BA-F8FC36B184C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92138" y="3417888"/>
                  <a:ext cx="3895725" cy="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13" name="Line 12">
                  <a:extLst>
                    <a:ext uri="{FF2B5EF4-FFF2-40B4-BE49-F238E27FC236}">
                      <a16:creationId xmlns:a16="http://schemas.microsoft.com/office/drawing/2014/main" id="{B2B88541-1FBD-4AEE-0509-4951C0C2F7F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92138" y="3878263"/>
                  <a:ext cx="3895725" cy="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14" name="Line 13">
                  <a:extLst>
                    <a:ext uri="{FF2B5EF4-FFF2-40B4-BE49-F238E27FC236}">
                      <a16:creationId xmlns:a16="http://schemas.microsoft.com/office/drawing/2014/main" id="{D6B777EE-61A6-9E9F-989D-C74D2DE5FE6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92138" y="4337050"/>
                  <a:ext cx="3895725" cy="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15" name="Line 14">
                  <a:extLst>
                    <a:ext uri="{FF2B5EF4-FFF2-40B4-BE49-F238E27FC236}">
                      <a16:creationId xmlns:a16="http://schemas.microsoft.com/office/drawing/2014/main" id="{17CB8477-016D-789C-266B-B60BA496A9D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92138" y="4797425"/>
                  <a:ext cx="3895725" cy="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16" name="Line 15">
                  <a:extLst>
                    <a:ext uri="{FF2B5EF4-FFF2-40B4-BE49-F238E27FC236}">
                      <a16:creationId xmlns:a16="http://schemas.microsoft.com/office/drawing/2014/main" id="{D095D198-57D3-23F7-D9D8-7DB9C4542C0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92138" y="5257800"/>
                  <a:ext cx="3895725" cy="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17" name="Line 16">
                  <a:extLst>
                    <a:ext uri="{FF2B5EF4-FFF2-40B4-BE49-F238E27FC236}">
                      <a16:creationId xmlns:a16="http://schemas.microsoft.com/office/drawing/2014/main" id="{0850CE9D-F977-EEB3-4E3A-D505F3DC2EC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98488" y="2273300"/>
                  <a:ext cx="0" cy="3451225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18" name="Line 17">
                  <a:extLst>
                    <a:ext uri="{FF2B5EF4-FFF2-40B4-BE49-F238E27FC236}">
                      <a16:creationId xmlns:a16="http://schemas.microsoft.com/office/drawing/2014/main" id="{22B2C581-8A43-C058-C13F-34426AC958C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481513" y="2273300"/>
                  <a:ext cx="0" cy="3451225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19" name="Line 18">
                  <a:extLst>
                    <a:ext uri="{FF2B5EF4-FFF2-40B4-BE49-F238E27FC236}">
                      <a16:creationId xmlns:a16="http://schemas.microsoft.com/office/drawing/2014/main" id="{6ABC94A4-E236-72D1-F01E-27BA3002EB0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92138" y="2279650"/>
                  <a:ext cx="3895725" cy="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20" name="Line 19">
                  <a:extLst>
                    <a:ext uri="{FF2B5EF4-FFF2-40B4-BE49-F238E27FC236}">
                      <a16:creationId xmlns:a16="http://schemas.microsoft.com/office/drawing/2014/main" id="{D56291BC-D135-CAA3-4AF8-2C13C4175EA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92138" y="5718175"/>
                  <a:ext cx="3895725" cy="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21" name="Rectangle 20">
                  <a:extLst>
                    <a:ext uri="{FF2B5EF4-FFF2-40B4-BE49-F238E27FC236}">
                      <a16:creationId xmlns:a16="http://schemas.microsoft.com/office/drawing/2014/main" id="{F1A512D9-CFFA-EDF0-61BF-D0BB5A5A740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89025" y="2425700"/>
                  <a:ext cx="328613" cy="3238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800" b="0" i="0" u="none" strike="noStrike" cap="none" normalizeH="0" baseline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Verdana Pro" panose="020B0604030504040204" pitchFamily="34" charset="0"/>
                    </a:rPr>
                    <a:t>÷</a:t>
                  </a:r>
                  <a:endParaRPr kumimoji="0" lang="en-US" altLang="en-US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2" name="Rectangle 21">
                  <a:extLst>
                    <a:ext uri="{FF2B5EF4-FFF2-40B4-BE49-F238E27FC236}">
                      <a16:creationId xmlns:a16="http://schemas.microsoft.com/office/drawing/2014/main" id="{7020A55C-4A67-C8DB-FFB9-1A55A2FA100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76350" y="2425700"/>
                  <a:ext cx="434975" cy="3238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800" b="0" i="0" u="none" strike="noStrike" cap="none" normalizeH="0" baseline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Verdana Pro" panose="020B0604030504040204" pitchFamily="34" charset="0"/>
                    </a:rPr>
                    <a:t>16</a:t>
                  </a:r>
                  <a:endParaRPr kumimoji="0" lang="en-US" altLang="en-US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3" name="Rectangle 22">
                  <a:extLst>
                    <a:ext uri="{FF2B5EF4-FFF2-40B4-BE49-F238E27FC236}">
                      <a16:creationId xmlns:a16="http://schemas.microsoft.com/office/drawing/2014/main" id="{4E643916-490D-F1BC-3E9E-35D9CCEC235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09825" y="2425700"/>
                  <a:ext cx="568325" cy="3238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800" b="0" i="0" u="none" strike="noStrike" cap="none" normalizeH="0" baseline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Verdana Pro" panose="020B0604030504040204" pitchFamily="34" charset="0"/>
                    </a:rPr>
                    <a:t>x16</a:t>
                  </a:r>
                  <a:endParaRPr kumimoji="0" lang="en-US" altLang="en-US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4" name="Rectangle 23">
                  <a:extLst>
                    <a:ext uri="{FF2B5EF4-FFF2-40B4-BE49-F238E27FC236}">
                      <a16:creationId xmlns:a16="http://schemas.microsoft.com/office/drawing/2014/main" id="{E33FEDD6-3245-936F-E3A5-3C196260499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59175" y="2425700"/>
                  <a:ext cx="771525" cy="3238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800" b="0" i="0" u="none" strike="noStrike" cap="none" normalizeH="0" baseline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Verdana Pro" panose="020B0604030504040204" pitchFamily="34" charset="0"/>
                    </a:rPr>
                    <a:t>=Hex</a:t>
                  </a:r>
                  <a:endParaRPr kumimoji="0" lang="en-US" altLang="en-US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2ADC8459-F9F7-90F8-C2FE-F11CCBE5DF4D}"/>
                  </a:ext>
                </a:extLst>
              </p:cNvPr>
              <p:cNvSpPr txBox="1"/>
              <p:nvPr/>
            </p:nvSpPr>
            <p:spPr>
              <a:xfrm>
                <a:off x="1075565" y="1874226"/>
                <a:ext cx="62709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123</a:t>
                </a:r>
              </a:p>
            </p:txBody>
          </p:sp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733B0120-B60E-3AC7-7847-4B23C7CDD421}"/>
                  </a:ext>
                </a:extLst>
              </p:cNvPr>
              <p:cNvSpPr txBox="1"/>
              <p:nvPr/>
            </p:nvSpPr>
            <p:spPr>
              <a:xfrm>
                <a:off x="1193061" y="2860577"/>
                <a:ext cx="3321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0</a:t>
                </a:r>
              </a:p>
            </p:txBody>
          </p:sp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B0BC98E1-4681-56EA-6414-61894D6E7E0F}"/>
                  </a:ext>
                </a:extLst>
              </p:cNvPr>
              <p:cNvSpPr txBox="1"/>
              <p:nvPr/>
            </p:nvSpPr>
            <p:spPr>
              <a:xfrm>
                <a:off x="2161983" y="3307935"/>
                <a:ext cx="124968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,78125</a:t>
                </a:r>
              </a:p>
            </p:txBody>
          </p:sp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1E1C351B-888B-7887-AC15-B511F13B3305}"/>
                  </a:ext>
                </a:extLst>
              </p:cNvPr>
              <p:cNvSpPr txBox="1"/>
              <p:nvPr/>
            </p:nvSpPr>
            <p:spPr>
              <a:xfrm>
                <a:off x="1119323" y="3737863"/>
                <a:ext cx="4796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</a:rPr>
                  <a:t>12</a:t>
                </a:r>
              </a:p>
            </p:txBody>
          </p:sp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1C929F59-CE5C-5EC3-F576-E60A7FCF3FF7}"/>
                  </a:ext>
                </a:extLst>
              </p:cNvPr>
              <p:cNvSpPr txBox="1"/>
              <p:nvPr/>
            </p:nvSpPr>
            <p:spPr>
              <a:xfrm>
                <a:off x="2359373" y="3737863"/>
                <a:ext cx="4154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,5</a:t>
                </a:r>
              </a:p>
            </p:txBody>
          </p:sp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92058230-099F-3B8F-4A8C-5633E62DA004}"/>
                  </a:ext>
                </a:extLst>
              </p:cNvPr>
              <p:cNvSpPr txBox="1"/>
              <p:nvPr/>
            </p:nvSpPr>
            <p:spPr>
              <a:xfrm>
                <a:off x="1191581" y="4198238"/>
                <a:ext cx="26855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</a:rPr>
                  <a:t>8</a:t>
                </a:r>
              </a:p>
            </p:txBody>
          </p:sp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6D442C80-1F0C-9ABE-B3AA-014493163A9D}"/>
                  </a:ext>
                </a:extLst>
              </p:cNvPr>
              <p:cNvSpPr txBox="1"/>
              <p:nvPr/>
            </p:nvSpPr>
            <p:spPr>
              <a:xfrm>
                <a:off x="1199947" y="2376431"/>
                <a:ext cx="3321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7</a:t>
                </a:r>
              </a:p>
            </p:txBody>
          </p:sp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70938EF9-43AD-7BFD-E969-E7A6F5AB39A5}"/>
                  </a:ext>
                </a:extLst>
              </p:cNvPr>
              <p:cNvSpPr txBox="1"/>
              <p:nvPr/>
            </p:nvSpPr>
            <p:spPr>
              <a:xfrm>
                <a:off x="2250802" y="2370784"/>
                <a:ext cx="8579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,6875</a:t>
                </a:r>
              </a:p>
            </p:txBody>
          </p:sp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8134571F-5A84-A431-E5C7-8B8D2AE79E6C}"/>
                  </a:ext>
                </a:extLst>
              </p:cNvPr>
              <p:cNvSpPr txBox="1"/>
              <p:nvPr/>
            </p:nvSpPr>
            <p:spPr>
              <a:xfrm>
                <a:off x="3573930" y="2379328"/>
                <a:ext cx="8274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11=B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E5E915B5-CD18-4E1F-94A4-1D9439A1E122}"/>
                  </a:ext>
                </a:extLst>
              </p:cNvPr>
              <p:cNvSpPr txBox="1"/>
              <p:nvPr/>
            </p:nvSpPr>
            <p:spPr>
              <a:xfrm>
                <a:off x="3508114" y="3737863"/>
                <a:ext cx="8306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12=C</a:t>
                </a:r>
              </a:p>
            </p:txBody>
          </p:sp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9DECE1A0-915E-8D22-83BB-3AB45D581807}"/>
                  </a:ext>
                </a:extLst>
              </p:cNvPr>
              <p:cNvSpPr txBox="1"/>
              <p:nvPr/>
            </p:nvSpPr>
            <p:spPr>
              <a:xfrm>
                <a:off x="2187216" y="2840178"/>
                <a:ext cx="8579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,4375</a:t>
                </a:r>
              </a:p>
            </p:txBody>
          </p:sp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9168F104-5DB7-870F-50A4-EE4A41D5013C}"/>
                  </a:ext>
                </a:extLst>
              </p:cNvPr>
              <p:cNvSpPr txBox="1"/>
              <p:nvPr/>
            </p:nvSpPr>
            <p:spPr>
              <a:xfrm>
                <a:off x="3766231" y="2843573"/>
                <a:ext cx="3321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7</a:t>
                </a:r>
              </a:p>
            </p:txBody>
          </p:sp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8D47C107-77F0-71F2-8946-860208AAA4AE}"/>
                  </a:ext>
                </a:extLst>
              </p:cNvPr>
              <p:cNvSpPr txBox="1"/>
              <p:nvPr/>
            </p:nvSpPr>
            <p:spPr>
              <a:xfrm>
                <a:off x="3798291" y="3225414"/>
                <a:ext cx="2680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,</a:t>
                </a:r>
              </a:p>
            </p:txBody>
          </p:sp>
        </p:grpSp>
        <p:sp>
          <p:nvSpPr>
            <p:cNvPr id="139" name="TextBox 138">
              <a:extLst>
                <a:ext uri="{FF2B5EF4-FFF2-40B4-BE49-F238E27FC236}">
                  <a16:creationId xmlns:a16="http://schemas.microsoft.com/office/drawing/2014/main" id="{56D26342-7312-AA73-6309-5A3900BA0E27}"/>
                </a:ext>
              </a:extLst>
            </p:cNvPr>
            <p:cNvSpPr txBox="1"/>
            <p:nvPr/>
          </p:nvSpPr>
          <p:spPr>
            <a:xfrm>
              <a:off x="3934752" y="5208871"/>
              <a:ext cx="3321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8</a:t>
              </a:r>
            </a:p>
          </p:txBody>
        </p:sp>
      </p:grpSp>
      <p:grpSp>
        <p:nvGrpSpPr>
          <p:cNvPr id="152" name="Group 151">
            <a:extLst>
              <a:ext uri="{FF2B5EF4-FFF2-40B4-BE49-F238E27FC236}">
                <a16:creationId xmlns:a16="http://schemas.microsoft.com/office/drawing/2014/main" id="{A12C800F-4705-7DFB-A008-6A5D78AD9EB2}"/>
              </a:ext>
            </a:extLst>
          </p:cNvPr>
          <p:cNvGrpSpPr/>
          <p:nvPr/>
        </p:nvGrpSpPr>
        <p:grpSpPr>
          <a:xfrm>
            <a:off x="5600079" y="3679836"/>
            <a:ext cx="4992047" cy="1125525"/>
            <a:chOff x="5786059" y="4518677"/>
            <a:chExt cx="4992047" cy="1125525"/>
          </a:xfrm>
        </p:grpSpPr>
        <p:grpSp>
          <p:nvGrpSpPr>
            <p:cNvPr id="137" name="Group 136">
              <a:extLst>
                <a:ext uri="{FF2B5EF4-FFF2-40B4-BE49-F238E27FC236}">
                  <a16:creationId xmlns:a16="http://schemas.microsoft.com/office/drawing/2014/main" id="{74EC0524-6F06-BEC3-F776-12D0D4A6EECB}"/>
                </a:ext>
              </a:extLst>
            </p:cNvPr>
            <p:cNvGrpSpPr/>
            <p:nvPr/>
          </p:nvGrpSpPr>
          <p:grpSpPr>
            <a:xfrm>
              <a:off x="5786059" y="4518677"/>
              <a:ext cx="4970009" cy="1119000"/>
              <a:chOff x="6710654" y="4956385"/>
              <a:chExt cx="4970009" cy="1119000"/>
            </a:xfrm>
          </p:grpSpPr>
          <p:sp>
            <p:nvSpPr>
              <p:cNvPr id="40" name="Line 17">
                <a:extLst>
                  <a:ext uri="{FF2B5EF4-FFF2-40B4-BE49-F238E27FC236}">
                    <a16:creationId xmlns:a16="http://schemas.microsoft.com/office/drawing/2014/main" id="{153C48DA-8E78-D045-3EDF-D793F54770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15984" y="4959963"/>
                <a:ext cx="0" cy="111125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5" name="Rectangle 6">
                <a:extLst>
                  <a:ext uri="{FF2B5EF4-FFF2-40B4-BE49-F238E27FC236}">
                    <a16:creationId xmlns:a16="http://schemas.microsoft.com/office/drawing/2014/main" id="{D9AEA223-9C6F-07A6-317F-B2CBE13B40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21312" y="4962735"/>
                <a:ext cx="1238250" cy="36671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6" name="Rectangle 7">
                <a:extLst>
                  <a:ext uri="{FF2B5EF4-FFF2-40B4-BE49-F238E27FC236}">
                    <a16:creationId xmlns:a16="http://schemas.microsoft.com/office/drawing/2014/main" id="{31D16D01-ADC8-E145-884C-EA9BCE0BB0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59562" y="4962735"/>
                <a:ext cx="1238250" cy="36671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7" name="Rectangle 8">
                <a:extLst>
                  <a:ext uri="{FF2B5EF4-FFF2-40B4-BE49-F238E27FC236}">
                    <a16:creationId xmlns:a16="http://schemas.microsoft.com/office/drawing/2014/main" id="{8E56D6F8-E676-E2FF-46BA-D273F7095E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97812" y="4962735"/>
                <a:ext cx="1235075" cy="36671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8" name="Rectangle 9">
                <a:extLst>
                  <a:ext uri="{FF2B5EF4-FFF2-40B4-BE49-F238E27FC236}">
                    <a16:creationId xmlns:a16="http://schemas.microsoft.com/office/drawing/2014/main" id="{D77CD62B-7076-A32B-F419-9A394F46A8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432887" y="4962735"/>
                <a:ext cx="1241425" cy="36671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0" name="Line 11">
                <a:extLst>
                  <a:ext uri="{FF2B5EF4-FFF2-40B4-BE49-F238E27FC236}">
                    <a16:creationId xmlns:a16="http://schemas.microsoft.com/office/drawing/2014/main" id="{AAA84924-ED12-9D19-1D6F-3401E25D38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959562" y="4964135"/>
                <a:ext cx="0" cy="111125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1" name="Line 12">
                <a:extLst>
                  <a:ext uri="{FF2B5EF4-FFF2-40B4-BE49-F238E27FC236}">
                    <a16:creationId xmlns:a16="http://schemas.microsoft.com/office/drawing/2014/main" id="{66A667DD-9E80-08FA-7EE1-DC361AD1EE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197812" y="4956385"/>
                <a:ext cx="0" cy="111125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2" name="Line 13">
                <a:extLst>
                  <a:ext uri="{FF2B5EF4-FFF2-40B4-BE49-F238E27FC236}">
                    <a16:creationId xmlns:a16="http://schemas.microsoft.com/office/drawing/2014/main" id="{6F319E10-BE6D-1685-7C81-1355A0DA89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432887" y="4956385"/>
                <a:ext cx="0" cy="111125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3" name="Line 14">
                <a:extLst>
                  <a:ext uri="{FF2B5EF4-FFF2-40B4-BE49-F238E27FC236}">
                    <a16:creationId xmlns:a16="http://schemas.microsoft.com/office/drawing/2014/main" id="{A57621E2-1FBD-6234-0D5E-364F4D841F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21312" y="5327860"/>
                <a:ext cx="4959349" cy="1588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4" name="Line 15">
                <a:extLst>
                  <a:ext uri="{FF2B5EF4-FFF2-40B4-BE49-F238E27FC236}">
                    <a16:creationId xmlns:a16="http://schemas.microsoft.com/office/drawing/2014/main" id="{57BC0333-5503-6CF9-FE62-7ECD31EC95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710655" y="5694572"/>
                <a:ext cx="4970006" cy="8826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6" name="Line 17">
                <a:extLst>
                  <a:ext uri="{FF2B5EF4-FFF2-40B4-BE49-F238E27FC236}">
                    <a16:creationId xmlns:a16="http://schemas.microsoft.com/office/drawing/2014/main" id="{1A071231-ED5F-3995-1461-0CA5DD14BF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674312" y="4956385"/>
                <a:ext cx="0" cy="111125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7" name="Line 18">
                <a:extLst>
                  <a:ext uri="{FF2B5EF4-FFF2-40B4-BE49-F238E27FC236}">
                    <a16:creationId xmlns:a16="http://schemas.microsoft.com/office/drawing/2014/main" id="{E99FF938-E2BB-3E6C-BFD0-2EACF2E7BF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710654" y="4958858"/>
                <a:ext cx="4970007" cy="5275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8" name="Line 19">
                <a:extLst>
                  <a:ext uri="{FF2B5EF4-FFF2-40B4-BE49-F238E27FC236}">
                    <a16:creationId xmlns:a16="http://schemas.microsoft.com/office/drawing/2014/main" id="{C8FB740D-E168-2D0E-309A-9D10D6E2B6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710657" y="6061283"/>
                <a:ext cx="4970006" cy="8826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2" name="Rectangle 23">
                    <a:extLst>
                      <a:ext uri="{FF2B5EF4-FFF2-40B4-BE49-F238E27FC236}">
                        <a16:creationId xmlns:a16="http://schemas.microsoft.com/office/drawing/2014/main" id="{F13BD32A-247B-5650-81F0-E0D15D81511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7053099" y="5005598"/>
                    <a:ext cx="658642" cy="55399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r>
                      <a:rPr lang="en-US" altLang="en-US" dirty="0">
                        <a:solidFill>
                          <a:srgbClr val="000000"/>
                        </a:solidFill>
                        <a:latin typeface="Verdana Pro" panose="020B0604030504040204" pitchFamily="34" charset="0"/>
                      </a:rPr>
                      <a:t>x </a:t>
                    </a:r>
                    <a14:m>
                      <m:oMath xmlns:m="http://schemas.openxmlformats.org/officeDocument/2006/math">
                        <m:sSup>
                          <m:sSupPr>
                            <m:ctrlPr>
                              <a:rPr lang="en-US" altLang="en-US" i="1" dirty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altLang="en-US" b="0" i="1" dirty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16</m:t>
                            </m:r>
                          </m:e>
                          <m:sup>
                            <m:r>
                              <a:rPr lang="en-GB" altLang="en-US" b="0" i="1" dirty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</m:oMath>
                    </a14:m>
                    <a:r>
                      <a: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 Pro" panose="020B0604030504040204" pitchFamily="34" charset="0"/>
                      </a:rPr>
                      <a:t> </a:t>
                    </a:r>
                    <a:endParaRPr kumimoji="0" lang="en-US" altLang="en-US" sz="18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</a:endParaRPr>
                  </a:p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 Pro" panose="020B0604030504040204" pitchFamily="34" charset="0"/>
                      </a:rPr>
                      <a:t> </a:t>
                    </a:r>
                    <a:endParaRPr kumimoji="0" lang="en-US" altLang="en-US" sz="18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122" name="Rectangle 23">
                    <a:extLst>
                      <a:ext uri="{FF2B5EF4-FFF2-40B4-BE49-F238E27FC236}">
                        <a16:creationId xmlns:a16="http://schemas.microsoft.com/office/drawing/2014/main" id="{F13BD32A-247B-5650-81F0-E0D15D815113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7053099" y="5005598"/>
                    <a:ext cx="658642" cy="553998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22222" t="-14286"/>
                    </a:stretch>
                  </a:blipFill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5" name="Rectangle 26">
                    <a:extLst>
                      <a:ext uri="{FF2B5EF4-FFF2-40B4-BE49-F238E27FC236}">
                        <a16:creationId xmlns:a16="http://schemas.microsoft.com/office/drawing/2014/main" id="{41AC4FED-A6FD-3DBC-1BAE-950D887CC57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291349" y="5005598"/>
                    <a:ext cx="663580" cy="55399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r>
                      <a:rPr lang="en-US" altLang="en-US" dirty="0">
                        <a:solidFill>
                          <a:srgbClr val="000000"/>
                        </a:solidFill>
                        <a:latin typeface="Verdana Pro" panose="020B0604030504040204" pitchFamily="34" charset="0"/>
                      </a:rPr>
                      <a:t>x </a:t>
                    </a:r>
                    <a14:m>
                      <m:oMath xmlns:m="http://schemas.openxmlformats.org/officeDocument/2006/math">
                        <m:sSup>
                          <m:sSupPr>
                            <m:ctrlPr>
                              <a:rPr lang="en-US" altLang="en-US" i="1" dirty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altLang="en-US" b="0" i="1" dirty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16</m:t>
                            </m:r>
                          </m:e>
                          <m:sup>
                            <m:r>
                              <a:rPr lang="en-GB" altLang="en-US" b="0" i="1" dirty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p>
                        </m:sSup>
                      </m:oMath>
                    </a14:m>
                    <a:r>
                      <a: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 Pro" panose="020B0604030504040204" pitchFamily="34" charset="0"/>
                      </a:rPr>
                      <a:t> </a:t>
                    </a:r>
                    <a:endParaRPr kumimoji="0" lang="en-US" altLang="en-US" sz="18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</a:endParaRPr>
                  </a:p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 Pro" panose="020B0604030504040204" pitchFamily="34" charset="0"/>
                      </a:rPr>
                      <a:t> </a:t>
                    </a:r>
                    <a:endParaRPr kumimoji="0" lang="en-US" altLang="en-US" sz="18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125" name="Rectangle 26">
                    <a:extLst>
                      <a:ext uri="{FF2B5EF4-FFF2-40B4-BE49-F238E27FC236}">
                        <a16:creationId xmlns:a16="http://schemas.microsoft.com/office/drawing/2014/main" id="{41AC4FED-A6FD-3DBC-1BAE-950D887CC579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8291349" y="5005598"/>
                    <a:ext cx="663580" cy="553998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l="-22018" t="-14286"/>
                    </a:stretch>
                  </a:blipFill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8" name="Rectangle 29">
                    <a:extLst>
                      <a:ext uri="{FF2B5EF4-FFF2-40B4-BE49-F238E27FC236}">
                        <a16:creationId xmlns:a16="http://schemas.microsoft.com/office/drawing/2014/main" id="{DBD1F471-6DE9-C34E-DA9E-ED185AB2749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9529599" y="5005598"/>
                    <a:ext cx="785408" cy="55399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r>
                      <a:rPr lang="en-US" altLang="en-US" dirty="0">
                        <a:solidFill>
                          <a:srgbClr val="000000"/>
                        </a:solidFill>
                        <a:latin typeface="Verdana Pro" panose="020B0604030504040204" pitchFamily="34" charset="0"/>
                      </a:rPr>
                      <a:t>x </a:t>
                    </a:r>
                    <a14:m>
                      <m:oMath xmlns:m="http://schemas.openxmlformats.org/officeDocument/2006/math">
                        <m:sSup>
                          <m:sSupPr>
                            <m:ctrlPr>
                              <a:rPr lang="en-US" altLang="en-US" i="1" dirty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altLang="en-US" b="0" i="1" dirty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16</m:t>
                            </m:r>
                          </m:e>
                          <m:sup>
                            <m:r>
                              <a:rPr lang="en-GB" altLang="en-US" b="0" i="1" dirty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</m:oMath>
                    </a14:m>
                    <a:r>
                      <a: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 Pro" panose="020B0604030504040204" pitchFamily="34" charset="0"/>
                      </a:rPr>
                      <a:t> </a:t>
                    </a:r>
                    <a:endParaRPr kumimoji="0" lang="en-US" altLang="en-US" sz="18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</a:endParaRPr>
                  </a:p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 Pro" panose="020B0604030504040204" pitchFamily="34" charset="0"/>
                      </a:rPr>
                      <a:t> </a:t>
                    </a:r>
                    <a:endParaRPr kumimoji="0" lang="en-US" altLang="en-US" sz="18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128" name="Rectangle 29">
                    <a:extLst>
                      <a:ext uri="{FF2B5EF4-FFF2-40B4-BE49-F238E27FC236}">
                        <a16:creationId xmlns:a16="http://schemas.microsoft.com/office/drawing/2014/main" id="{DBD1F471-6DE9-C34E-DA9E-ED185AB2749C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9529599" y="5005598"/>
                    <a:ext cx="785408" cy="553998"/>
                  </a:xfrm>
                  <a:prstGeom prst="rect">
                    <a:avLst/>
                  </a:prstGeom>
                  <a:blipFill>
                    <a:blip r:embed="rId5"/>
                    <a:stretch>
                      <a:fillRect l="-17829" t="-14286"/>
                    </a:stretch>
                  </a:blipFill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1" name="Rectangle 32">
                    <a:extLst>
                      <a:ext uri="{FF2B5EF4-FFF2-40B4-BE49-F238E27FC236}">
                        <a16:creationId xmlns:a16="http://schemas.microsoft.com/office/drawing/2014/main" id="{4CF91248-818F-6446-2346-809E3C17A90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0766262" y="5005598"/>
                    <a:ext cx="785408" cy="55399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r>
                      <a:rPr lang="en-US" altLang="en-US" dirty="0">
                        <a:solidFill>
                          <a:srgbClr val="000000"/>
                        </a:solidFill>
                        <a:latin typeface="Verdana Pro" panose="020B0604030504040204" pitchFamily="34" charset="0"/>
                      </a:rPr>
                      <a:t>x </a:t>
                    </a:r>
                    <a14:m>
                      <m:oMath xmlns:m="http://schemas.openxmlformats.org/officeDocument/2006/math">
                        <m:sSup>
                          <m:sSupPr>
                            <m:ctrlPr>
                              <a:rPr lang="en-US" altLang="en-US" i="1" dirty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altLang="en-US" b="0" i="1" dirty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16</m:t>
                            </m:r>
                          </m:e>
                          <m:sup>
                            <m:r>
                              <a:rPr lang="en-GB" altLang="en-US" b="0" i="1" dirty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−2</m:t>
                            </m:r>
                          </m:sup>
                        </m:sSup>
                      </m:oMath>
                    </a14:m>
                    <a:r>
                      <a: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 Pro" panose="020B0604030504040204" pitchFamily="34" charset="0"/>
                      </a:rPr>
                      <a:t> </a:t>
                    </a:r>
                    <a:endParaRPr kumimoji="0" lang="en-US" altLang="en-US" sz="18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</a:endParaRPr>
                  </a:p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 Pro" panose="020B0604030504040204" pitchFamily="34" charset="0"/>
                      </a:rPr>
                      <a:t> </a:t>
                    </a:r>
                    <a:endParaRPr kumimoji="0" lang="en-US" altLang="en-US" sz="18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131" name="Rectangle 32">
                    <a:extLst>
                      <a:ext uri="{FF2B5EF4-FFF2-40B4-BE49-F238E27FC236}">
                        <a16:creationId xmlns:a16="http://schemas.microsoft.com/office/drawing/2014/main" id="{4CF91248-818F-6446-2346-809E3C17A908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10766262" y="5005598"/>
                    <a:ext cx="785408" cy="553998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l="-18605" t="-14286"/>
                    </a:stretch>
                  </a:blipFill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141" name="TextBox 140">
              <a:extLst>
                <a:ext uri="{FF2B5EF4-FFF2-40B4-BE49-F238E27FC236}">
                  <a16:creationId xmlns:a16="http://schemas.microsoft.com/office/drawing/2014/main" id="{7FCEA89B-1B98-623D-05D6-142B693474F6}"/>
                </a:ext>
              </a:extLst>
            </p:cNvPr>
            <p:cNvSpPr txBox="1"/>
            <p:nvPr/>
          </p:nvSpPr>
          <p:spPr>
            <a:xfrm>
              <a:off x="7483997" y="4897386"/>
              <a:ext cx="343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B</a:t>
              </a:r>
            </a:p>
          </p:txBody>
        </p:sp>
        <p:sp>
          <p:nvSpPr>
            <p:cNvPr id="142" name="TextBox 141">
              <a:extLst>
                <a:ext uri="{FF2B5EF4-FFF2-40B4-BE49-F238E27FC236}">
                  <a16:creationId xmlns:a16="http://schemas.microsoft.com/office/drawing/2014/main" id="{254FC356-E2CB-7005-FC5D-4936DAEFBCF0}"/>
                </a:ext>
              </a:extLst>
            </p:cNvPr>
            <p:cNvSpPr txBox="1"/>
            <p:nvPr/>
          </p:nvSpPr>
          <p:spPr>
            <a:xfrm>
              <a:off x="6272825" y="4898639"/>
              <a:ext cx="3321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7</a:t>
              </a:r>
            </a:p>
          </p:txBody>
        </p:sp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777A8436-45E8-9150-91C0-B0FADEE70429}"/>
                </a:ext>
              </a:extLst>
            </p:cNvPr>
            <p:cNvSpPr txBox="1"/>
            <p:nvPr/>
          </p:nvSpPr>
          <p:spPr>
            <a:xfrm>
              <a:off x="8657717" y="4897602"/>
              <a:ext cx="4299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,C</a:t>
              </a:r>
            </a:p>
          </p:txBody>
        </p:sp>
        <p:sp>
          <p:nvSpPr>
            <p:cNvPr id="144" name="TextBox 143">
              <a:extLst>
                <a:ext uri="{FF2B5EF4-FFF2-40B4-BE49-F238E27FC236}">
                  <a16:creationId xmlns:a16="http://schemas.microsoft.com/office/drawing/2014/main" id="{1FEA26A6-2B7D-27ED-AD8D-1487D186073D}"/>
                </a:ext>
              </a:extLst>
            </p:cNvPr>
            <p:cNvSpPr txBox="1"/>
            <p:nvPr/>
          </p:nvSpPr>
          <p:spPr>
            <a:xfrm>
              <a:off x="9962933" y="4901006"/>
              <a:ext cx="3321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8</a:t>
              </a:r>
            </a:p>
          </p:txBody>
        </p:sp>
        <p:sp>
          <p:nvSpPr>
            <p:cNvPr id="145" name="TextBox 144">
              <a:extLst>
                <a:ext uri="{FF2B5EF4-FFF2-40B4-BE49-F238E27FC236}">
                  <a16:creationId xmlns:a16="http://schemas.microsoft.com/office/drawing/2014/main" id="{D8C5238D-AD38-64A5-4213-BF805FCA8133}"/>
                </a:ext>
              </a:extLst>
            </p:cNvPr>
            <p:cNvSpPr txBox="1"/>
            <p:nvPr/>
          </p:nvSpPr>
          <p:spPr>
            <a:xfrm>
              <a:off x="6102295" y="5274870"/>
              <a:ext cx="6270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112</a:t>
              </a:r>
            </a:p>
          </p:txBody>
        </p:sp>
        <p:sp>
          <p:nvSpPr>
            <p:cNvPr id="146" name="TextBox 145">
              <a:extLst>
                <a:ext uri="{FF2B5EF4-FFF2-40B4-BE49-F238E27FC236}">
                  <a16:creationId xmlns:a16="http://schemas.microsoft.com/office/drawing/2014/main" id="{9FB047B6-5B82-7726-E5A0-C58DF6EBDCF5}"/>
                </a:ext>
              </a:extLst>
            </p:cNvPr>
            <p:cNvSpPr txBox="1"/>
            <p:nvPr/>
          </p:nvSpPr>
          <p:spPr>
            <a:xfrm>
              <a:off x="7414283" y="5259484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11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7" name="TextBox 146">
                  <a:extLst>
                    <a:ext uri="{FF2B5EF4-FFF2-40B4-BE49-F238E27FC236}">
                      <a16:creationId xmlns:a16="http://schemas.microsoft.com/office/drawing/2014/main" id="{2FD96EAB-8959-7D1E-689E-8C124497AFA7}"/>
                    </a:ext>
                  </a:extLst>
                </p:cNvPr>
                <p:cNvSpPr txBox="1"/>
                <p:nvPr/>
              </p:nvSpPr>
              <p:spPr>
                <a:xfrm>
                  <a:off x="8157427" y="5245464"/>
                  <a:ext cx="545939" cy="38145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0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000" b="0" i="1" smtClean="0">
                                <a:latin typeface="Cambria Math" panose="02040503050406030204" pitchFamily="18" charset="0"/>
                              </a:rPr>
                              <m:t>12</m:t>
                            </m:r>
                          </m:num>
                          <m:den>
                            <m:r>
                              <a:rPr lang="en-GB" sz="1000" b="0" i="1" smtClean="0">
                                <a:latin typeface="Cambria Math" panose="02040503050406030204" pitchFamily="18" charset="0"/>
                              </a:rPr>
                              <m:t>16</m:t>
                            </m:r>
                          </m:den>
                        </m:f>
                      </m:oMath>
                    </m:oMathPara>
                  </a14:m>
                  <a:endParaRPr lang="en-GB" sz="1000" dirty="0"/>
                </a:p>
              </p:txBody>
            </p:sp>
          </mc:Choice>
          <mc:Fallback xmlns="">
            <p:sp>
              <p:nvSpPr>
                <p:cNvPr id="147" name="TextBox 146">
                  <a:extLst>
                    <a:ext uri="{FF2B5EF4-FFF2-40B4-BE49-F238E27FC236}">
                      <a16:creationId xmlns:a16="http://schemas.microsoft.com/office/drawing/2014/main" id="{2FD96EAB-8959-7D1E-689E-8C124497AFA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57427" y="5245464"/>
                  <a:ext cx="545939" cy="381451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8" name="TextBox 147">
                  <a:extLst>
                    <a:ext uri="{FF2B5EF4-FFF2-40B4-BE49-F238E27FC236}">
                      <a16:creationId xmlns:a16="http://schemas.microsoft.com/office/drawing/2014/main" id="{197982C5-3F73-9540-113A-CDBDFF096F7F}"/>
                    </a:ext>
                  </a:extLst>
                </p:cNvPr>
                <p:cNvSpPr txBox="1"/>
                <p:nvPr/>
              </p:nvSpPr>
              <p:spPr>
                <a:xfrm>
                  <a:off x="9426511" y="5245464"/>
                  <a:ext cx="545939" cy="38151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0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000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num>
                          <m:den>
                            <m:r>
                              <a:rPr lang="en-GB" sz="1000" b="0" i="1" smtClean="0">
                                <a:latin typeface="Cambria Math" panose="02040503050406030204" pitchFamily="18" charset="0"/>
                              </a:rPr>
                              <m:t>256</m:t>
                            </m:r>
                          </m:den>
                        </m:f>
                      </m:oMath>
                    </m:oMathPara>
                  </a14:m>
                  <a:endParaRPr lang="en-GB" sz="1000" dirty="0"/>
                </a:p>
              </p:txBody>
            </p:sp>
          </mc:Choice>
          <mc:Fallback xmlns="">
            <p:sp>
              <p:nvSpPr>
                <p:cNvPr id="148" name="TextBox 147">
                  <a:extLst>
                    <a:ext uri="{FF2B5EF4-FFF2-40B4-BE49-F238E27FC236}">
                      <a16:creationId xmlns:a16="http://schemas.microsoft.com/office/drawing/2014/main" id="{197982C5-3F73-9540-113A-CDBDFF096F7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426511" y="5245464"/>
                  <a:ext cx="545939" cy="381515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9" name="TextBox 148">
              <a:extLst>
                <a:ext uri="{FF2B5EF4-FFF2-40B4-BE49-F238E27FC236}">
                  <a16:creationId xmlns:a16="http://schemas.microsoft.com/office/drawing/2014/main" id="{56D32441-CB23-2642-255C-3C9BD649CB84}"/>
                </a:ext>
              </a:extLst>
            </p:cNvPr>
            <p:cNvSpPr txBox="1"/>
            <p:nvPr/>
          </p:nvSpPr>
          <p:spPr>
            <a:xfrm>
              <a:off x="8451213" y="5240042"/>
              <a:ext cx="9813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= 0,75</a:t>
              </a:r>
            </a:p>
          </p:txBody>
        </p:sp>
        <p:sp>
          <p:nvSpPr>
            <p:cNvPr id="150" name="TextBox 149">
              <a:extLst>
                <a:ext uri="{FF2B5EF4-FFF2-40B4-BE49-F238E27FC236}">
                  <a16:creationId xmlns:a16="http://schemas.microsoft.com/office/drawing/2014/main" id="{0C9C56F9-EAEF-B1FB-0CD3-F91E82A787B9}"/>
                </a:ext>
              </a:extLst>
            </p:cNvPr>
            <p:cNvSpPr txBox="1"/>
            <p:nvPr/>
          </p:nvSpPr>
          <p:spPr>
            <a:xfrm>
              <a:off x="9769497" y="5306133"/>
              <a:ext cx="100860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/>
                <a:t>= 0,03125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61151629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TornVTI">
  <a:themeElements>
    <a:clrScheme name="AnalogousFromLightSeedLeftStep">
      <a:dk1>
        <a:srgbClr val="000000"/>
      </a:dk1>
      <a:lt1>
        <a:srgbClr val="FFFFFF"/>
      </a:lt1>
      <a:dk2>
        <a:srgbClr val="24393F"/>
      </a:dk2>
      <a:lt2>
        <a:srgbClr val="E8E8E2"/>
      </a:lt2>
      <a:accent1>
        <a:srgbClr val="8885D7"/>
      </a:accent1>
      <a:accent2>
        <a:srgbClr val="6A90CE"/>
      </a:accent2>
      <a:accent3>
        <a:srgbClr val="5AAEC3"/>
      </a:accent3>
      <a:accent4>
        <a:srgbClr val="5DB4A2"/>
      </a:accent4>
      <a:accent5>
        <a:srgbClr val="68B484"/>
      </a:accent5>
      <a:accent6>
        <a:srgbClr val="62B65E"/>
      </a:accent6>
      <a:hlink>
        <a:srgbClr val="848651"/>
      </a:hlink>
      <a:folHlink>
        <a:srgbClr val="7F7F7F"/>
      </a:folHlink>
    </a:clrScheme>
    <a:fontScheme name="Torn">
      <a:majorFont>
        <a:latin typeface="Verdana Pro Cond SemiBold"/>
        <a:ea typeface=""/>
        <a:cs typeface=""/>
      </a:majorFont>
      <a:minorFont>
        <a:latin typeface="Verdana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ornVTI" id="{D93270A2-BAD7-4DCC-9D1D-3427EACCFA88}" vid="{1B17486C-9B79-43FC-98F9-5BF7AA5600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457</Words>
  <Application>Microsoft Office PowerPoint</Application>
  <PresentationFormat>Widescreen</PresentationFormat>
  <Paragraphs>332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Cambria Math</vt:lpstr>
      <vt:lpstr>Verdana Pro</vt:lpstr>
      <vt:lpstr>Verdana Pro Cond SemiBold</vt:lpstr>
      <vt:lpstr>TornVTI</vt:lpstr>
      <vt:lpstr>PowerPoint Presentation</vt:lpstr>
      <vt:lpstr>Deca Hexa hvað?</vt:lpstr>
      <vt:lpstr>Byrjum á að breyta úr Decimal í Hex</vt:lpstr>
      <vt:lpstr>Nú skulum við breyta til baka úr Hex í Decimal</vt:lpstr>
      <vt:lpstr>Hvað með kommutölur?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Besti hópurinn!</dc:title>
  <dc:creator>Ágúst Már Sigurðarson</dc:creator>
  <cp:lastModifiedBy>Þórhallur Tómas Buchholz - VMA</cp:lastModifiedBy>
  <cp:revision>15</cp:revision>
  <dcterms:created xsi:type="dcterms:W3CDTF">2023-01-31T16:56:11Z</dcterms:created>
  <dcterms:modified xsi:type="dcterms:W3CDTF">2025-01-07T20:02:48Z</dcterms:modified>
</cp:coreProperties>
</file>