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57" r:id="rId6"/>
    <p:sldId id="258" r:id="rId7"/>
    <p:sldId id="269" r:id="rId8"/>
    <p:sldId id="264" r:id="rId9"/>
    <p:sldId id="270" r:id="rId10"/>
    <p:sldId id="265" r:id="rId11"/>
    <p:sldId id="262" r:id="rId12"/>
    <p:sldId id="263" r:id="rId13"/>
    <p:sldId id="271" r:id="rId14"/>
    <p:sldId id="266" r:id="rId15"/>
    <p:sldId id="267" r:id="rId16"/>
    <p:sldId id="272" r:id="rId17"/>
    <p:sldId id="268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4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ðríður Sveinsdóttir - VMA" userId="0bc66f6d-ec13-476b-9934-fed7ed7a0609" providerId="ADAL" clId="{9A89FB6F-BF2F-412B-A557-C3A492AC641D}"/>
    <pc:docChg chg="custSel addSld delSld modSld sldOrd">
      <pc:chgData name="Guðríður Sveinsdóttir - VMA" userId="0bc66f6d-ec13-476b-9934-fed7ed7a0609" providerId="ADAL" clId="{9A89FB6F-BF2F-412B-A557-C3A492AC641D}" dt="2024-01-24T16:03:18.114" v="1801" actId="5793"/>
      <pc:docMkLst>
        <pc:docMk/>
      </pc:docMkLst>
      <pc:sldChg chg="ord">
        <pc:chgData name="Guðríður Sveinsdóttir - VMA" userId="0bc66f6d-ec13-476b-9934-fed7ed7a0609" providerId="ADAL" clId="{9A89FB6F-BF2F-412B-A557-C3A492AC641D}" dt="2024-01-24T15:51:01.690" v="865"/>
        <pc:sldMkLst>
          <pc:docMk/>
          <pc:sldMk cId="0" sldId="262"/>
        </pc:sldMkLst>
      </pc:sldChg>
      <pc:sldChg chg="mod modShow">
        <pc:chgData name="Guðríður Sveinsdóttir - VMA" userId="0bc66f6d-ec13-476b-9934-fed7ed7a0609" providerId="ADAL" clId="{9A89FB6F-BF2F-412B-A557-C3A492AC641D}" dt="2024-01-24T15:37:12.291" v="0" actId="729"/>
        <pc:sldMkLst>
          <pc:docMk/>
          <pc:sldMk cId="0" sldId="263"/>
        </pc:sldMkLst>
      </pc:sldChg>
      <pc:sldChg chg="ord">
        <pc:chgData name="Guðríður Sveinsdóttir - VMA" userId="0bc66f6d-ec13-476b-9934-fed7ed7a0609" providerId="ADAL" clId="{9A89FB6F-BF2F-412B-A557-C3A492AC641D}" dt="2024-01-24T15:50:51.571" v="861"/>
        <pc:sldMkLst>
          <pc:docMk/>
          <pc:sldMk cId="0" sldId="264"/>
        </pc:sldMkLst>
      </pc:sldChg>
      <pc:sldChg chg="ord">
        <pc:chgData name="Guðríður Sveinsdóttir - VMA" userId="0bc66f6d-ec13-476b-9934-fed7ed7a0609" providerId="ADAL" clId="{9A89FB6F-BF2F-412B-A557-C3A492AC641D}" dt="2024-01-24T15:50:59.306" v="863"/>
        <pc:sldMkLst>
          <pc:docMk/>
          <pc:sldMk cId="0" sldId="265"/>
        </pc:sldMkLst>
      </pc:sldChg>
      <pc:sldChg chg="modSp new mod ord">
        <pc:chgData name="Guðríður Sveinsdóttir - VMA" userId="0bc66f6d-ec13-476b-9934-fed7ed7a0609" providerId="ADAL" clId="{9A89FB6F-BF2F-412B-A557-C3A492AC641D}" dt="2024-01-24T16:03:18.114" v="1801" actId="5793"/>
        <pc:sldMkLst>
          <pc:docMk/>
          <pc:sldMk cId="830498102" sldId="269"/>
        </pc:sldMkLst>
        <pc:spChg chg="mod">
          <ac:chgData name="Guðríður Sveinsdóttir - VMA" userId="0bc66f6d-ec13-476b-9934-fed7ed7a0609" providerId="ADAL" clId="{9A89FB6F-BF2F-412B-A557-C3A492AC641D}" dt="2024-01-24T15:37:35.768" v="31" actId="20577"/>
          <ac:spMkLst>
            <pc:docMk/>
            <pc:sldMk cId="830498102" sldId="269"/>
            <ac:spMk id="2" creationId="{5175844A-3F5E-744E-52E6-2598CFE5159E}"/>
          </ac:spMkLst>
        </pc:spChg>
        <pc:spChg chg="mod">
          <ac:chgData name="Guðríður Sveinsdóttir - VMA" userId="0bc66f6d-ec13-476b-9934-fed7ed7a0609" providerId="ADAL" clId="{9A89FB6F-BF2F-412B-A557-C3A492AC641D}" dt="2024-01-24T16:03:18.114" v="1801" actId="5793"/>
          <ac:spMkLst>
            <pc:docMk/>
            <pc:sldMk cId="830498102" sldId="269"/>
            <ac:spMk id="3" creationId="{17BB6613-3344-7906-A4AF-CCBDB5C979CA}"/>
          </ac:spMkLst>
        </pc:spChg>
      </pc:sldChg>
      <pc:sldChg chg="modSp new mod">
        <pc:chgData name="Guðríður Sveinsdóttir - VMA" userId="0bc66f6d-ec13-476b-9934-fed7ed7a0609" providerId="ADAL" clId="{9A89FB6F-BF2F-412B-A557-C3A492AC641D}" dt="2024-01-24T15:50:25.503" v="859" actId="20577"/>
        <pc:sldMkLst>
          <pc:docMk/>
          <pc:sldMk cId="2847259382" sldId="270"/>
        </pc:sldMkLst>
        <pc:spChg chg="mod">
          <ac:chgData name="Guðríður Sveinsdóttir - VMA" userId="0bc66f6d-ec13-476b-9934-fed7ed7a0609" providerId="ADAL" clId="{9A89FB6F-BF2F-412B-A557-C3A492AC641D}" dt="2024-01-24T15:42:37.306" v="312" actId="20577"/>
          <ac:spMkLst>
            <pc:docMk/>
            <pc:sldMk cId="2847259382" sldId="270"/>
            <ac:spMk id="2" creationId="{C98B3513-D889-4411-B44D-CAD073EFCFA7}"/>
          </ac:spMkLst>
        </pc:spChg>
        <pc:spChg chg="mod">
          <ac:chgData name="Guðríður Sveinsdóttir - VMA" userId="0bc66f6d-ec13-476b-9934-fed7ed7a0609" providerId="ADAL" clId="{9A89FB6F-BF2F-412B-A557-C3A492AC641D}" dt="2024-01-24T15:50:25.503" v="859" actId="20577"/>
          <ac:spMkLst>
            <pc:docMk/>
            <pc:sldMk cId="2847259382" sldId="270"/>
            <ac:spMk id="3" creationId="{A1B09AC4-07F1-2201-54FE-F715652EAB63}"/>
          </ac:spMkLst>
        </pc:spChg>
      </pc:sldChg>
      <pc:sldChg chg="modSp new mod ord">
        <pc:chgData name="Guðríður Sveinsdóttir - VMA" userId="0bc66f6d-ec13-476b-9934-fed7ed7a0609" providerId="ADAL" clId="{9A89FB6F-BF2F-412B-A557-C3A492AC641D}" dt="2024-01-24T15:53:43.364" v="1160" actId="20577"/>
        <pc:sldMkLst>
          <pc:docMk/>
          <pc:sldMk cId="3362345398" sldId="271"/>
        </pc:sldMkLst>
        <pc:spChg chg="mod">
          <ac:chgData name="Guðríður Sveinsdóttir - VMA" userId="0bc66f6d-ec13-476b-9934-fed7ed7a0609" providerId="ADAL" clId="{9A89FB6F-BF2F-412B-A557-C3A492AC641D}" dt="2024-01-24T15:52:01.094" v="890" actId="20577"/>
          <ac:spMkLst>
            <pc:docMk/>
            <pc:sldMk cId="3362345398" sldId="271"/>
            <ac:spMk id="2" creationId="{2F699DDC-C522-C4D0-3CA6-8C10339DA824}"/>
          </ac:spMkLst>
        </pc:spChg>
        <pc:spChg chg="mod">
          <ac:chgData name="Guðríður Sveinsdóttir - VMA" userId="0bc66f6d-ec13-476b-9934-fed7ed7a0609" providerId="ADAL" clId="{9A89FB6F-BF2F-412B-A557-C3A492AC641D}" dt="2024-01-24T15:53:43.364" v="1160" actId="20577"/>
          <ac:spMkLst>
            <pc:docMk/>
            <pc:sldMk cId="3362345398" sldId="271"/>
            <ac:spMk id="3" creationId="{A2DED28D-CED2-C98C-C28C-2A5B37D7D6E4}"/>
          </ac:spMkLst>
        </pc:spChg>
      </pc:sldChg>
      <pc:sldChg chg="new del">
        <pc:chgData name="Guðríður Sveinsdóttir - VMA" userId="0bc66f6d-ec13-476b-9934-fed7ed7a0609" providerId="ADAL" clId="{9A89FB6F-BF2F-412B-A557-C3A492AC641D}" dt="2024-01-24T15:54:10.705" v="1162" actId="47"/>
        <pc:sldMkLst>
          <pc:docMk/>
          <pc:sldMk cId="543978179" sldId="272"/>
        </pc:sldMkLst>
      </pc:sldChg>
      <pc:sldChg chg="modSp new mod ord">
        <pc:chgData name="Guðríður Sveinsdóttir - VMA" userId="0bc66f6d-ec13-476b-9934-fed7ed7a0609" providerId="ADAL" clId="{9A89FB6F-BF2F-412B-A557-C3A492AC641D}" dt="2024-01-24T16:01:26.290" v="1799"/>
        <pc:sldMkLst>
          <pc:docMk/>
          <pc:sldMk cId="1264332195" sldId="272"/>
        </pc:sldMkLst>
        <pc:spChg chg="mod">
          <ac:chgData name="Guðríður Sveinsdóttir - VMA" userId="0bc66f6d-ec13-476b-9934-fed7ed7a0609" providerId="ADAL" clId="{9A89FB6F-BF2F-412B-A557-C3A492AC641D}" dt="2024-01-24T15:54:50.435" v="1195" actId="20577"/>
          <ac:spMkLst>
            <pc:docMk/>
            <pc:sldMk cId="1264332195" sldId="272"/>
            <ac:spMk id="2" creationId="{2BA1B9FC-C24C-8B2A-B7E7-44AC26BEA601}"/>
          </ac:spMkLst>
        </pc:spChg>
        <pc:spChg chg="mod">
          <ac:chgData name="Guðríður Sveinsdóttir - VMA" userId="0bc66f6d-ec13-476b-9934-fed7ed7a0609" providerId="ADAL" clId="{9A89FB6F-BF2F-412B-A557-C3A492AC641D}" dt="2024-01-24T16:01:15.168" v="1797" actId="20577"/>
          <ac:spMkLst>
            <pc:docMk/>
            <pc:sldMk cId="1264332195" sldId="272"/>
            <ac:spMk id="3" creationId="{E101BD9E-E64D-AE7A-C04D-D5BE530DCCE6}"/>
          </ac:spMkLst>
        </pc:spChg>
      </pc:sldChg>
    </pc:docChg>
  </pc:docChgLst>
  <pc:docChgLst>
    <pc:chgData name="Guðríður" userId="0bc66f6d-ec13-476b-9934-fed7ed7a0609" providerId="ADAL" clId="{9A89FB6F-BF2F-412B-A557-C3A492AC641D}"/>
    <pc:docChg chg="modSld">
      <pc:chgData name="Guðríður" userId="0bc66f6d-ec13-476b-9934-fed7ed7a0609" providerId="ADAL" clId="{9A89FB6F-BF2F-412B-A557-C3A492AC641D}" dt="2025-01-28T10:38:01.895" v="0" actId="20577"/>
      <pc:docMkLst>
        <pc:docMk/>
      </pc:docMkLst>
      <pc:sldChg chg="modSp mod">
        <pc:chgData name="Guðríður" userId="0bc66f6d-ec13-476b-9934-fed7ed7a0609" providerId="ADAL" clId="{9A89FB6F-BF2F-412B-A557-C3A492AC641D}" dt="2025-01-28T10:38:01.895" v="0" actId="20577"/>
        <pc:sldMkLst>
          <pc:docMk/>
          <pc:sldMk cId="2847259382" sldId="270"/>
        </pc:sldMkLst>
        <pc:spChg chg="mod">
          <ac:chgData name="Guðríður" userId="0bc66f6d-ec13-476b-9934-fed7ed7a0609" providerId="ADAL" clId="{9A89FB6F-BF2F-412B-A557-C3A492AC641D}" dt="2025-01-28T10:38:01.895" v="0" actId="20577"/>
          <ac:spMkLst>
            <pc:docMk/>
            <pc:sldMk cId="2847259382" sldId="270"/>
            <ac:spMk id="3" creationId="{A1B09AC4-07F1-2201-54FE-F715652EAB63}"/>
          </ac:spMkLst>
        </pc:spChg>
      </pc:sldChg>
    </pc:docChg>
  </pc:docChgLst>
  <pc:docChgLst>
    <pc:chgData name="Guðríður Sveinsdóttir - VMA" userId="S::gudridur.sveinsdottir@vma.is::0bc66f6d-ec13-476b-9934-fed7ed7a0609" providerId="AD" clId="Web-{AE88E1DD-EA52-68BA-8681-7C2CB82B2052}"/>
    <pc:docChg chg="modSld sldOrd">
      <pc:chgData name="Guðríður Sveinsdóttir - VMA" userId="S::gudridur.sveinsdottir@vma.is::0bc66f6d-ec13-476b-9934-fed7ed7a0609" providerId="AD" clId="Web-{AE88E1DD-EA52-68BA-8681-7C2CB82B2052}" dt="2023-08-30T15:16:12.108" v="48"/>
      <pc:docMkLst>
        <pc:docMk/>
      </pc:docMkLst>
      <pc:sldChg chg="modSp">
        <pc:chgData name="Guðríður Sveinsdóttir - VMA" userId="S::gudridur.sveinsdottir@vma.is::0bc66f6d-ec13-476b-9934-fed7ed7a0609" providerId="AD" clId="Web-{AE88E1DD-EA52-68BA-8681-7C2CB82B2052}" dt="2023-08-30T15:14:30.059" v="6" actId="20577"/>
        <pc:sldMkLst>
          <pc:docMk/>
          <pc:sldMk cId="0" sldId="258"/>
        </pc:sldMkLst>
        <pc:spChg chg="mod">
          <ac:chgData name="Guðríður Sveinsdóttir - VMA" userId="S::gudridur.sveinsdottir@vma.is::0bc66f6d-ec13-476b-9934-fed7ed7a0609" providerId="AD" clId="Web-{AE88E1DD-EA52-68BA-8681-7C2CB82B2052}" dt="2023-08-30T15:14:30.059" v="6" actId="20577"/>
          <ac:spMkLst>
            <pc:docMk/>
            <pc:sldMk cId="0" sldId="258"/>
            <ac:spMk id="74" creationId="{00000000-0000-0000-0000-000000000000}"/>
          </ac:spMkLst>
        </pc:spChg>
      </pc:sldChg>
      <pc:sldChg chg="modSp ord">
        <pc:chgData name="Guðríður Sveinsdóttir - VMA" userId="S::gudridur.sveinsdottir@vma.is::0bc66f6d-ec13-476b-9934-fed7ed7a0609" providerId="AD" clId="Web-{AE88E1DD-EA52-68BA-8681-7C2CB82B2052}" dt="2023-08-30T15:15:54.264" v="46"/>
        <pc:sldMkLst>
          <pc:docMk/>
          <pc:sldMk cId="0" sldId="259"/>
        </pc:sldMkLst>
        <pc:spChg chg="mod">
          <ac:chgData name="Guðríður Sveinsdóttir - VMA" userId="S::gudridur.sveinsdottir@vma.is::0bc66f6d-ec13-476b-9934-fed7ed7a0609" providerId="AD" clId="Web-{AE88E1DD-EA52-68BA-8681-7C2CB82B2052}" dt="2023-08-30T15:15:35.185" v="45" actId="20577"/>
          <ac:spMkLst>
            <pc:docMk/>
            <pc:sldMk cId="0" sldId="259"/>
            <ac:spMk id="81" creationId="{00000000-0000-0000-0000-000000000000}"/>
          </ac:spMkLst>
        </pc:spChg>
      </pc:sldChg>
      <pc:sldChg chg="ord">
        <pc:chgData name="Guðríður Sveinsdóttir - VMA" userId="S::gudridur.sveinsdottir@vma.is::0bc66f6d-ec13-476b-9934-fed7ed7a0609" providerId="AD" clId="Web-{AE88E1DD-EA52-68BA-8681-7C2CB82B2052}" dt="2023-08-30T15:15:57.717" v="47"/>
        <pc:sldMkLst>
          <pc:docMk/>
          <pc:sldMk cId="0" sldId="260"/>
        </pc:sldMkLst>
      </pc:sldChg>
      <pc:sldChg chg="ord">
        <pc:chgData name="Guðríður Sveinsdóttir - VMA" userId="S::gudridur.sveinsdottir@vma.is::0bc66f6d-ec13-476b-9934-fed7ed7a0609" providerId="AD" clId="Web-{AE88E1DD-EA52-68BA-8681-7C2CB82B2052}" dt="2023-08-30T15:16:12.108" v="48"/>
        <pc:sldMkLst>
          <pc:docMk/>
          <pc:sldMk cId="0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b9d3f9fa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fb9d3f9fa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b9d3f9f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b9d3f9f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b9d3f9fa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b9d3f9fa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b9d3f9fa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fb9d3f9fa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b9d3f9f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fb9d3f9fa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b9d3f9f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b9d3f9f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fb9d3f9f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fb9d3f9f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b9d3f9fa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b9d3f9fa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fb9d3f9fa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fb9d3f9fa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b9d3f9f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b9d3f9fa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b9d3f9fa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fb9d3f9fa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a9b2ed2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a9b2ed2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3D85C6"/>
                </a:solidFill>
              </a:rPr>
              <a:t>Tímastjórnun</a:t>
            </a:r>
            <a:r>
              <a:rPr lang="en-GB"/>
              <a:t>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Þó við förum á öll heimsins námskeið í tímastjórnun þá fáum við ekki meiri tíma. Þetta snýst meira um hugarfarsbreytingu.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Við getum ekki safnað tímanum, geymt hann eða gefið öðrum hann.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Síðast en ekki síst þá fer hann og kemur EKKI aftur. Við getum ekki lifað lífinu upp á nýtt eða aflað meiri tíma eins og við getum aflað meiri peninga.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50" y="2786700"/>
            <a:ext cx="4310576" cy="21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5736300" y="2854900"/>
            <a:ext cx="2919300" cy="2087100"/>
          </a:xfrm>
          <a:prstGeom prst="wedgeEllipseCallout">
            <a:avLst>
              <a:gd name="adj1" fmla="val -77026"/>
              <a:gd name="adj2" fmla="val -5857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Erum við að eyða tíma okkar samkvæmt forgangsröðun í okkar lífi eða förum við bara einhvern veginn í gegnum lífið án þess að spá í því hvað við viljum fá út úr því og hvað skiptir okkur helst máli. </a:t>
            </a:r>
            <a:endParaRPr sz="1200"/>
          </a:p>
        </p:txBody>
      </p:sp>
      <p:sp>
        <p:nvSpPr>
          <p:cNvPr id="58" name="Google Shape;58;p13"/>
          <p:cNvSpPr/>
          <p:nvPr/>
        </p:nvSpPr>
        <p:spPr>
          <a:xfrm>
            <a:off x="5781725" y="196900"/>
            <a:ext cx="2351400" cy="5727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Hvernig nýtum við tímann best?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00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chemeClr val="dk2"/>
                </a:solidFill>
              </a:rPr>
              <a:t>RÁÐLAGÐUR SKAMMTUR – 15 MÍNÚTUR Á DAG</a:t>
            </a:r>
            <a:endParaRPr sz="2400" b="1"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071525"/>
            <a:ext cx="8520600" cy="3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Taktu 15 mínútur í upphafi hvers dags eða kvöldið áður til að: </a:t>
            </a:r>
            <a:endParaRPr sz="1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Hugleiða daginn: Hvernig viltu að hann verði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Hvaða aðalatriði í amstri dagsins mega ekki gleymast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Hvaða verkefnum ætlar þú að ljúka áður en farið er heim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Skoða verkefnalistann....hvað ætla ég að framkvæma í dag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Hvernig tryggi ég að ég þarf ekki að taka verkefni með heim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Hvernig ætla ég að sinna heilsunni í dag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– Hvenær ætla ég að vera kominn heim í dag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/>
              <a:t>– Hvernig ætla ég að sinna fjölskyldunni og vinum í dag …</a:t>
            </a:r>
            <a:endParaRPr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725" y="152400"/>
            <a:ext cx="394995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l="2152" r="7029" b="9877"/>
          <a:stretch/>
        </p:blipFill>
        <p:spPr>
          <a:xfrm>
            <a:off x="1457950" y="219725"/>
            <a:ext cx="6228101" cy="463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9DDC-C522-C4D0-3CA6-8C10339D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Tímaþjófar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ED28D-CED2-C98C-C28C-2A5B37D7D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Truflanir</a:t>
            </a:r>
            <a:r>
              <a:rPr lang="en-GB" dirty="0"/>
              <a:t> – </a:t>
            </a:r>
            <a:r>
              <a:rPr lang="en-GB" dirty="0" err="1"/>
              <a:t>sími</a:t>
            </a:r>
            <a:r>
              <a:rPr lang="en-GB" dirty="0"/>
              <a:t>/</a:t>
            </a:r>
            <a:r>
              <a:rPr lang="en-GB" dirty="0" err="1"/>
              <a:t>heimsókn</a:t>
            </a:r>
            <a:endParaRPr lang="en-GB" dirty="0"/>
          </a:p>
          <a:p>
            <a:r>
              <a:rPr lang="en-GB" dirty="0" err="1"/>
              <a:t>Fundir</a:t>
            </a:r>
            <a:endParaRPr lang="en-GB" dirty="0"/>
          </a:p>
          <a:p>
            <a:r>
              <a:rPr lang="en-GB" dirty="0" err="1"/>
              <a:t>Verkefni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gætum</a:t>
            </a:r>
            <a:r>
              <a:rPr lang="en-GB" dirty="0"/>
              <a:t> </a:t>
            </a:r>
            <a:r>
              <a:rPr lang="en-GB" dirty="0" err="1"/>
              <a:t>falið</a:t>
            </a:r>
            <a:r>
              <a:rPr lang="en-GB" dirty="0"/>
              <a:t> </a:t>
            </a:r>
            <a:r>
              <a:rPr lang="en-GB" dirty="0" err="1"/>
              <a:t>öðrum</a:t>
            </a:r>
            <a:endParaRPr lang="en-GB" dirty="0"/>
          </a:p>
          <a:p>
            <a:r>
              <a:rPr lang="en-GB" dirty="0" err="1"/>
              <a:t>Frestun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óákveðni</a:t>
            </a:r>
            <a:endParaRPr lang="en-GB" dirty="0"/>
          </a:p>
          <a:p>
            <a:r>
              <a:rPr lang="en-GB" dirty="0" err="1"/>
              <a:t>Skortur</a:t>
            </a:r>
            <a:r>
              <a:rPr lang="en-GB" dirty="0"/>
              <a:t> á </a:t>
            </a:r>
            <a:r>
              <a:rPr lang="en-GB" dirty="0" err="1"/>
              <a:t>upplýsingum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leysa</a:t>
            </a:r>
            <a:r>
              <a:rPr lang="en-GB" dirty="0"/>
              <a:t> </a:t>
            </a:r>
            <a:r>
              <a:rPr lang="en-GB" dirty="0" err="1"/>
              <a:t>verkefni</a:t>
            </a:r>
            <a:endParaRPr lang="en-GB" dirty="0"/>
          </a:p>
          <a:p>
            <a:r>
              <a:rPr lang="en-GB" dirty="0" err="1"/>
              <a:t>Erfið</a:t>
            </a:r>
            <a:r>
              <a:rPr lang="en-GB" dirty="0"/>
              <a:t> </a:t>
            </a:r>
            <a:r>
              <a:rPr lang="en-GB" dirty="0" err="1"/>
              <a:t>samskipti</a:t>
            </a:r>
            <a:endParaRPr lang="en-GB" dirty="0"/>
          </a:p>
          <a:p>
            <a:r>
              <a:rPr lang="en-GB" dirty="0" err="1"/>
              <a:t>Neyðarreddingar</a:t>
            </a:r>
            <a:endParaRPr lang="en-GB" dirty="0"/>
          </a:p>
          <a:p>
            <a:r>
              <a:rPr lang="en-GB" dirty="0" err="1"/>
              <a:t>Vöntun</a:t>
            </a:r>
            <a:r>
              <a:rPr lang="en-GB" dirty="0"/>
              <a:t> á </a:t>
            </a:r>
            <a:r>
              <a:rPr lang="en-GB" dirty="0" err="1"/>
              <a:t>áætlun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34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rgbClr val="7F6000"/>
                </a:solidFill>
              </a:rPr>
              <a:t>Einfaldaðu lífið þitt!</a:t>
            </a:r>
            <a:endParaRPr sz="2400" b="1">
              <a:solidFill>
                <a:srgbClr val="7F6000"/>
              </a:solidFill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Taktu til í kringum þig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Ferðastu með minni “farangur”!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Fækkaðu skyldum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Ekki reyna að þóknast öllum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Færri áhugamál?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Færðu „fórnir“ „Simple living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Lærðu að segja NEI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050" y="661850"/>
            <a:ext cx="3352450" cy="27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311700" y="391350"/>
            <a:ext cx="5804400" cy="4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Æfðu þig líka í að gera ekki neitt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Kunnum við það?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Gerum við ráð fyrir því í skipulagi okkar?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Stöldrum við við og hugsum?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Förum við alltaf í snjalltækin okkar ef við eigum lausa stund?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l="4840" t="-4240" r="-4839" b="4240"/>
          <a:stretch/>
        </p:blipFill>
        <p:spPr>
          <a:xfrm>
            <a:off x="5053563" y="2591125"/>
            <a:ext cx="21621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275" y="3008225"/>
            <a:ext cx="3407525" cy="19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0713" y="512288"/>
            <a:ext cx="1800225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1B9FC-C24C-8B2A-B7E7-44AC26BE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Hvernig</a:t>
            </a:r>
            <a:r>
              <a:rPr lang="en-GB" dirty="0"/>
              <a:t> </a:t>
            </a:r>
            <a:r>
              <a:rPr lang="en-GB" dirty="0" err="1"/>
              <a:t>setjum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upp</a:t>
            </a:r>
            <a:r>
              <a:rPr lang="en-GB" dirty="0"/>
              <a:t> </a:t>
            </a:r>
            <a:r>
              <a:rPr lang="en-GB" dirty="0" err="1"/>
              <a:t>áætlun</a:t>
            </a:r>
            <a:r>
              <a:rPr lang="en-GB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1BD9E-E64D-AE7A-C04D-D5BE530DC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Setja</a:t>
            </a:r>
            <a:r>
              <a:rPr lang="en-GB" dirty="0"/>
              <a:t> inn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fasta</a:t>
            </a:r>
            <a:r>
              <a:rPr lang="en-GB" dirty="0"/>
              <a:t> </a:t>
            </a:r>
            <a:r>
              <a:rPr lang="en-GB" dirty="0" err="1"/>
              <a:t>þætti</a:t>
            </a:r>
            <a:r>
              <a:rPr lang="en-GB" dirty="0"/>
              <a:t> (</a:t>
            </a:r>
            <a:r>
              <a:rPr lang="en-GB" dirty="0" err="1"/>
              <a:t>skóla</a:t>
            </a:r>
            <a:r>
              <a:rPr lang="en-GB" dirty="0"/>
              <a:t>, </a:t>
            </a:r>
            <a:r>
              <a:rPr lang="en-GB" dirty="0" err="1"/>
              <a:t>æfingar</a:t>
            </a:r>
            <a:r>
              <a:rPr lang="en-GB" dirty="0"/>
              <a:t>, </a:t>
            </a:r>
            <a:r>
              <a:rPr lang="en-GB" dirty="0" err="1"/>
              <a:t>skyldur</a:t>
            </a:r>
            <a:r>
              <a:rPr lang="en-GB" dirty="0"/>
              <a:t> í </a:t>
            </a:r>
            <a:r>
              <a:rPr lang="en-GB" dirty="0" err="1"/>
              <a:t>einkalífi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frítíma</a:t>
            </a:r>
            <a:r>
              <a:rPr lang="en-GB" dirty="0"/>
              <a:t>)</a:t>
            </a:r>
          </a:p>
          <a:p>
            <a:r>
              <a:rPr lang="en-GB" dirty="0" err="1"/>
              <a:t>Skoða</a:t>
            </a:r>
            <a:r>
              <a:rPr lang="en-GB" dirty="0"/>
              <a:t> </a:t>
            </a:r>
            <a:r>
              <a:rPr lang="en-GB" dirty="0" err="1"/>
              <a:t>vikuáætlun</a:t>
            </a:r>
            <a:r>
              <a:rPr lang="en-GB" dirty="0"/>
              <a:t> í </a:t>
            </a:r>
            <a:r>
              <a:rPr lang="en-GB" dirty="0" err="1"/>
              <a:t>hverri</a:t>
            </a:r>
            <a:r>
              <a:rPr lang="en-GB" dirty="0"/>
              <a:t> </a:t>
            </a:r>
            <a:r>
              <a:rPr lang="en-GB" dirty="0" err="1"/>
              <a:t>námsgrein</a:t>
            </a:r>
            <a:r>
              <a:rPr lang="en-GB" dirty="0"/>
              <a:t>, </a:t>
            </a:r>
            <a:r>
              <a:rPr lang="en-GB" dirty="0" err="1"/>
              <a:t>hver</a:t>
            </a:r>
            <a:r>
              <a:rPr lang="en-GB" dirty="0"/>
              <a:t> </a:t>
            </a:r>
            <a:r>
              <a:rPr lang="en-GB" dirty="0" err="1"/>
              <a:t>námsgrein</a:t>
            </a:r>
            <a:r>
              <a:rPr lang="en-GB" dirty="0"/>
              <a:t> </a:t>
            </a:r>
            <a:r>
              <a:rPr lang="en-GB" dirty="0" err="1"/>
              <a:t>þarf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fá</a:t>
            </a:r>
            <a:r>
              <a:rPr lang="en-GB" dirty="0"/>
              <a:t> </a:t>
            </a:r>
            <a:r>
              <a:rPr lang="en-GB" dirty="0" err="1"/>
              <a:t>ákveðinn</a:t>
            </a:r>
            <a:r>
              <a:rPr lang="en-GB" dirty="0"/>
              <a:t> </a:t>
            </a:r>
            <a:r>
              <a:rPr lang="en-GB" dirty="0" err="1"/>
              <a:t>tíma</a:t>
            </a:r>
            <a:r>
              <a:rPr lang="en-GB" dirty="0"/>
              <a:t> á </a:t>
            </a:r>
            <a:r>
              <a:rPr lang="en-GB" dirty="0" err="1"/>
              <a:t>viku</a:t>
            </a:r>
            <a:endParaRPr lang="en-GB" dirty="0"/>
          </a:p>
          <a:p>
            <a:r>
              <a:rPr lang="en-GB" dirty="0"/>
              <a:t>Í </a:t>
            </a:r>
            <a:r>
              <a:rPr lang="en-GB" dirty="0" err="1"/>
              <a:t>upphafi</a:t>
            </a:r>
            <a:r>
              <a:rPr lang="en-GB" dirty="0"/>
              <a:t> </a:t>
            </a:r>
            <a:r>
              <a:rPr lang="en-GB" dirty="0" err="1"/>
              <a:t>viku</a:t>
            </a:r>
            <a:r>
              <a:rPr lang="en-GB" dirty="0"/>
              <a:t> er </a:t>
            </a:r>
            <a:r>
              <a:rPr lang="en-GB" dirty="0" err="1"/>
              <a:t>gott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forgangsraða</a:t>
            </a:r>
            <a:r>
              <a:rPr lang="en-GB" dirty="0"/>
              <a:t> </a:t>
            </a:r>
            <a:r>
              <a:rPr lang="en-GB" dirty="0" err="1"/>
              <a:t>verkefnum</a:t>
            </a:r>
            <a:endParaRPr lang="en-GB" dirty="0"/>
          </a:p>
          <a:p>
            <a:r>
              <a:rPr lang="en-GB" dirty="0" err="1"/>
              <a:t>Þekkja</a:t>
            </a:r>
            <a:r>
              <a:rPr lang="en-GB" dirty="0"/>
              <a:t> sig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vita </a:t>
            </a:r>
            <a:r>
              <a:rPr lang="en-GB" dirty="0" err="1"/>
              <a:t>hvenær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erum</a:t>
            </a:r>
            <a:r>
              <a:rPr lang="en-GB" dirty="0"/>
              <a:t> </a:t>
            </a:r>
            <a:r>
              <a:rPr lang="en-GB" dirty="0" err="1"/>
              <a:t>upplögð</a:t>
            </a:r>
            <a:r>
              <a:rPr lang="en-GB" dirty="0"/>
              <a:t> í </a:t>
            </a:r>
            <a:r>
              <a:rPr lang="en-GB" dirty="0" err="1"/>
              <a:t>erfið</a:t>
            </a:r>
            <a:r>
              <a:rPr lang="en-GB" dirty="0"/>
              <a:t> </a:t>
            </a:r>
            <a:r>
              <a:rPr lang="en-GB" dirty="0" err="1"/>
              <a:t>verkefni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skipuleggja</a:t>
            </a:r>
            <a:r>
              <a:rPr lang="en-GB" dirty="0"/>
              <a:t> </a:t>
            </a:r>
            <a:r>
              <a:rPr lang="en-GB" dirty="0" err="1"/>
              <a:t>þau</a:t>
            </a:r>
            <a:r>
              <a:rPr lang="en-GB" dirty="0"/>
              <a:t> á </a:t>
            </a:r>
            <a:r>
              <a:rPr lang="en-GB" dirty="0" err="1"/>
              <a:t>þeim</a:t>
            </a:r>
            <a:r>
              <a:rPr lang="en-GB" dirty="0"/>
              <a:t> </a:t>
            </a:r>
            <a:r>
              <a:rPr lang="en-GB" dirty="0" err="1"/>
              <a:t>tíma</a:t>
            </a:r>
            <a:endParaRPr lang="en-GB" dirty="0"/>
          </a:p>
          <a:p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markmið</a:t>
            </a:r>
            <a:r>
              <a:rPr lang="en-GB" dirty="0"/>
              <a:t> </a:t>
            </a:r>
            <a:r>
              <a:rPr lang="en-GB" dirty="0" err="1"/>
              <a:t>vikunnar</a:t>
            </a:r>
            <a:r>
              <a:rPr lang="en-GB" dirty="0"/>
              <a:t> </a:t>
            </a:r>
            <a:r>
              <a:rPr lang="en-GB" dirty="0" err="1"/>
              <a:t>raunhæf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framkvæmanleg</a:t>
            </a:r>
            <a:r>
              <a:rPr lang="en-GB" dirty="0"/>
              <a:t>.</a:t>
            </a:r>
          </a:p>
          <a:p>
            <a:r>
              <a:rPr lang="en-GB" dirty="0"/>
              <a:t>Ekki </a:t>
            </a:r>
            <a:r>
              <a:rPr lang="en-GB" dirty="0" err="1"/>
              <a:t>byrja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of </a:t>
            </a:r>
            <a:r>
              <a:rPr lang="en-GB" dirty="0" err="1"/>
              <a:t>strangt</a:t>
            </a:r>
            <a:r>
              <a:rPr lang="en-GB" dirty="0"/>
              <a:t> </a:t>
            </a:r>
            <a:r>
              <a:rPr lang="en-GB" dirty="0" err="1"/>
              <a:t>skipulag</a:t>
            </a:r>
            <a:r>
              <a:rPr lang="en-GB" dirty="0"/>
              <a:t> (</a:t>
            </a:r>
            <a:r>
              <a:rPr lang="en-GB" dirty="0" err="1"/>
              <a:t>gott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góðan</a:t>
            </a:r>
            <a:r>
              <a:rPr lang="en-GB" dirty="0"/>
              <a:t> </a:t>
            </a:r>
            <a:r>
              <a:rPr lang="en-GB" dirty="0" err="1"/>
              <a:t>frítíma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byrja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)</a:t>
            </a:r>
          </a:p>
          <a:p>
            <a:r>
              <a:rPr lang="en-GB" dirty="0" err="1"/>
              <a:t>Skilja</a:t>
            </a:r>
            <a:r>
              <a:rPr lang="en-GB" dirty="0"/>
              <a:t> </a:t>
            </a:r>
            <a:r>
              <a:rPr lang="en-GB" dirty="0" err="1"/>
              <a:t>eftir</a:t>
            </a:r>
            <a:r>
              <a:rPr lang="en-GB" dirty="0"/>
              <a:t> </a:t>
            </a:r>
            <a:r>
              <a:rPr lang="en-GB" dirty="0" err="1"/>
              <a:t>tíma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óvæntar</a:t>
            </a:r>
            <a:r>
              <a:rPr lang="en-GB" dirty="0"/>
              <a:t> </a:t>
            </a:r>
            <a:r>
              <a:rPr lang="en-GB" dirty="0" err="1"/>
              <a:t>uppákomur</a:t>
            </a:r>
            <a:endParaRPr lang="en-GB" dirty="0"/>
          </a:p>
          <a:p>
            <a:r>
              <a:rPr lang="en-GB" dirty="0"/>
              <a:t>Gera </a:t>
            </a:r>
            <a:r>
              <a:rPr lang="en-GB" dirty="0" err="1"/>
              <a:t>ráð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frítíma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33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1469100"/>
            <a:ext cx="8520600" cy="15234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</a:rPr>
              <a:t>Forgangsraðaðu, skipulegðu tíma þinn, græddu tíma sem kemur ekki aftur!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0000"/>
                </a:solidFill>
              </a:rPr>
              <a:t>Hvernig verjum við tíma okkar?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1200" dirty="0" err="1"/>
              <a:t>Skoðum</a:t>
            </a:r>
            <a:r>
              <a:rPr lang="en-GB" sz="1200" dirty="0"/>
              <a:t> </a:t>
            </a:r>
            <a:r>
              <a:rPr lang="en-GB" sz="1200" dirty="0" err="1"/>
              <a:t>aðeins</a:t>
            </a:r>
            <a:r>
              <a:rPr lang="en-GB" sz="1200" dirty="0"/>
              <a:t> </a:t>
            </a:r>
            <a:r>
              <a:rPr lang="en-GB" sz="1200" dirty="0" err="1"/>
              <a:t>síðustu</a:t>
            </a:r>
            <a:r>
              <a:rPr lang="en-GB" sz="1200" dirty="0"/>
              <a:t> </a:t>
            </a:r>
            <a:r>
              <a:rPr lang="en-GB" sz="1200" dirty="0" err="1"/>
              <a:t>viku</a:t>
            </a:r>
            <a:r>
              <a:rPr lang="en-GB" sz="1200" dirty="0"/>
              <a:t> (ef þið munið ekki svo langt, </a:t>
            </a:r>
            <a:r>
              <a:rPr lang="en-GB" sz="1200" dirty="0" err="1"/>
              <a:t>þá</a:t>
            </a:r>
            <a:r>
              <a:rPr lang="en-GB" sz="1200" dirty="0"/>
              <a:t> bara </a:t>
            </a:r>
            <a:r>
              <a:rPr lang="en-GB" sz="1200" dirty="0" err="1"/>
              <a:t>helgin</a:t>
            </a:r>
            <a:r>
              <a:rPr lang="en-GB" sz="1200" dirty="0"/>
              <a:t>)</a:t>
            </a:r>
          </a:p>
          <a:p>
            <a:pPr marL="0" indent="0">
              <a:lnSpc>
                <a:spcPct val="114999"/>
              </a:lnSpc>
              <a:buNone/>
            </a:pPr>
            <a:endParaRPr lang="en-GB" sz="1200" dirty="0"/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/>
              <a:t>Hvernig</a:t>
            </a:r>
            <a:r>
              <a:rPr lang="en-GB" sz="1200" dirty="0"/>
              <a:t> var </a:t>
            </a:r>
            <a:r>
              <a:rPr lang="en-GB" sz="1200" dirty="0" err="1"/>
              <a:t>tíma</a:t>
            </a:r>
            <a:r>
              <a:rPr lang="en-GB" sz="1200" dirty="0"/>
              <a:t> </a:t>
            </a:r>
            <a:r>
              <a:rPr lang="en-GB" sz="1200" dirty="0" err="1"/>
              <a:t>mínum</a:t>
            </a:r>
            <a:r>
              <a:rPr lang="en-GB" sz="1200" dirty="0"/>
              <a:t> </a:t>
            </a:r>
            <a:r>
              <a:rPr lang="en-GB" sz="1200" dirty="0" err="1"/>
              <a:t>varið</a:t>
            </a:r>
            <a:r>
              <a:rPr lang="en-GB" sz="1200" dirty="0"/>
              <a:t>?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 dirty="0" err="1"/>
              <a:t>Hefði</a:t>
            </a:r>
            <a:r>
              <a:rPr lang="en-GB" sz="1200" dirty="0"/>
              <a:t> </a:t>
            </a:r>
            <a:r>
              <a:rPr lang="en-GB" sz="1200" dirty="0" err="1"/>
              <a:t>ég</a:t>
            </a:r>
            <a:r>
              <a:rPr lang="en-GB" sz="1200" dirty="0"/>
              <a:t> </a:t>
            </a:r>
            <a:r>
              <a:rPr lang="en-GB" sz="1200" dirty="0" err="1"/>
              <a:t>getað</a:t>
            </a:r>
            <a:r>
              <a:rPr lang="en-GB" sz="1200" dirty="0"/>
              <a:t> </a:t>
            </a:r>
            <a:r>
              <a:rPr lang="en-GB" sz="1200" dirty="0" err="1"/>
              <a:t>nýtt</a:t>
            </a:r>
            <a:r>
              <a:rPr lang="en-GB" sz="1200" dirty="0"/>
              <a:t> </a:t>
            </a:r>
            <a:r>
              <a:rPr lang="en-GB" sz="1200" dirty="0" err="1"/>
              <a:t>hann</a:t>
            </a:r>
            <a:r>
              <a:rPr lang="en-GB" sz="1200" dirty="0"/>
              <a:t> </a:t>
            </a:r>
            <a:r>
              <a:rPr lang="en-GB" sz="1200" dirty="0" err="1"/>
              <a:t>betur</a:t>
            </a:r>
            <a:r>
              <a:rPr lang="en-GB" sz="1200" dirty="0"/>
              <a:t>?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 dirty="0" err="1"/>
              <a:t>Hversu</a:t>
            </a:r>
            <a:r>
              <a:rPr lang="en-GB" sz="1200" dirty="0"/>
              <a:t> oft </a:t>
            </a:r>
            <a:r>
              <a:rPr lang="en-GB" sz="1200" dirty="0" err="1"/>
              <a:t>varð</a:t>
            </a:r>
            <a:r>
              <a:rPr lang="en-GB" sz="1200" dirty="0"/>
              <a:t> </a:t>
            </a:r>
            <a:r>
              <a:rPr lang="en-GB" sz="1200" dirty="0" err="1"/>
              <a:t>ég</a:t>
            </a:r>
            <a:r>
              <a:rPr lang="en-GB" sz="1200" dirty="0"/>
              <a:t> </a:t>
            </a:r>
            <a:r>
              <a:rPr lang="en-GB" sz="1200" dirty="0" err="1"/>
              <a:t>fyrir</a:t>
            </a:r>
            <a:r>
              <a:rPr lang="en-GB" sz="1200" dirty="0"/>
              <a:t> </a:t>
            </a:r>
            <a:r>
              <a:rPr lang="en-GB" sz="1200" dirty="0" err="1"/>
              <a:t>truflun</a:t>
            </a:r>
            <a:r>
              <a:rPr lang="en-GB" sz="1200" dirty="0"/>
              <a:t>? Hvers </a:t>
            </a:r>
            <a:r>
              <a:rPr lang="en-GB" sz="1200" dirty="0" err="1"/>
              <a:t>konar</a:t>
            </a:r>
            <a:r>
              <a:rPr lang="en-GB" sz="1200" dirty="0"/>
              <a:t> </a:t>
            </a:r>
            <a:r>
              <a:rPr lang="en-GB" sz="1200" dirty="0" err="1"/>
              <a:t>truflun</a:t>
            </a:r>
            <a:r>
              <a:rPr lang="en-GB" sz="1200" dirty="0"/>
              <a:t> var um </a:t>
            </a:r>
            <a:r>
              <a:rPr lang="en-GB" sz="1200" dirty="0" err="1"/>
              <a:t>að</a:t>
            </a:r>
            <a:r>
              <a:rPr lang="en-GB" sz="1200" dirty="0"/>
              <a:t> </a:t>
            </a:r>
            <a:r>
              <a:rPr lang="en-GB" sz="1200" dirty="0" err="1"/>
              <a:t>ræða</a:t>
            </a:r>
            <a:r>
              <a:rPr lang="en-GB" sz="1200" dirty="0"/>
              <a:t>? Var </a:t>
            </a:r>
            <a:r>
              <a:rPr lang="en-GB" sz="1200" dirty="0" err="1"/>
              <a:t>hún</a:t>
            </a:r>
            <a:r>
              <a:rPr lang="en-GB" sz="1200" dirty="0"/>
              <a:t> </a:t>
            </a:r>
            <a:r>
              <a:rPr lang="en-GB" sz="1200" dirty="0" err="1"/>
              <a:t>mikilvæg</a:t>
            </a:r>
            <a:r>
              <a:rPr lang="en-GB" sz="1200" dirty="0"/>
              <a:t> </a:t>
            </a:r>
            <a:r>
              <a:rPr lang="en-GB" sz="1200" dirty="0" err="1"/>
              <a:t>og</a:t>
            </a:r>
            <a:r>
              <a:rPr lang="en-GB" sz="1200" dirty="0"/>
              <a:t> </a:t>
            </a:r>
            <a:r>
              <a:rPr lang="en-GB" sz="1200" dirty="0" err="1"/>
              <a:t>hvað</a:t>
            </a:r>
            <a:r>
              <a:rPr lang="en-GB" sz="1200" dirty="0"/>
              <a:t> </a:t>
            </a:r>
            <a:r>
              <a:rPr lang="en-GB" sz="1200" dirty="0" err="1"/>
              <a:t>tók</a:t>
            </a:r>
            <a:r>
              <a:rPr lang="en-GB" sz="1200" dirty="0"/>
              <a:t> </a:t>
            </a:r>
            <a:r>
              <a:rPr lang="en-GB" sz="1200" dirty="0" err="1"/>
              <a:t>hún</a:t>
            </a:r>
            <a:r>
              <a:rPr lang="en-GB" sz="1200" dirty="0"/>
              <a:t> </a:t>
            </a:r>
            <a:r>
              <a:rPr lang="en-GB" sz="1200" dirty="0" err="1"/>
              <a:t>langan</a:t>
            </a:r>
            <a:r>
              <a:rPr lang="en-GB" sz="1200" dirty="0"/>
              <a:t> </a:t>
            </a:r>
            <a:r>
              <a:rPr lang="en-GB" sz="1200" dirty="0" err="1"/>
              <a:t>tíma</a:t>
            </a:r>
            <a:r>
              <a:rPr lang="en-GB" sz="1200" dirty="0"/>
              <a:t>?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 dirty="0" err="1"/>
              <a:t>Hverjir</a:t>
            </a:r>
            <a:r>
              <a:rPr lang="en-GB" sz="1200" dirty="0"/>
              <a:t> </a:t>
            </a:r>
            <a:r>
              <a:rPr lang="en-GB" sz="1200" dirty="0" err="1"/>
              <a:t>voru</a:t>
            </a:r>
            <a:r>
              <a:rPr lang="en-GB" sz="1200" dirty="0"/>
              <a:t> </a:t>
            </a:r>
            <a:r>
              <a:rPr lang="en-GB" sz="1200" dirty="0" err="1"/>
              <a:t>helstu</a:t>
            </a:r>
            <a:r>
              <a:rPr lang="en-GB" sz="1200" dirty="0"/>
              <a:t> </a:t>
            </a:r>
            <a:r>
              <a:rPr lang="en-GB" sz="1200" dirty="0" err="1"/>
              <a:t>tímaþjófarnir</a:t>
            </a:r>
            <a:endParaRPr sz="1200" dirty="0" err="1"/>
          </a:p>
          <a:p>
            <a:pPr marL="0" indent="0">
              <a:spcBef>
                <a:spcPts val="1600"/>
              </a:spcBef>
              <a:buNone/>
            </a:pPr>
            <a:r>
              <a:rPr lang="en-GB" sz="1200" dirty="0" err="1"/>
              <a:t>Hversu</a:t>
            </a:r>
            <a:r>
              <a:rPr lang="en-GB" sz="1200" dirty="0"/>
              <a:t> </a:t>
            </a:r>
            <a:r>
              <a:rPr lang="en-GB" sz="1200" dirty="0" err="1"/>
              <a:t>mikill</a:t>
            </a:r>
            <a:r>
              <a:rPr lang="en-GB" sz="1200" dirty="0"/>
              <a:t> </a:t>
            </a:r>
            <a:r>
              <a:rPr lang="en-GB" sz="1200" dirty="0" err="1"/>
              <a:t>tími</a:t>
            </a:r>
            <a:r>
              <a:rPr lang="en-GB" sz="1200" dirty="0"/>
              <a:t> </a:t>
            </a:r>
            <a:r>
              <a:rPr lang="en-GB" sz="1200" dirty="0" err="1"/>
              <a:t>fór</a:t>
            </a:r>
            <a:r>
              <a:rPr lang="en-GB" sz="1200" dirty="0"/>
              <a:t> í </a:t>
            </a:r>
            <a:r>
              <a:rPr lang="en-GB" sz="1200" dirty="0" err="1"/>
              <a:t>að</a:t>
            </a:r>
            <a:r>
              <a:rPr lang="en-GB" sz="1200" dirty="0"/>
              <a:t> </a:t>
            </a:r>
            <a:r>
              <a:rPr lang="en-GB" sz="1200" dirty="0" err="1"/>
              <a:t>redda</a:t>
            </a:r>
            <a:r>
              <a:rPr lang="en-GB" sz="1200" dirty="0"/>
              <a:t> </a:t>
            </a:r>
            <a:r>
              <a:rPr lang="en-GB" sz="1200" dirty="0" err="1"/>
              <a:t>hlutum</a:t>
            </a:r>
            <a:r>
              <a:rPr lang="en-GB" sz="1200" dirty="0"/>
              <a:t> </a:t>
            </a:r>
            <a:r>
              <a:rPr lang="en-GB" sz="1200" dirty="0" err="1"/>
              <a:t>sem</a:t>
            </a:r>
            <a:r>
              <a:rPr lang="en-GB" sz="1200" dirty="0"/>
              <a:t> </a:t>
            </a:r>
            <a:r>
              <a:rPr lang="en-GB" sz="1200" dirty="0" err="1"/>
              <a:t>fóru</a:t>
            </a:r>
            <a:r>
              <a:rPr lang="en-GB" sz="1200" dirty="0"/>
              <a:t> </a:t>
            </a:r>
            <a:r>
              <a:rPr lang="en-GB" sz="1200" dirty="0" err="1"/>
              <a:t>úrskeiðis</a:t>
            </a:r>
            <a:r>
              <a:rPr lang="en-GB" sz="1200" dirty="0"/>
              <a:t> </a:t>
            </a:r>
            <a:r>
              <a:rPr lang="en-GB" sz="1200" dirty="0" err="1"/>
              <a:t>vegna</a:t>
            </a:r>
            <a:r>
              <a:rPr lang="en-GB" sz="1200" dirty="0"/>
              <a:t> </a:t>
            </a:r>
            <a:r>
              <a:rPr lang="en-GB" sz="1200" dirty="0" err="1"/>
              <a:t>tímaskorts</a:t>
            </a:r>
            <a:r>
              <a:rPr lang="en-GB" sz="1200" dirty="0"/>
              <a:t> </a:t>
            </a:r>
            <a:r>
              <a:rPr lang="en-GB" sz="1200" dirty="0" err="1"/>
              <a:t>eða</a:t>
            </a:r>
            <a:r>
              <a:rPr lang="en-GB" sz="1200" dirty="0"/>
              <a:t> skort á </a:t>
            </a:r>
            <a:r>
              <a:rPr lang="en-GB" sz="1200" dirty="0" err="1"/>
              <a:t>skipulagningu</a:t>
            </a:r>
            <a:r>
              <a:rPr lang="en-GB" sz="1200" dirty="0"/>
              <a:t>?        </a:t>
            </a: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 dirty="0"/>
              <a:t>Á </a:t>
            </a:r>
            <a:r>
              <a:rPr lang="en-GB" sz="1200" dirty="0" err="1"/>
              <a:t>hvaða</a:t>
            </a:r>
            <a:r>
              <a:rPr lang="en-GB" sz="1200" dirty="0"/>
              <a:t> </a:t>
            </a:r>
            <a:r>
              <a:rPr lang="en-GB" sz="1200" dirty="0" err="1"/>
              <a:t>tíma</a:t>
            </a:r>
            <a:r>
              <a:rPr lang="en-GB" sz="1200" dirty="0"/>
              <a:t> </a:t>
            </a:r>
            <a:r>
              <a:rPr lang="en-GB" sz="1200" dirty="0" err="1"/>
              <a:t>dagsins</a:t>
            </a:r>
            <a:r>
              <a:rPr lang="en-GB" sz="1200" dirty="0"/>
              <a:t> </a:t>
            </a:r>
            <a:r>
              <a:rPr lang="en-GB" sz="1200" dirty="0" err="1"/>
              <a:t>kom</a:t>
            </a:r>
            <a:r>
              <a:rPr lang="en-GB" sz="1200" dirty="0"/>
              <a:t> </a:t>
            </a:r>
            <a:r>
              <a:rPr lang="en-GB" sz="1200" dirty="0" err="1"/>
              <a:t>ég</a:t>
            </a:r>
            <a:r>
              <a:rPr lang="en-GB" sz="1200" dirty="0"/>
              <a:t> </a:t>
            </a:r>
            <a:r>
              <a:rPr lang="en-GB" sz="1200" dirty="0" err="1"/>
              <a:t>mestu</a:t>
            </a:r>
            <a:r>
              <a:rPr lang="en-GB" sz="1200" dirty="0"/>
              <a:t> í </a:t>
            </a:r>
            <a:r>
              <a:rPr lang="en-GB" sz="1200" dirty="0" err="1"/>
              <a:t>verk</a:t>
            </a:r>
            <a:r>
              <a:rPr lang="en-GB" sz="1200" dirty="0"/>
              <a:t> </a:t>
            </a:r>
            <a:r>
              <a:rPr lang="en-GB" sz="1200" dirty="0" err="1"/>
              <a:t>og</a:t>
            </a:r>
            <a:r>
              <a:rPr lang="en-GB" sz="1200" dirty="0"/>
              <a:t> var </a:t>
            </a:r>
            <a:r>
              <a:rPr lang="en-GB" sz="1200" dirty="0" err="1"/>
              <a:t>ég</a:t>
            </a:r>
            <a:r>
              <a:rPr lang="en-GB" sz="1200" dirty="0"/>
              <a:t> </a:t>
            </a:r>
            <a:r>
              <a:rPr lang="en-GB" sz="1200" dirty="0" err="1"/>
              <a:t>þá</a:t>
            </a:r>
            <a:r>
              <a:rPr lang="en-GB" sz="1200" dirty="0"/>
              <a:t> </a:t>
            </a:r>
            <a:r>
              <a:rPr lang="en-GB" sz="1200" dirty="0" err="1"/>
              <a:t>að</a:t>
            </a:r>
            <a:r>
              <a:rPr lang="en-GB" sz="1200" dirty="0"/>
              <a:t> </a:t>
            </a:r>
            <a:r>
              <a:rPr lang="en-GB" sz="1200" dirty="0" err="1"/>
              <a:t>sinna</a:t>
            </a:r>
            <a:r>
              <a:rPr lang="en-GB" sz="1200" dirty="0"/>
              <a:t> </a:t>
            </a:r>
            <a:r>
              <a:rPr lang="en-GB" sz="1200" dirty="0" err="1"/>
              <a:t>því</a:t>
            </a:r>
            <a:r>
              <a:rPr lang="en-GB" sz="1200" dirty="0"/>
              <a:t> </a:t>
            </a:r>
            <a:r>
              <a:rPr lang="en-GB" sz="1200" dirty="0" err="1"/>
              <a:t>sem</a:t>
            </a:r>
            <a:r>
              <a:rPr lang="en-GB" sz="1200" dirty="0"/>
              <a:t> var í </a:t>
            </a:r>
            <a:r>
              <a:rPr lang="en-GB" sz="1200" dirty="0" err="1"/>
              <a:t>forgangi</a:t>
            </a:r>
            <a:r>
              <a:rPr lang="en-GB" sz="1200" dirty="0"/>
              <a:t>?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 dirty="0" err="1"/>
              <a:t>Hversu</a:t>
            </a:r>
            <a:r>
              <a:rPr lang="en-GB" sz="1200" dirty="0"/>
              <a:t> </a:t>
            </a:r>
            <a:r>
              <a:rPr lang="en-GB" sz="1200" dirty="0" err="1"/>
              <a:t>stórum</a:t>
            </a:r>
            <a:r>
              <a:rPr lang="en-GB" sz="1200" dirty="0"/>
              <a:t> </a:t>
            </a:r>
            <a:r>
              <a:rPr lang="en-GB" sz="1200" dirty="0" err="1"/>
              <a:t>hluta</a:t>
            </a:r>
            <a:r>
              <a:rPr lang="en-GB" sz="1200" dirty="0"/>
              <a:t> </a:t>
            </a:r>
            <a:r>
              <a:rPr lang="en-GB" sz="1200" dirty="0" err="1"/>
              <a:t>dagsins</a:t>
            </a:r>
            <a:r>
              <a:rPr lang="en-GB" sz="1200" dirty="0"/>
              <a:t> var </a:t>
            </a:r>
            <a:r>
              <a:rPr lang="en-GB" sz="1200" dirty="0" err="1"/>
              <a:t>varið</a:t>
            </a:r>
            <a:r>
              <a:rPr lang="en-GB" sz="1200" dirty="0"/>
              <a:t> í </a:t>
            </a:r>
            <a:r>
              <a:rPr lang="en-GB" sz="1200" dirty="0" err="1"/>
              <a:t>virkilega</a:t>
            </a:r>
            <a:r>
              <a:rPr lang="en-GB" sz="1200" dirty="0"/>
              <a:t> </a:t>
            </a:r>
            <a:r>
              <a:rPr lang="en-GB" sz="1200" dirty="0" err="1"/>
              <a:t>mikilvæg</a:t>
            </a:r>
            <a:r>
              <a:rPr lang="en-GB" sz="1200" dirty="0"/>
              <a:t> </a:t>
            </a:r>
            <a:r>
              <a:rPr lang="en-GB" sz="1200" dirty="0" err="1"/>
              <a:t>atriði</a:t>
            </a:r>
            <a:r>
              <a:rPr lang="en-GB" sz="1200" dirty="0"/>
              <a:t>?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 dirty="0" err="1"/>
              <a:t>Eyddi</a:t>
            </a:r>
            <a:r>
              <a:rPr lang="en-GB" sz="1200" dirty="0"/>
              <a:t> </a:t>
            </a:r>
            <a:r>
              <a:rPr lang="en-GB" sz="1200" dirty="0" err="1"/>
              <a:t>ég</a:t>
            </a:r>
            <a:r>
              <a:rPr lang="en-GB" sz="1200" dirty="0"/>
              <a:t> </a:t>
            </a:r>
            <a:r>
              <a:rPr lang="en-GB" sz="1200" dirty="0" err="1"/>
              <a:t>mikilvægum</a:t>
            </a:r>
            <a:r>
              <a:rPr lang="en-GB" sz="1200" dirty="0"/>
              <a:t> </a:t>
            </a:r>
            <a:r>
              <a:rPr lang="en-GB" sz="1200" dirty="0" err="1"/>
              <a:t>tíma</a:t>
            </a:r>
            <a:r>
              <a:rPr lang="en-GB" sz="1200" dirty="0"/>
              <a:t> í </a:t>
            </a:r>
            <a:r>
              <a:rPr lang="en-GB" sz="1200" dirty="0" err="1"/>
              <a:t>atriði</a:t>
            </a:r>
            <a:r>
              <a:rPr lang="en-GB" sz="1200" dirty="0"/>
              <a:t> </a:t>
            </a:r>
            <a:r>
              <a:rPr lang="en-GB" sz="1200" dirty="0" err="1"/>
              <a:t>sem</a:t>
            </a:r>
            <a:r>
              <a:rPr lang="en-GB" sz="1200" dirty="0"/>
              <a:t> </a:t>
            </a:r>
            <a:r>
              <a:rPr lang="en-GB" sz="1200" dirty="0" err="1"/>
              <a:t>einhver</a:t>
            </a:r>
            <a:r>
              <a:rPr lang="en-GB" sz="1200" dirty="0"/>
              <a:t> </a:t>
            </a:r>
            <a:r>
              <a:rPr lang="en-GB" sz="1200" dirty="0" err="1"/>
              <a:t>annar</a:t>
            </a:r>
            <a:r>
              <a:rPr lang="en-GB" sz="1200" dirty="0"/>
              <a:t> </a:t>
            </a:r>
            <a:r>
              <a:rPr lang="en-GB" sz="1200" dirty="0" err="1"/>
              <a:t>hefði</a:t>
            </a:r>
            <a:r>
              <a:rPr lang="en-GB" sz="1200" dirty="0"/>
              <a:t> </a:t>
            </a:r>
            <a:r>
              <a:rPr lang="en-GB" sz="1200" dirty="0" err="1"/>
              <a:t>getað</a:t>
            </a:r>
            <a:r>
              <a:rPr lang="en-GB" sz="1200" dirty="0"/>
              <a:t> </a:t>
            </a:r>
            <a:r>
              <a:rPr lang="en-GB" sz="1200" dirty="0" err="1"/>
              <a:t>sinnt</a:t>
            </a:r>
            <a:r>
              <a:rPr lang="en-GB" sz="1200" dirty="0"/>
              <a:t>?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088" y="1001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7016988" y="3877200"/>
            <a:ext cx="1465200" cy="987000"/>
          </a:xfrm>
          <a:prstGeom prst="wedgeRoundRectCallout">
            <a:avLst>
              <a:gd name="adj1" fmla="val -70931"/>
              <a:gd name="adj2" fmla="val 1675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Getur bæði átt við vinnu og einkalíf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29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5"/>
                </a:solidFill>
              </a:rPr>
              <a:t>Tímadagbók</a:t>
            </a:r>
            <a:endParaRPr b="1">
              <a:solidFill>
                <a:schemeClr val="accent5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l="3971" t="20693" r="4737" b="11167"/>
          <a:stretch/>
        </p:blipFill>
        <p:spPr>
          <a:xfrm>
            <a:off x="3843053" y="339488"/>
            <a:ext cx="4486049" cy="446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l="3302" t="12917" r="2871" b="5939"/>
          <a:stretch/>
        </p:blipFill>
        <p:spPr>
          <a:xfrm>
            <a:off x="246725" y="1654925"/>
            <a:ext cx="3319675" cy="215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741B47"/>
                </a:solidFill>
              </a:rPr>
              <a:t>Forgangsröðun - matskvarði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67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 = Vegur þungt og liggur á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2 = Vegur þungt en liggur ekki á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3 = Liggur á en vegur ekki þungt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4 = Reglubundin verkefni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5 = Liggur ekki á og vegur ekki þungt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3146450" y="3820425"/>
            <a:ext cx="3135000" cy="1090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Vinna og einkalíf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B5394"/>
                </a:solidFill>
              </a:rPr>
              <a:t>Kökurit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7225" y="1087600"/>
            <a:ext cx="8520600" cy="3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Sumir hugsa tímann sem köku. Henni skiptum við niður eftir því í hverju við eyðum tímanum í. Breytist kakan eitthvað eftir aldri?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601" y="1758584"/>
            <a:ext cx="3532700" cy="243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26" y="2027350"/>
            <a:ext cx="3680424" cy="25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300" y="148438"/>
            <a:ext cx="25717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t="1584"/>
          <a:stretch/>
        </p:blipFill>
        <p:spPr>
          <a:xfrm>
            <a:off x="7379550" y="1482975"/>
            <a:ext cx="1714500" cy="24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38761D"/>
                </a:solidFill>
              </a:rPr>
              <a:t>Nútímasamfélag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199575" y="1206588"/>
            <a:ext cx="6394800" cy="3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err="1"/>
              <a:t>Hefur</a:t>
            </a:r>
            <a:r>
              <a:rPr lang="en-GB" dirty="0"/>
              <a:t> </a:t>
            </a:r>
            <a:r>
              <a:rPr lang="en-GB" dirty="0" err="1"/>
              <a:t>kakan</a:t>
            </a:r>
            <a:r>
              <a:rPr lang="en-GB" dirty="0"/>
              <a:t> </a:t>
            </a:r>
            <a:r>
              <a:rPr lang="en-GB" dirty="0" err="1"/>
              <a:t>eitthvað</a:t>
            </a:r>
            <a:r>
              <a:rPr lang="en-GB" dirty="0"/>
              <a:t> </a:t>
            </a:r>
            <a:r>
              <a:rPr lang="en-GB" dirty="0" err="1"/>
              <a:t>breyst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tímanum</a:t>
            </a:r>
            <a:r>
              <a:rPr lang="en-GB" dirty="0"/>
              <a:t>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viljum</a:t>
            </a:r>
            <a:r>
              <a:rPr lang="en-GB" dirty="0"/>
              <a:t> </a:t>
            </a:r>
            <a:r>
              <a:rPr lang="en-GB" dirty="0" err="1"/>
              <a:t>standa</a:t>
            </a:r>
            <a:r>
              <a:rPr lang="en-GB" dirty="0"/>
              <a:t> </a:t>
            </a:r>
            <a:r>
              <a:rPr lang="en-GB" dirty="0" err="1"/>
              <a:t>okkur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í </a:t>
            </a:r>
            <a:r>
              <a:rPr lang="en-GB" dirty="0" err="1"/>
              <a:t>skólanum</a:t>
            </a:r>
            <a:r>
              <a:rPr lang="en-GB" dirty="0"/>
              <a:t>, vera </a:t>
            </a:r>
            <a:r>
              <a:rPr lang="en-GB" dirty="0" err="1"/>
              <a:t>virk</a:t>
            </a:r>
            <a:r>
              <a:rPr lang="en-GB" dirty="0"/>
              <a:t> í </a:t>
            </a:r>
            <a:r>
              <a:rPr lang="en-GB" dirty="0" err="1"/>
              <a:t>félagsmálum</a:t>
            </a:r>
            <a:r>
              <a:rPr lang="en-GB" dirty="0"/>
              <a:t>, </a:t>
            </a:r>
            <a:r>
              <a:rPr lang="en-GB" dirty="0" err="1"/>
              <a:t>sinna</a:t>
            </a:r>
            <a:r>
              <a:rPr lang="en-GB" dirty="0"/>
              <a:t> </a:t>
            </a:r>
            <a:r>
              <a:rPr lang="en-GB" dirty="0" err="1"/>
              <a:t>foreldrum</a:t>
            </a:r>
            <a:r>
              <a:rPr lang="en-GB" dirty="0"/>
              <a:t> </a:t>
            </a:r>
            <a:r>
              <a:rPr lang="en-GB" dirty="0" err="1"/>
              <a:t>okkar</a:t>
            </a:r>
            <a:r>
              <a:rPr lang="en-GB" dirty="0"/>
              <a:t>, </a:t>
            </a:r>
            <a:r>
              <a:rPr lang="en-GB" dirty="0" err="1"/>
              <a:t>fylgjast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samfélagsumræðunni</a:t>
            </a:r>
            <a:r>
              <a:rPr lang="en-GB" dirty="0"/>
              <a:t>, </a:t>
            </a:r>
            <a:r>
              <a:rPr lang="en-GB" dirty="0" err="1"/>
              <a:t>lesa</a:t>
            </a:r>
            <a:r>
              <a:rPr lang="en-GB" dirty="0"/>
              <a:t> </a:t>
            </a:r>
            <a:r>
              <a:rPr lang="en-GB" dirty="0" err="1"/>
              <a:t>bækur</a:t>
            </a:r>
            <a:r>
              <a:rPr lang="en-GB" dirty="0"/>
              <a:t>, </a:t>
            </a:r>
            <a:r>
              <a:rPr lang="en-GB" dirty="0" err="1"/>
              <a:t>ferðast</a:t>
            </a:r>
            <a:r>
              <a:rPr lang="en-GB" dirty="0"/>
              <a:t>, vera </a:t>
            </a:r>
            <a:r>
              <a:rPr lang="en-GB" dirty="0" err="1"/>
              <a:t>menningarleg</a:t>
            </a:r>
            <a:r>
              <a:rPr lang="en-GB" dirty="0"/>
              <a:t>, </a:t>
            </a:r>
            <a:r>
              <a:rPr lang="en-GB" dirty="0" err="1"/>
              <a:t>mennta</a:t>
            </a:r>
            <a:r>
              <a:rPr lang="en-GB" dirty="0"/>
              <a:t> </a:t>
            </a:r>
            <a:r>
              <a:rPr lang="en-GB" dirty="0" err="1"/>
              <a:t>okkur</a:t>
            </a:r>
            <a:r>
              <a:rPr lang="en-GB" dirty="0"/>
              <a:t> (</a:t>
            </a:r>
            <a:r>
              <a:rPr lang="en-GB" dirty="0" err="1"/>
              <a:t>endurmenntun</a:t>
            </a:r>
            <a:r>
              <a:rPr lang="en-GB" dirty="0"/>
              <a:t>), </a:t>
            </a:r>
            <a:r>
              <a:rPr lang="en-GB" dirty="0" err="1"/>
              <a:t>stunda</a:t>
            </a:r>
            <a:r>
              <a:rPr lang="en-GB" dirty="0"/>
              <a:t> </a:t>
            </a:r>
            <a:r>
              <a:rPr lang="en-GB" dirty="0" err="1"/>
              <a:t>hreyfingu</a:t>
            </a:r>
            <a:r>
              <a:rPr lang="en-GB" dirty="0"/>
              <a:t>, </a:t>
            </a:r>
            <a:r>
              <a:rPr lang="en-GB" dirty="0" err="1"/>
              <a:t>rækta</a:t>
            </a:r>
            <a:r>
              <a:rPr lang="en-GB" dirty="0"/>
              <a:t> </a:t>
            </a:r>
            <a:r>
              <a:rPr lang="en-GB" dirty="0" err="1"/>
              <a:t>vini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…….</a:t>
            </a:r>
            <a:endParaRPr dirty="0"/>
          </a:p>
          <a:p>
            <a:r>
              <a:rPr lang="en-GB" dirty="0" err="1"/>
              <a:t>Krafan</a:t>
            </a:r>
            <a:r>
              <a:rPr lang="en-GB" dirty="0"/>
              <a:t> </a:t>
            </a:r>
            <a:r>
              <a:rPr lang="en-GB" dirty="0" err="1"/>
              <a:t>hefur</a:t>
            </a:r>
            <a:r>
              <a:rPr lang="en-GB" dirty="0"/>
              <a:t> </a:t>
            </a:r>
            <a:r>
              <a:rPr lang="en-GB" dirty="0" err="1"/>
              <a:t>einnig</a:t>
            </a:r>
            <a:r>
              <a:rPr lang="en-GB" dirty="0"/>
              <a:t> </a:t>
            </a:r>
            <a:r>
              <a:rPr lang="en-GB" dirty="0" err="1"/>
              <a:t>aukist</a:t>
            </a:r>
            <a:r>
              <a:rPr lang="en-GB" dirty="0"/>
              <a:t> á </a:t>
            </a:r>
            <a:r>
              <a:rPr lang="en-GB" dirty="0" err="1"/>
              <a:t>vinnumarkaðnum</a:t>
            </a:r>
            <a:r>
              <a:rPr lang="en-GB" dirty="0"/>
              <a:t>. </a:t>
            </a:r>
            <a:r>
              <a:rPr lang="en-GB" dirty="0" err="1"/>
              <a:t>Hraðinn</a:t>
            </a:r>
            <a:r>
              <a:rPr lang="en-GB" dirty="0"/>
              <a:t> </a:t>
            </a:r>
            <a:r>
              <a:rPr lang="en-GB" dirty="0" err="1"/>
              <a:t>hefur</a:t>
            </a:r>
            <a:r>
              <a:rPr lang="en-GB" dirty="0"/>
              <a:t> </a:t>
            </a:r>
            <a:r>
              <a:rPr lang="en-GB" dirty="0" err="1"/>
              <a:t>aukist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krafan</a:t>
            </a:r>
            <a:r>
              <a:rPr lang="en-GB" dirty="0"/>
              <a:t> um </a:t>
            </a:r>
            <a:r>
              <a:rPr lang="en-GB" dirty="0" err="1"/>
              <a:t>þekkingu</a:t>
            </a:r>
            <a:r>
              <a:rPr lang="en-GB" dirty="0"/>
              <a:t>, </a:t>
            </a:r>
            <a:r>
              <a:rPr lang="en-GB" dirty="0" err="1"/>
              <a:t>aukna</a:t>
            </a:r>
            <a:r>
              <a:rPr lang="en-GB" dirty="0"/>
              <a:t> </a:t>
            </a:r>
            <a:r>
              <a:rPr lang="en-GB" dirty="0" err="1"/>
              <a:t>sérhæfingu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fjölbreyttara</a:t>
            </a:r>
            <a:r>
              <a:rPr lang="en-GB" dirty="0"/>
              <a:t> </a:t>
            </a:r>
            <a:r>
              <a:rPr lang="en-GB" dirty="0" err="1"/>
              <a:t>menntunarstig</a:t>
            </a:r>
            <a:r>
              <a:rPr lang="en-GB" dirty="0"/>
              <a:t>. 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aukinni</a:t>
            </a:r>
            <a:r>
              <a:rPr lang="en-GB" dirty="0"/>
              <a:t> </a:t>
            </a:r>
            <a:r>
              <a:rPr lang="en-GB" dirty="0" err="1"/>
              <a:t>netvæðingu</a:t>
            </a:r>
            <a:r>
              <a:rPr lang="en-GB" dirty="0"/>
              <a:t> </a:t>
            </a:r>
            <a:r>
              <a:rPr lang="en-GB" dirty="0" err="1"/>
              <a:t>hefur</a:t>
            </a:r>
            <a:r>
              <a:rPr lang="en-GB" dirty="0"/>
              <a:t> </a:t>
            </a:r>
            <a:r>
              <a:rPr lang="en-GB" dirty="0" err="1"/>
              <a:t>jafnvægið</a:t>
            </a:r>
            <a:r>
              <a:rPr lang="en-GB" dirty="0"/>
              <a:t> milli </a:t>
            </a:r>
            <a:r>
              <a:rPr lang="en-GB" dirty="0" err="1"/>
              <a:t>vinnu</a:t>
            </a:r>
            <a:r>
              <a:rPr lang="en-GB" dirty="0"/>
              <a:t>    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einkalífs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sett </a:t>
            </a:r>
            <a:r>
              <a:rPr lang="en-GB" dirty="0" err="1"/>
              <a:t>úr</a:t>
            </a:r>
            <a:r>
              <a:rPr lang="en-GB" dirty="0"/>
              <a:t> </a:t>
            </a:r>
            <a:r>
              <a:rPr lang="en-GB" dirty="0" err="1"/>
              <a:t>skorðum</a:t>
            </a:r>
            <a:r>
              <a:rPr lang="en-GB" dirty="0"/>
              <a:t>. 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b="18467"/>
          <a:stretch/>
        </p:blipFill>
        <p:spPr>
          <a:xfrm>
            <a:off x="6105737" y="3479225"/>
            <a:ext cx="2726574" cy="14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844A-3F5E-744E-52E6-2598CFE51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Afhverju</a:t>
            </a:r>
            <a:r>
              <a:rPr lang="en-GB" dirty="0"/>
              <a:t> </a:t>
            </a:r>
            <a:r>
              <a:rPr lang="en-GB" dirty="0" err="1"/>
              <a:t>tímastjórnun</a:t>
            </a:r>
            <a:r>
              <a:rPr lang="en-GB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B6613-3344-7906-A4AF-CCBDB5C97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168 </a:t>
            </a:r>
            <a:r>
              <a:rPr lang="en-GB" dirty="0" err="1"/>
              <a:t>klukkustundir</a:t>
            </a:r>
            <a:r>
              <a:rPr lang="en-GB" dirty="0"/>
              <a:t> í </a:t>
            </a:r>
            <a:r>
              <a:rPr lang="en-GB" dirty="0" err="1"/>
              <a:t>vikunni</a:t>
            </a:r>
            <a:endParaRPr lang="en-GB" dirty="0"/>
          </a:p>
          <a:p>
            <a:pPr lvl="1"/>
            <a:r>
              <a:rPr lang="en-GB" dirty="0" err="1"/>
              <a:t>Skóli</a:t>
            </a:r>
            <a:r>
              <a:rPr lang="en-GB" dirty="0"/>
              <a:t>/</a:t>
            </a:r>
            <a:r>
              <a:rPr lang="en-GB" dirty="0" err="1"/>
              <a:t>vinna</a:t>
            </a:r>
            <a:r>
              <a:rPr lang="en-GB" dirty="0"/>
              <a:t> 40-50 </a:t>
            </a:r>
            <a:r>
              <a:rPr lang="en-GB" dirty="0" err="1"/>
              <a:t>klst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Svefn</a:t>
            </a:r>
            <a:r>
              <a:rPr lang="en-GB" dirty="0"/>
              <a:t> </a:t>
            </a:r>
            <a:r>
              <a:rPr lang="en-GB" dirty="0" err="1"/>
              <a:t>miðað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7 </a:t>
            </a:r>
            <a:r>
              <a:rPr lang="en-GB" dirty="0" err="1"/>
              <a:t>klst</a:t>
            </a:r>
            <a:r>
              <a:rPr lang="en-GB" dirty="0"/>
              <a:t> er 49 </a:t>
            </a:r>
            <a:r>
              <a:rPr lang="en-GB" dirty="0" err="1"/>
              <a:t>klst</a:t>
            </a:r>
            <a:endParaRPr lang="en-GB" dirty="0"/>
          </a:p>
          <a:p>
            <a:pPr marL="596900" lvl="1" indent="0">
              <a:buNone/>
            </a:pPr>
            <a:endParaRPr lang="en-GB" dirty="0"/>
          </a:p>
          <a:p>
            <a:r>
              <a:rPr lang="en-GB" dirty="0"/>
              <a:t>68 </a:t>
            </a:r>
            <a:r>
              <a:rPr lang="en-GB" dirty="0" err="1"/>
              <a:t>klst</a:t>
            </a:r>
            <a:r>
              <a:rPr lang="en-GB" dirty="0"/>
              <a:t> </a:t>
            </a:r>
            <a:r>
              <a:rPr lang="en-GB" dirty="0" err="1"/>
              <a:t>eftir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vikunni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“</a:t>
            </a:r>
            <a:r>
              <a:rPr lang="en-GB" dirty="0" err="1"/>
              <a:t>leika</a:t>
            </a:r>
            <a:r>
              <a:rPr lang="en-GB" dirty="0"/>
              <a:t> </a:t>
            </a:r>
            <a:r>
              <a:rPr lang="en-GB" dirty="0" err="1"/>
              <a:t>sér</a:t>
            </a:r>
            <a:r>
              <a:rPr lang="en-GB" dirty="0"/>
              <a:t>”</a:t>
            </a:r>
          </a:p>
          <a:p>
            <a:endParaRPr lang="en-GB" dirty="0"/>
          </a:p>
          <a:p>
            <a:r>
              <a:rPr lang="en-GB" dirty="0" err="1"/>
              <a:t>Þegar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segjumst</a:t>
            </a:r>
            <a:r>
              <a:rPr lang="en-GB" dirty="0"/>
              <a:t> ekki </a:t>
            </a:r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nægan</a:t>
            </a:r>
            <a:r>
              <a:rPr lang="en-GB" dirty="0"/>
              <a:t> </a:t>
            </a:r>
            <a:r>
              <a:rPr lang="en-GB" dirty="0" err="1"/>
              <a:t>tíma</a:t>
            </a:r>
            <a:r>
              <a:rPr lang="en-GB" dirty="0"/>
              <a:t> </a:t>
            </a:r>
            <a:r>
              <a:rPr lang="en-GB" dirty="0" err="1"/>
              <a:t>þá</a:t>
            </a:r>
            <a:r>
              <a:rPr lang="en-GB" dirty="0"/>
              <a:t> </a:t>
            </a:r>
            <a:r>
              <a:rPr lang="en-GB" dirty="0" err="1"/>
              <a:t>erum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segja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séum</a:t>
            </a:r>
            <a:r>
              <a:rPr lang="en-GB" dirty="0"/>
              <a:t> ekki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verja</a:t>
            </a:r>
            <a:r>
              <a:rPr lang="en-GB" dirty="0"/>
              <a:t> </a:t>
            </a:r>
            <a:r>
              <a:rPr lang="en-GB" dirty="0" err="1"/>
              <a:t>tímanum</a:t>
            </a:r>
            <a:r>
              <a:rPr lang="en-GB" dirty="0"/>
              <a:t> </a:t>
            </a:r>
            <a:r>
              <a:rPr lang="en-GB" dirty="0" err="1"/>
              <a:t>eins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viljum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49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741B47"/>
                </a:solidFill>
              </a:rPr>
              <a:t>Markmið</a:t>
            </a:r>
            <a:endParaRPr b="1">
              <a:solidFill>
                <a:srgbClr val="741B47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Hvað viljum við fá út úr lífinu?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Hvað/hverjir skiptir okkur helst máli?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Hef ég tíma til að gera það sem mér finnst skemmtilegt?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Er ég að ná markmiðum mínum?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Forgangsraða í ég tíma mínum samkvæmt markmiðum mínum?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975" y="445013"/>
            <a:ext cx="25908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4">
            <a:alphaModFix/>
          </a:blip>
          <a:srcRect l="7097" b="15931"/>
          <a:stretch/>
        </p:blipFill>
        <p:spPr>
          <a:xfrm>
            <a:off x="4904725" y="2265200"/>
            <a:ext cx="3591224" cy="2437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/>
          <p:nvPr/>
        </p:nvSpPr>
        <p:spPr>
          <a:xfrm>
            <a:off x="1806100" y="3910075"/>
            <a:ext cx="2442300" cy="658800"/>
          </a:xfrm>
          <a:prstGeom prst="wedgeRoundRectCallout">
            <a:avLst>
              <a:gd name="adj1" fmla="val 59761"/>
              <a:gd name="adj2" fmla="val -3965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Hverjir eru mínir steinar?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3513-D889-4411-B44D-CAD073EF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Tímaáætlun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09AC4-07F1-2201-54FE-F715652EA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Gefa</a:t>
            </a:r>
            <a:r>
              <a:rPr lang="en-GB" dirty="0"/>
              <a:t> </a:t>
            </a:r>
            <a:r>
              <a:rPr lang="en-GB" dirty="0" err="1"/>
              <a:t>ákveðið</a:t>
            </a:r>
            <a:r>
              <a:rPr lang="en-GB" dirty="0"/>
              <a:t> </a:t>
            </a:r>
            <a:r>
              <a:rPr lang="en-GB" dirty="0" err="1"/>
              <a:t>frelsi</a:t>
            </a:r>
            <a:r>
              <a:rPr lang="en-GB" dirty="0"/>
              <a:t>, </a:t>
            </a:r>
            <a:r>
              <a:rPr lang="en-GB" dirty="0" err="1"/>
              <a:t>eykur</a:t>
            </a:r>
            <a:r>
              <a:rPr lang="en-GB" dirty="0"/>
              <a:t> </a:t>
            </a:r>
            <a:r>
              <a:rPr lang="en-GB" dirty="0" err="1"/>
              <a:t>yfirsýn</a:t>
            </a:r>
            <a:r>
              <a:rPr lang="en-GB" dirty="0"/>
              <a:t> </a:t>
            </a:r>
            <a:r>
              <a:rPr lang="en-GB" dirty="0" err="1"/>
              <a:t>yfir</a:t>
            </a:r>
            <a:r>
              <a:rPr lang="en-GB" dirty="0"/>
              <a:t> </a:t>
            </a:r>
            <a:r>
              <a:rPr lang="en-GB" dirty="0" err="1"/>
              <a:t>námið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gefur</a:t>
            </a:r>
            <a:r>
              <a:rPr lang="en-GB" dirty="0"/>
              <a:t> </a:t>
            </a:r>
            <a:r>
              <a:rPr lang="en-GB" dirty="0" err="1"/>
              <a:t>þér</a:t>
            </a:r>
            <a:r>
              <a:rPr lang="en-GB" dirty="0"/>
              <a:t> </a:t>
            </a:r>
            <a:r>
              <a:rPr lang="en-GB" dirty="0" err="1"/>
              <a:t>tíma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gera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er </a:t>
            </a:r>
            <a:r>
              <a:rPr lang="en-GB" dirty="0" err="1"/>
              <a:t>nauðsynlegt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er </a:t>
            </a:r>
            <a:r>
              <a:rPr lang="en-GB" dirty="0" err="1"/>
              <a:t>skemmtilegt</a:t>
            </a:r>
            <a:r>
              <a:rPr lang="en-GB" dirty="0"/>
              <a:t>.</a:t>
            </a:r>
          </a:p>
          <a:p>
            <a:r>
              <a:rPr lang="en-GB" dirty="0" err="1"/>
              <a:t>Meiri</a:t>
            </a:r>
            <a:r>
              <a:rPr lang="en-GB" dirty="0"/>
              <a:t> </a:t>
            </a:r>
            <a:r>
              <a:rPr lang="en-GB" dirty="0" err="1"/>
              <a:t>líkur</a:t>
            </a:r>
            <a:r>
              <a:rPr lang="en-GB" dirty="0"/>
              <a:t> á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frítíma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skipuleggja</a:t>
            </a:r>
            <a:r>
              <a:rPr lang="en-GB" dirty="0"/>
              <a:t> </a:t>
            </a:r>
            <a:r>
              <a:rPr lang="en-GB" dirty="0" err="1"/>
              <a:t>eitthvað</a:t>
            </a:r>
            <a:r>
              <a:rPr lang="en-GB" dirty="0"/>
              <a:t> </a:t>
            </a:r>
            <a:r>
              <a:rPr lang="en-GB" dirty="0" err="1"/>
              <a:t>skemmtilegt</a:t>
            </a:r>
            <a:endParaRPr lang="en-GB" dirty="0"/>
          </a:p>
          <a:p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gera</a:t>
            </a:r>
            <a:r>
              <a:rPr lang="en-GB" dirty="0"/>
              <a:t> </a:t>
            </a:r>
            <a:r>
              <a:rPr lang="en-GB" dirty="0" err="1"/>
              <a:t>tímaáætlun</a:t>
            </a:r>
            <a:r>
              <a:rPr lang="en-GB" dirty="0"/>
              <a:t> </a:t>
            </a:r>
            <a:r>
              <a:rPr lang="en-GB" dirty="0" err="1"/>
              <a:t>þurfum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vita í </a:t>
            </a:r>
            <a:r>
              <a:rPr lang="en-GB" dirty="0" err="1"/>
              <a:t>hvað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eyðum</a:t>
            </a:r>
            <a:r>
              <a:rPr lang="en-GB" dirty="0"/>
              <a:t> </a:t>
            </a:r>
            <a:r>
              <a:rPr lang="en-GB" dirty="0" err="1"/>
              <a:t>tímanum</a:t>
            </a:r>
            <a:r>
              <a:rPr lang="en-GB" dirty="0"/>
              <a:t> </a:t>
            </a:r>
            <a:r>
              <a:rPr lang="en-GB" dirty="0" err="1"/>
              <a:t>okkar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Þá</a:t>
            </a:r>
            <a:r>
              <a:rPr lang="en-GB" dirty="0"/>
              <a:t> </a:t>
            </a:r>
            <a:r>
              <a:rPr lang="en-GB" dirty="0" err="1"/>
              <a:t>erum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meðvitum</a:t>
            </a:r>
            <a:r>
              <a:rPr lang="en-GB" dirty="0"/>
              <a:t> um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hvað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eyðum</a:t>
            </a:r>
            <a:r>
              <a:rPr lang="en-GB" dirty="0"/>
              <a:t> </a:t>
            </a:r>
            <a:r>
              <a:rPr lang="en-GB" dirty="0" err="1"/>
              <a:t>tímanum</a:t>
            </a:r>
            <a:r>
              <a:rPr lang="en-GB" dirty="0"/>
              <a:t> </a:t>
            </a:r>
            <a:r>
              <a:rPr lang="en-GB" dirty="0" err="1"/>
              <a:t>okkar</a:t>
            </a:r>
            <a:r>
              <a:rPr lang="en-GB" dirty="0"/>
              <a:t> í</a:t>
            </a:r>
          </a:p>
          <a:p>
            <a:pPr lvl="1"/>
            <a:r>
              <a:rPr lang="en-GB" dirty="0" err="1"/>
              <a:t>Þannig</a:t>
            </a:r>
            <a:r>
              <a:rPr lang="en-GB" dirty="0"/>
              <a:t> </a:t>
            </a:r>
            <a:r>
              <a:rPr lang="en-GB" dirty="0" err="1"/>
              <a:t>getum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vitað</a:t>
            </a:r>
            <a:r>
              <a:rPr lang="en-GB" dirty="0"/>
              <a:t> </a:t>
            </a:r>
            <a:r>
              <a:rPr lang="en-GB" dirty="0" err="1"/>
              <a:t>hvað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er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getum</a:t>
            </a:r>
            <a:r>
              <a:rPr lang="en-GB" dirty="0"/>
              <a:t> slept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hvernig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getum</a:t>
            </a:r>
            <a:r>
              <a:rPr lang="en-GB" dirty="0"/>
              <a:t> </a:t>
            </a:r>
            <a:r>
              <a:rPr lang="en-GB" dirty="0" err="1"/>
              <a:t>breytt</a:t>
            </a:r>
            <a:r>
              <a:rPr lang="en-GB" dirty="0"/>
              <a:t> </a:t>
            </a:r>
            <a:r>
              <a:rPr lang="en-GB" dirty="0" err="1"/>
              <a:t>lifnaðarháttum</a:t>
            </a:r>
            <a:r>
              <a:rPr lang="en-GB" dirty="0"/>
              <a:t> </a:t>
            </a:r>
            <a:r>
              <a:rPr lang="en-GB" dirty="0" err="1"/>
              <a:t>okkar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ná</a:t>
            </a:r>
            <a:r>
              <a:rPr lang="en-GB" dirty="0"/>
              <a:t> </a:t>
            </a:r>
            <a:r>
              <a:rPr lang="en-GB" dirty="0" err="1"/>
              <a:t>markmiðum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2593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912</Words>
  <Application>Microsoft Office PowerPoint</Application>
  <PresentationFormat>On-screen Show (16:9)</PresentationFormat>
  <Paragraphs>100</Paragraphs>
  <Slides>17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Simple Light</vt:lpstr>
      <vt:lpstr>Tímastjórnun </vt:lpstr>
      <vt:lpstr>Hvernig verjum við tíma okkar?</vt:lpstr>
      <vt:lpstr>Tímadagbók</vt:lpstr>
      <vt:lpstr>Forgangsröðun - matskvarði</vt:lpstr>
      <vt:lpstr>Kökurit</vt:lpstr>
      <vt:lpstr>Nútímasamfélag</vt:lpstr>
      <vt:lpstr>Afhverju tímastjórnun?</vt:lpstr>
      <vt:lpstr>Markmið</vt:lpstr>
      <vt:lpstr>Tímaáætlun</vt:lpstr>
      <vt:lpstr>RÁÐLAGÐUR SKAMMTUR – 15 MÍNÚTUR Á DAG</vt:lpstr>
      <vt:lpstr>PowerPoint Presentation</vt:lpstr>
      <vt:lpstr>PowerPoint Presentation</vt:lpstr>
      <vt:lpstr>Tímaþjófar</vt:lpstr>
      <vt:lpstr>Einfaldaðu lífið þitt!</vt:lpstr>
      <vt:lpstr>PowerPoint Presentation</vt:lpstr>
      <vt:lpstr>Hvernig setjum við upp áætlun?</vt:lpstr>
      <vt:lpstr> Forgangsraðaðu, skipulegðu tíma þinn, græddu tíma sem kemur ekki aftur!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Tímastjórnun </dc:title>
  <cp:lastModifiedBy>Guðríður</cp:lastModifiedBy>
  <cp:revision>13</cp:revision>
  <dcterms:modified xsi:type="dcterms:W3CDTF">2025-01-28T10:38:10Z</dcterms:modified>
</cp:coreProperties>
</file>