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0080625" cy="7559675"/>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2241AF-9EE0-49B8-97E7-E662C4C53DB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74545DE-6D7E-466C-8B87-3A3E19A28E0B}">
      <dgm:prSet/>
      <dgm:spPr/>
      <dgm:t>
        <a:bodyPr/>
        <a:lstStyle/>
        <a:p>
          <a:r>
            <a:rPr lang="en-US" b="0" i="0"/>
            <a:t>Hvert einasta hús er byggt tvisvar, fyrst í huga okkar, svo í raunveruleikanum.</a:t>
          </a:r>
          <a:endParaRPr lang="en-US"/>
        </a:p>
      </dgm:t>
    </dgm:pt>
    <dgm:pt modelId="{45FE8D77-702B-447C-8592-CC69BA23FE21}" type="parTrans" cxnId="{BC326520-E42F-48F8-A56A-95E80DFF2EE1}">
      <dgm:prSet/>
      <dgm:spPr/>
      <dgm:t>
        <a:bodyPr/>
        <a:lstStyle/>
        <a:p>
          <a:endParaRPr lang="en-US"/>
        </a:p>
      </dgm:t>
    </dgm:pt>
    <dgm:pt modelId="{EB3177DE-AA1F-4C0C-9DD8-6FCF6CF7A989}" type="sibTrans" cxnId="{BC326520-E42F-48F8-A56A-95E80DFF2EE1}">
      <dgm:prSet/>
      <dgm:spPr/>
      <dgm:t>
        <a:bodyPr/>
        <a:lstStyle/>
        <a:p>
          <a:endParaRPr lang="en-US"/>
        </a:p>
      </dgm:t>
    </dgm:pt>
    <dgm:pt modelId="{FBA00315-DA23-4A1F-9BD6-E153D1C76AD0}">
      <dgm:prSet/>
      <dgm:spPr/>
      <dgm:t>
        <a:bodyPr/>
        <a:lstStyle/>
        <a:p>
          <a:r>
            <a:rPr lang="en-US" b="0" i="0"/>
            <a:t>Fólk eyðir meiri tíma í að skipuleggja sumarfrí sitt en líf sitt.</a:t>
          </a:r>
          <a:endParaRPr lang="en-US"/>
        </a:p>
      </dgm:t>
    </dgm:pt>
    <dgm:pt modelId="{ECBDED23-E703-4C61-8518-409B632C6EA4}" type="parTrans" cxnId="{F7D41BDA-6E0A-4F21-B7F4-D2BC58905D89}">
      <dgm:prSet/>
      <dgm:spPr/>
      <dgm:t>
        <a:bodyPr/>
        <a:lstStyle/>
        <a:p>
          <a:endParaRPr lang="en-US"/>
        </a:p>
      </dgm:t>
    </dgm:pt>
    <dgm:pt modelId="{4FF8E264-C9B5-49CC-9A43-84F7C1143AAF}" type="sibTrans" cxnId="{F7D41BDA-6E0A-4F21-B7F4-D2BC58905D89}">
      <dgm:prSet/>
      <dgm:spPr/>
      <dgm:t>
        <a:bodyPr/>
        <a:lstStyle/>
        <a:p>
          <a:endParaRPr lang="en-US"/>
        </a:p>
      </dgm:t>
    </dgm:pt>
    <dgm:pt modelId="{D06F2F61-B037-4627-BFDB-F96151937006}">
      <dgm:prSet/>
      <dgm:spPr/>
      <dgm:t>
        <a:bodyPr/>
        <a:lstStyle/>
        <a:p>
          <a:r>
            <a:rPr lang="en-US" b="0" i="0"/>
            <a:t>Við látum okkur dreyma um að </a:t>
          </a:r>
          <a:r>
            <a:rPr lang="en-US" b="1" i="0"/>
            <a:t>eignast</a:t>
          </a:r>
          <a:r>
            <a:rPr lang="en-US" b="0" i="0"/>
            <a:t> fullt af hlutum en látum kannski ekki verkin tala.</a:t>
          </a:r>
          <a:endParaRPr lang="en-US"/>
        </a:p>
      </dgm:t>
    </dgm:pt>
    <dgm:pt modelId="{7D776BDA-9793-45C7-9894-281573027337}" type="parTrans" cxnId="{791F0060-F5DB-451C-B8D8-C066F63878FA}">
      <dgm:prSet/>
      <dgm:spPr/>
      <dgm:t>
        <a:bodyPr/>
        <a:lstStyle/>
        <a:p>
          <a:endParaRPr lang="en-US"/>
        </a:p>
      </dgm:t>
    </dgm:pt>
    <dgm:pt modelId="{8A395EEC-1E7E-4181-846D-29F11330C927}" type="sibTrans" cxnId="{791F0060-F5DB-451C-B8D8-C066F63878FA}">
      <dgm:prSet/>
      <dgm:spPr/>
      <dgm:t>
        <a:bodyPr/>
        <a:lstStyle/>
        <a:p>
          <a:endParaRPr lang="en-US"/>
        </a:p>
      </dgm:t>
    </dgm:pt>
    <dgm:pt modelId="{4C44D546-E137-4CAF-B8B8-7D5AA628D5EF}" type="pres">
      <dgm:prSet presAssocID="{822241AF-9EE0-49B8-97E7-E662C4C53DB3}" presName="linear" presStyleCnt="0">
        <dgm:presLayoutVars>
          <dgm:animLvl val="lvl"/>
          <dgm:resizeHandles val="exact"/>
        </dgm:presLayoutVars>
      </dgm:prSet>
      <dgm:spPr/>
    </dgm:pt>
    <dgm:pt modelId="{3ADC10AB-4613-46F4-B52A-20F2423188F5}" type="pres">
      <dgm:prSet presAssocID="{F74545DE-6D7E-466C-8B87-3A3E19A28E0B}" presName="parentText" presStyleLbl="node1" presStyleIdx="0" presStyleCnt="3">
        <dgm:presLayoutVars>
          <dgm:chMax val="0"/>
          <dgm:bulletEnabled val="1"/>
        </dgm:presLayoutVars>
      </dgm:prSet>
      <dgm:spPr/>
    </dgm:pt>
    <dgm:pt modelId="{5ED5F264-F306-4BC8-9A9F-507F2879B05D}" type="pres">
      <dgm:prSet presAssocID="{EB3177DE-AA1F-4C0C-9DD8-6FCF6CF7A989}" presName="spacer" presStyleCnt="0"/>
      <dgm:spPr/>
    </dgm:pt>
    <dgm:pt modelId="{75FC6370-F73D-4ED4-B78C-15D0A7AD0884}" type="pres">
      <dgm:prSet presAssocID="{FBA00315-DA23-4A1F-9BD6-E153D1C76AD0}" presName="parentText" presStyleLbl="node1" presStyleIdx="1" presStyleCnt="3">
        <dgm:presLayoutVars>
          <dgm:chMax val="0"/>
          <dgm:bulletEnabled val="1"/>
        </dgm:presLayoutVars>
      </dgm:prSet>
      <dgm:spPr/>
    </dgm:pt>
    <dgm:pt modelId="{13564DB3-ED11-49E7-82CB-B617FA91394C}" type="pres">
      <dgm:prSet presAssocID="{4FF8E264-C9B5-49CC-9A43-84F7C1143AAF}" presName="spacer" presStyleCnt="0"/>
      <dgm:spPr/>
    </dgm:pt>
    <dgm:pt modelId="{7E1BFAC3-0C3B-41A6-88EE-E7E7FA53D2F3}" type="pres">
      <dgm:prSet presAssocID="{D06F2F61-B037-4627-BFDB-F96151937006}" presName="parentText" presStyleLbl="node1" presStyleIdx="2" presStyleCnt="3">
        <dgm:presLayoutVars>
          <dgm:chMax val="0"/>
          <dgm:bulletEnabled val="1"/>
        </dgm:presLayoutVars>
      </dgm:prSet>
      <dgm:spPr/>
    </dgm:pt>
  </dgm:ptLst>
  <dgm:cxnLst>
    <dgm:cxn modelId="{5BF39B06-81B6-4046-9EDF-71B9B315C136}" type="presOf" srcId="{F74545DE-6D7E-466C-8B87-3A3E19A28E0B}" destId="{3ADC10AB-4613-46F4-B52A-20F2423188F5}" srcOrd="0" destOrd="0" presId="urn:microsoft.com/office/officeart/2005/8/layout/vList2"/>
    <dgm:cxn modelId="{BC326520-E42F-48F8-A56A-95E80DFF2EE1}" srcId="{822241AF-9EE0-49B8-97E7-E662C4C53DB3}" destId="{F74545DE-6D7E-466C-8B87-3A3E19A28E0B}" srcOrd="0" destOrd="0" parTransId="{45FE8D77-702B-447C-8592-CC69BA23FE21}" sibTransId="{EB3177DE-AA1F-4C0C-9DD8-6FCF6CF7A989}"/>
    <dgm:cxn modelId="{791F0060-F5DB-451C-B8D8-C066F63878FA}" srcId="{822241AF-9EE0-49B8-97E7-E662C4C53DB3}" destId="{D06F2F61-B037-4627-BFDB-F96151937006}" srcOrd="2" destOrd="0" parTransId="{7D776BDA-9793-45C7-9894-281573027337}" sibTransId="{8A395EEC-1E7E-4181-846D-29F11330C927}"/>
    <dgm:cxn modelId="{E2B2CE4C-B6AA-47FC-95E5-D121F50D998C}" type="presOf" srcId="{822241AF-9EE0-49B8-97E7-E662C4C53DB3}" destId="{4C44D546-E137-4CAF-B8B8-7D5AA628D5EF}" srcOrd="0" destOrd="0" presId="urn:microsoft.com/office/officeart/2005/8/layout/vList2"/>
    <dgm:cxn modelId="{F7D41BDA-6E0A-4F21-B7F4-D2BC58905D89}" srcId="{822241AF-9EE0-49B8-97E7-E662C4C53DB3}" destId="{FBA00315-DA23-4A1F-9BD6-E153D1C76AD0}" srcOrd="1" destOrd="0" parTransId="{ECBDED23-E703-4C61-8518-409B632C6EA4}" sibTransId="{4FF8E264-C9B5-49CC-9A43-84F7C1143AAF}"/>
    <dgm:cxn modelId="{4AF52CE6-01CD-449E-94D5-672461B1D474}" type="presOf" srcId="{FBA00315-DA23-4A1F-9BD6-E153D1C76AD0}" destId="{75FC6370-F73D-4ED4-B78C-15D0A7AD0884}" srcOrd="0" destOrd="0" presId="urn:microsoft.com/office/officeart/2005/8/layout/vList2"/>
    <dgm:cxn modelId="{2EEC47FB-CE4F-4155-8DC1-14AAA3718A37}" type="presOf" srcId="{D06F2F61-B037-4627-BFDB-F96151937006}" destId="{7E1BFAC3-0C3B-41A6-88EE-E7E7FA53D2F3}" srcOrd="0" destOrd="0" presId="urn:microsoft.com/office/officeart/2005/8/layout/vList2"/>
    <dgm:cxn modelId="{62EB92B2-C353-4968-A0DB-1494DFE7B262}" type="presParOf" srcId="{4C44D546-E137-4CAF-B8B8-7D5AA628D5EF}" destId="{3ADC10AB-4613-46F4-B52A-20F2423188F5}" srcOrd="0" destOrd="0" presId="urn:microsoft.com/office/officeart/2005/8/layout/vList2"/>
    <dgm:cxn modelId="{71E4FFAA-FF1E-4F95-823C-DCB8BC787613}" type="presParOf" srcId="{4C44D546-E137-4CAF-B8B8-7D5AA628D5EF}" destId="{5ED5F264-F306-4BC8-9A9F-507F2879B05D}" srcOrd="1" destOrd="0" presId="urn:microsoft.com/office/officeart/2005/8/layout/vList2"/>
    <dgm:cxn modelId="{6B6E508D-DD5A-4796-87FF-D11ED2F88129}" type="presParOf" srcId="{4C44D546-E137-4CAF-B8B8-7D5AA628D5EF}" destId="{75FC6370-F73D-4ED4-B78C-15D0A7AD0884}" srcOrd="2" destOrd="0" presId="urn:microsoft.com/office/officeart/2005/8/layout/vList2"/>
    <dgm:cxn modelId="{6BF3E4F3-48B8-446D-802B-2DC85FC27474}" type="presParOf" srcId="{4C44D546-E137-4CAF-B8B8-7D5AA628D5EF}" destId="{13564DB3-ED11-49E7-82CB-B617FA91394C}" srcOrd="3" destOrd="0" presId="urn:microsoft.com/office/officeart/2005/8/layout/vList2"/>
    <dgm:cxn modelId="{040A45A0-F996-4432-9D87-52241A03504C}" type="presParOf" srcId="{4C44D546-E137-4CAF-B8B8-7D5AA628D5EF}" destId="{7E1BFAC3-0C3B-41A6-88EE-E7E7FA53D2F3}"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98D5C4-2946-439D-81E8-8FA852517DCE}"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A54C6325-8EB1-4D75-B525-7B157ED1EA02}">
      <dgm:prSet/>
      <dgm:spPr/>
      <dgm:t>
        <a:bodyPr/>
        <a:lstStyle/>
        <a:p>
          <a:r>
            <a:rPr lang="en-US"/>
            <a:t>Að eiga eða eignast</a:t>
          </a:r>
        </a:p>
      </dgm:t>
    </dgm:pt>
    <dgm:pt modelId="{E079D4B9-C805-4EA1-96A7-A26D65E158F9}" type="parTrans" cxnId="{53C9033D-F55F-45AA-A665-B47B45D6C70C}">
      <dgm:prSet/>
      <dgm:spPr/>
      <dgm:t>
        <a:bodyPr/>
        <a:lstStyle/>
        <a:p>
          <a:endParaRPr lang="en-US"/>
        </a:p>
      </dgm:t>
    </dgm:pt>
    <dgm:pt modelId="{59C4347D-7631-44E6-A500-6C644E63BFC5}" type="sibTrans" cxnId="{53C9033D-F55F-45AA-A665-B47B45D6C70C}">
      <dgm:prSet/>
      <dgm:spPr/>
      <dgm:t>
        <a:bodyPr/>
        <a:lstStyle/>
        <a:p>
          <a:endParaRPr lang="en-US"/>
        </a:p>
      </dgm:t>
    </dgm:pt>
    <dgm:pt modelId="{6FAFC8C7-5EEE-4831-8703-FA6F7B051176}">
      <dgm:prSet/>
      <dgm:spPr/>
      <dgm:t>
        <a:bodyPr/>
        <a:lstStyle/>
        <a:p>
          <a:r>
            <a:rPr lang="en-US"/>
            <a:t>Að gera</a:t>
          </a:r>
        </a:p>
      </dgm:t>
    </dgm:pt>
    <dgm:pt modelId="{4C1C4D32-CBA2-43AC-97DB-30B5F378ECCD}" type="parTrans" cxnId="{0AB95802-85FD-444B-A61A-3D7B133F0C1B}">
      <dgm:prSet/>
      <dgm:spPr/>
      <dgm:t>
        <a:bodyPr/>
        <a:lstStyle/>
        <a:p>
          <a:endParaRPr lang="en-US"/>
        </a:p>
      </dgm:t>
    </dgm:pt>
    <dgm:pt modelId="{06CCF12C-C865-49AC-8481-D07F9CC511BB}" type="sibTrans" cxnId="{0AB95802-85FD-444B-A61A-3D7B133F0C1B}">
      <dgm:prSet/>
      <dgm:spPr/>
      <dgm:t>
        <a:bodyPr/>
        <a:lstStyle/>
        <a:p>
          <a:endParaRPr lang="en-US"/>
        </a:p>
      </dgm:t>
    </dgm:pt>
    <dgm:pt modelId="{8D44D912-A5E0-4901-BA01-DF06474E14EC}">
      <dgm:prSet/>
      <dgm:spPr/>
      <dgm:t>
        <a:bodyPr/>
        <a:lstStyle/>
        <a:p>
          <a:r>
            <a:rPr lang="en-US"/>
            <a:t>Að vita-kunna-þekkja</a:t>
          </a:r>
        </a:p>
      </dgm:t>
    </dgm:pt>
    <dgm:pt modelId="{16A0825D-C2D7-4614-AE11-52F98BB44512}" type="parTrans" cxnId="{2785DDAF-4AA1-4047-AB6B-C1BF824C844D}">
      <dgm:prSet/>
      <dgm:spPr/>
      <dgm:t>
        <a:bodyPr/>
        <a:lstStyle/>
        <a:p>
          <a:endParaRPr lang="en-US"/>
        </a:p>
      </dgm:t>
    </dgm:pt>
    <dgm:pt modelId="{0CC6D1BA-E9F1-44EE-823D-539655C46D8C}" type="sibTrans" cxnId="{2785DDAF-4AA1-4047-AB6B-C1BF824C844D}">
      <dgm:prSet/>
      <dgm:spPr/>
      <dgm:t>
        <a:bodyPr/>
        <a:lstStyle/>
        <a:p>
          <a:endParaRPr lang="en-US"/>
        </a:p>
      </dgm:t>
    </dgm:pt>
    <dgm:pt modelId="{02315D36-75D9-4C6C-8931-423A9C56482E}">
      <dgm:prSet/>
      <dgm:spPr/>
      <dgm:t>
        <a:bodyPr/>
        <a:lstStyle/>
        <a:p>
          <a:r>
            <a:rPr lang="en-US"/>
            <a:t>Samskipti við annað fólk</a:t>
          </a:r>
        </a:p>
      </dgm:t>
    </dgm:pt>
    <dgm:pt modelId="{C03A7001-9D1B-4F83-87D5-06BB7721E9D0}" type="parTrans" cxnId="{B166C6A2-F1DA-46AE-8E8B-BBEB964FFED5}">
      <dgm:prSet/>
      <dgm:spPr/>
      <dgm:t>
        <a:bodyPr/>
        <a:lstStyle/>
        <a:p>
          <a:endParaRPr lang="en-US"/>
        </a:p>
      </dgm:t>
    </dgm:pt>
    <dgm:pt modelId="{379BC428-5E68-4A1C-8F1A-64CD0B5A7273}" type="sibTrans" cxnId="{B166C6A2-F1DA-46AE-8E8B-BBEB964FFED5}">
      <dgm:prSet/>
      <dgm:spPr/>
      <dgm:t>
        <a:bodyPr/>
        <a:lstStyle/>
        <a:p>
          <a:endParaRPr lang="en-US"/>
        </a:p>
      </dgm:t>
    </dgm:pt>
    <dgm:pt modelId="{86F81100-F97E-4629-A919-476FBB672B08}">
      <dgm:prSet/>
      <dgm:spPr/>
      <dgm:t>
        <a:bodyPr/>
        <a:lstStyle/>
        <a:p>
          <a:r>
            <a:rPr lang="en-US"/>
            <a:t>Að vera (heilbrigð, hamingjusöm, sátt)</a:t>
          </a:r>
        </a:p>
      </dgm:t>
    </dgm:pt>
    <dgm:pt modelId="{20F4CA78-8CDA-4291-8AA0-576BFD9B01B7}" type="parTrans" cxnId="{58450BD4-C14A-4531-B85E-209D86B4E8C6}">
      <dgm:prSet/>
      <dgm:spPr/>
      <dgm:t>
        <a:bodyPr/>
        <a:lstStyle/>
        <a:p>
          <a:endParaRPr lang="en-US"/>
        </a:p>
      </dgm:t>
    </dgm:pt>
    <dgm:pt modelId="{2441C7EC-7B61-4A2A-A669-BCF1F2F874FF}" type="sibTrans" cxnId="{58450BD4-C14A-4531-B85E-209D86B4E8C6}">
      <dgm:prSet/>
      <dgm:spPr/>
      <dgm:t>
        <a:bodyPr/>
        <a:lstStyle/>
        <a:p>
          <a:endParaRPr lang="en-US"/>
        </a:p>
      </dgm:t>
    </dgm:pt>
    <dgm:pt modelId="{31454A50-8C38-446B-9F34-ACFD17D7E3FE}" type="pres">
      <dgm:prSet presAssocID="{7198D5C4-2946-439D-81E8-8FA852517DCE}" presName="diagram" presStyleCnt="0">
        <dgm:presLayoutVars>
          <dgm:dir/>
          <dgm:resizeHandles val="exact"/>
        </dgm:presLayoutVars>
      </dgm:prSet>
      <dgm:spPr/>
    </dgm:pt>
    <dgm:pt modelId="{097010EA-D347-49B0-8FE1-3B9052693042}" type="pres">
      <dgm:prSet presAssocID="{A54C6325-8EB1-4D75-B525-7B157ED1EA02}" presName="arrow" presStyleLbl="node1" presStyleIdx="0" presStyleCnt="5">
        <dgm:presLayoutVars>
          <dgm:bulletEnabled val="1"/>
        </dgm:presLayoutVars>
      </dgm:prSet>
      <dgm:spPr/>
    </dgm:pt>
    <dgm:pt modelId="{B2CDE4BB-6FBE-4214-BD09-B115E1134B92}" type="pres">
      <dgm:prSet presAssocID="{6FAFC8C7-5EEE-4831-8703-FA6F7B051176}" presName="arrow" presStyleLbl="node1" presStyleIdx="1" presStyleCnt="5">
        <dgm:presLayoutVars>
          <dgm:bulletEnabled val="1"/>
        </dgm:presLayoutVars>
      </dgm:prSet>
      <dgm:spPr/>
    </dgm:pt>
    <dgm:pt modelId="{E38EE31E-A6AA-4CC1-BE57-F2C8FF330463}" type="pres">
      <dgm:prSet presAssocID="{8D44D912-A5E0-4901-BA01-DF06474E14EC}" presName="arrow" presStyleLbl="node1" presStyleIdx="2" presStyleCnt="5">
        <dgm:presLayoutVars>
          <dgm:bulletEnabled val="1"/>
        </dgm:presLayoutVars>
      </dgm:prSet>
      <dgm:spPr/>
    </dgm:pt>
    <dgm:pt modelId="{E5B08A73-566B-46F3-BC48-6452A23617B8}" type="pres">
      <dgm:prSet presAssocID="{02315D36-75D9-4C6C-8931-423A9C56482E}" presName="arrow" presStyleLbl="node1" presStyleIdx="3" presStyleCnt="5">
        <dgm:presLayoutVars>
          <dgm:bulletEnabled val="1"/>
        </dgm:presLayoutVars>
      </dgm:prSet>
      <dgm:spPr/>
    </dgm:pt>
    <dgm:pt modelId="{EB3C17C7-A7C7-430C-A6DD-D2DEA44DA0D2}" type="pres">
      <dgm:prSet presAssocID="{86F81100-F97E-4629-A919-476FBB672B08}" presName="arrow" presStyleLbl="node1" presStyleIdx="4" presStyleCnt="5">
        <dgm:presLayoutVars>
          <dgm:bulletEnabled val="1"/>
        </dgm:presLayoutVars>
      </dgm:prSet>
      <dgm:spPr/>
    </dgm:pt>
  </dgm:ptLst>
  <dgm:cxnLst>
    <dgm:cxn modelId="{0AB95802-85FD-444B-A61A-3D7B133F0C1B}" srcId="{7198D5C4-2946-439D-81E8-8FA852517DCE}" destId="{6FAFC8C7-5EEE-4831-8703-FA6F7B051176}" srcOrd="1" destOrd="0" parTransId="{4C1C4D32-CBA2-43AC-97DB-30B5F378ECCD}" sibTransId="{06CCF12C-C865-49AC-8481-D07F9CC511BB}"/>
    <dgm:cxn modelId="{0FCA7434-CF0D-49BC-8BB0-AB9E3FC09E0D}" type="presOf" srcId="{6FAFC8C7-5EEE-4831-8703-FA6F7B051176}" destId="{B2CDE4BB-6FBE-4214-BD09-B115E1134B92}" srcOrd="0" destOrd="0" presId="urn:microsoft.com/office/officeart/2005/8/layout/arrow5"/>
    <dgm:cxn modelId="{53C9033D-F55F-45AA-A665-B47B45D6C70C}" srcId="{7198D5C4-2946-439D-81E8-8FA852517DCE}" destId="{A54C6325-8EB1-4D75-B525-7B157ED1EA02}" srcOrd="0" destOrd="0" parTransId="{E079D4B9-C805-4EA1-96A7-A26D65E158F9}" sibTransId="{59C4347D-7631-44E6-A500-6C644E63BFC5}"/>
    <dgm:cxn modelId="{DDA76081-8DA7-4D85-8E6A-3E4C0AC74A41}" type="presOf" srcId="{02315D36-75D9-4C6C-8931-423A9C56482E}" destId="{E5B08A73-566B-46F3-BC48-6452A23617B8}" srcOrd="0" destOrd="0" presId="urn:microsoft.com/office/officeart/2005/8/layout/arrow5"/>
    <dgm:cxn modelId="{B166C6A2-F1DA-46AE-8E8B-BBEB964FFED5}" srcId="{7198D5C4-2946-439D-81E8-8FA852517DCE}" destId="{02315D36-75D9-4C6C-8931-423A9C56482E}" srcOrd="3" destOrd="0" parTransId="{C03A7001-9D1B-4F83-87D5-06BB7721E9D0}" sibTransId="{379BC428-5E68-4A1C-8F1A-64CD0B5A7273}"/>
    <dgm:cxn modelId="{2785DDAF-4AA1-4047-AB6B-C1BF824C844D}" srcId="{7198D5C4-2946-439D-81E8-8FA852517DCE}" destId="{8D44D912-A5E0-4901-BA01-DF06474E14EC}" srcOrd="2" destOrd="0" parTransId="{16A0825D-C2D7-4614-AE11-52F98BB44512}" sibTransId="{0CC6D1BA-E9F1-44EE-823D-539655C46D8C}"/>
    <dgm:cxn modelId="{931949C9-DC65-4E80-B5C7-A701C0D0AA56}" type="presOf" srcId="{A54C6325-8EB1-4D75-B525-7B157ED1EA02}" destId="{097010EA-D347-49B0-8FE1-3B9052693042}" srcOrd="0" destOrd="0" presId="urn:microsoft.com/office/officeart/2005/8/layout/arrow5"/>
    <dgm:cxn modelId="{58450BD4-C14A-4531-B85E-209D86B4E8C6}" srcId="{7198D5C4-2946-439D-81E8-8FA852517DCE}" destId="{86F81100-F97E-4629-A919-476FBB672B08}" srcOrd="4" destOrd="0" parTransId="{20F4CA78-8CDA-4291-8AA0-576BFD9B01B7}" sibTransId="{2441C7EC-7B61-4A2A-A669-BCF1F2F874FF}"/>
    <dgm:cxn modelId="{52CC2CD7-195F-4037-9A3D-516DD25A20FD}" type="presOf" srcId="{8D44D912-A5E0-4901-BA01-DF06474E14EC}" destId="{E38EE31E-A6AA-4CC1-BE57-F2C8FF330463}" srcOrd="0" destOrd="0" presId="urn:microsoft.com/office/officeart/2005/8/layout/arrow5"/>
    <dgm:cxn modelId="{B50EC5EE-5760-4E02-94AB-2E1D0F0D5E42}" type="presOf" srcId="{7198D5C4-2946-439D-81E8-8FA852517DCE}" destId="{31454A50-8C38-446B-9F34-ACFD17D7E3FE}" srcOrd="0" destOrd="0" presId="urn:microsoft.com/office/officeart/2005/8/layout/arrow5"/>
    <dgm:cxn modelId="{4831FAF5-4B27-46D1-8AA2-7120A9999DAB}" type="presOf" srcId="{86F81100-F97E-4629-A919-476FBB672B08}" destId="{EB3C17C7-A7C7-430C-A6DD-D2DEA44DA0D2}" srcOrd="0" destOrd="0" presId="urn:microsoft.com/office/officeart/2005/8/layout/arrow5"/>
    <dgm:cxn modelId="{8713CA63-F079-4915-8592-8C6E38C6A3D4}" type="presParOf" srcId="{31454A50-8C38-446B-9F34-ACFD17D7E3FE}" destId="{097010EA-D347-49B0-8FE1-3B9052693042}" srcOrd="0" destOrd="0" presId="urn:microsoft.com/office/officeart/2005/8/layout/arrow5"/>
    <dgm:cxn modelId="{4CFA0922-B1F0-45F7-9BDC-374E982C4FA7}" type="presParOf" srcId="{31454A50-8C38-446B-9F34-ACFD17D7E3FE}" destId="{B2CDE4BB-6FBE-4214-BD09-B115E1134B92}" srcOrd="1" destOrd="0" presId="urn:microsoft.com/office/officeart/2005/8/layout/arrow5"/>
    <dgm:cxn modelId="{7B48189B-D3CC-4476-A9FD-E8A75B17A5C2}" type="presParOf" srcId="{31454A50-8C38-446B-9F34-ACFD17D7E3FE}" destId="{E38EE31E-A6AA-4CC1-BE57-F2C8FF330463}" srcOrd="2" destOrd="0" presId="urn:microsoft.com/office/officeart/2005/8/layout/arrow5"/>
    <dgm:cxn modelId="{5840FAE6-1D6A-4CBE-93D8-C00614FF8078}" type="presParOf" srcId="{31454A50-8C38-446B-9F34-ACFD17D7E3FE}" destId="{E5B08A73-566B-46F3-BC48-6452A23617B8}" srcOrd="3" destOrd="0" presId="urn:microsoft.com/office/officeart/2005/8/layout/arrow5"/>
    <dgm:cxn modelId="{091CC61D-0C3A-4E6C-A1CC-4B57876203DC}" type="presParOf" srcId="{31454A50-8C38-446B-9F34-ACFD17D7E3FE}" destId="{EB3C17C7-A7C7-430C-A6DD-D2DEA44DA0D2}" srcOrd="4"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8F2418-A703-43B0-8F46-B28E7D5F8F2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935D21B-F822-49D0-9318-ACAB2EEC93D9}">
      <dgm:prSet/>
      <dgm:spPr/>
      <dgm:t>
        <a:bodyPr/>
        <a:lstStyle/>
        <a:p>
          <a:r>
            <a:rPr lang="en-GB" b="1"/>
            <a:t>Ávinningur markmiða:</a:t>
          </a:r>
          <a:endParaRPr lang="en-US"/>
        </a:p>
      </dgm:t>
    </dgm:pt>
    <dgm:pt modelId="{44D584EA-AF38-494F-BDE8-72D38398A815}" type="parTrans" cxnId="{9423444B-6BA7-4E47-8A90-8831B7903C9A}">
      <dgm:prSet/>
      <dgm:spPr/>
      <dgm:t>
        <a:bodyPr/>
        <a:lstStyle/>
        <a:p>
          <a:endParaRPr lang="en-US"/>
        </a:p>
      </dgm:t>
    </dgm:pt>
    <dgm:pt modelId="{5F59ABAD-CB07-422D-B136-023CE509A05A}" type="sibTrans" cxnId="{9423444B-6BA7-4E47-8A90-8831B7903C9A}">
      <dgm:prSet/>
      <dgm:spPr/>
      <dgm:t>
        <a:bodyPr/>
        <a:lstStyle/>
        <a:p>
          <a:endParaRPr lang="en-US"/>
        </a:p>
      </dgm:t>
    </dgm:pt>
    <dgm:pt modelId="{E6DFF4F3-E233-44DC-A6E3-6A7CB49B8830}">
      <dgm:prSet/>
      <dgm:spPr/>
      <dgm:t>
        <a:bodyPr/>
        <a:lstStyle/>
        <a:p>
          <a:r>
            <a:rPr lang="en-GB"/>
            <a:t>Aukinn árangur</a:t>
          </a:r>
          <a:endParaRPr lang="en-US"/>
        </a:p>
      </dgm:t>
    </dgm:pt>
    <dgm:pt modelId="{7F753027-0332-40C9-AA60-622944BAEB54}" type="parTrans" cxnId="{A41495CB-ABF8-43FE-97CE-3DAE13F21F61}">
      <dgm:prSet/>
      <dgm:spPr/>
      <dgm:t>
        <a:bodyPr/>
        <a:lstStyle/>
        <a:p>
          <a:endParaRPr lang="en-US"/>
        </a:p>
      </dgm:t>
    </dgm:pt>
    <dgm:pt modelId="{2A1B11AB-2F6C-4C7A-992C-B5B60A3E9049}" type="sibTrans" cxnId="{A41495CB-ABF8-43FE-97CE-3DAE13F21F61}">
      <dgm:prSet/>
      <dgm:spPr/>
      <dgm:t>
        <a:bodyPr/>
        <a:lstStyle/>
        <a:p>
          <a:endParaRPr lang="en-US"/>
        </a:p>
      </dgm:t>
    </dgm:pt>
    <dgm:pt modelId="{93D6C27B-B8D1-4E8B-8EBB-0F927FE56D24}">
      <dgm:prSet/>
      <dgm:spPr/>
      <dgm:t>
        <a:bodyPr/>
        <a:lstStyle/>
        <a:p>
          <a:r>
            <a:rPr lang="en-GB"/>
            <a:t>Betri forgangsröðun</a:t>
          </a:r>
          <a:endParaRPr lang="en-US"/>
        </a:p>
      </dgm:t>
    </dgm:pt>
    <dgm:pt modelId="{72FD9067-E3B9-461C-821C-AE1E70900258}" type="parTrans" cxnId="{D0A5083E-072B-49EB-8293-2D7F3676B5FD}">
      <dgm:prSet/>
      <dgm:spPr/>
      <dgm:t>
        <a:bodyPr/>
        <a:lstStyle/>
        <a:p>
          <a:endParaRPr lang="en-US"/>
        </a:p>
      </dgm:t>
    </dgm:pt>
    <dgm:pt modelId="{9C6ABA37-2F0B-4DE8-BE22-BEEBCFAB1962}" type="sibTrans" cxnId="{D0A5083E-072B-49EB-8293-2D7F3676B5FD}">
      <dgm:prSet/>
      <dgm:spPr/>
      <dgm:t>
        <a:bodyPr/>
        <a:lstStyle/>
        <a:p>
          <a:endParaRPr lang="en-US"/>
        </a:p>
      </dgm:t>
    </dgm:pt>
    <dgm:pt modelId="{DA834CE3-3756-4C39-B4B1-ED61457EF327}">
      <dgm:prSet/>
      <dgm:spPr/>
      <dgm:t>
        <a:bodyPr/>
        <a:lstStyle/>
        <a:p>
          <a:r>
            <a:rPr lang="en-GB"/>
            <a:t>Hvetjandi</a:t>
          </a:r>
          <a:endParaRPr lang="en-US"/>
        </a:p>
      </dgm:t>
    </dgm:pt>
    <dgm:pt modelId="{E2E01DB8-6AA4-4CD4-8B3F-49BB5925FE0B}" type="parTrans" cxnId="{BDCB78A1-FFD1-42B1-9971-E7104CDEAC61}">
      <dgm:prSet/>
      <dgm:spPr/>
      <dgm:t>
        <a:bodyPr/>
        <a:lstStyle/>
        <a:p>
          <a:endParaRPr lang="en-US"/>
        </a:p>
      </dgm:t>
    </dgm:pt>
    <dgm:pt modelId="{32C8DDDF-24CF-4924-9745-23FB5E608ACC}" type="sibTrans" cxnId="{BDCB78A1-FFD1-42B1-9971-E7104CDEAC61}">
      <dgm:prSet/>
      <dgm:spPr/>
      <dgm:t>
        <a:bodyPr/>
        <a:lstStyle/>
        <a:p>
          <a:endParaRPr lang="en-US"/>
        </a:p>
      </dgm:t>
    </dgm:pt>
    <dgm:pt modelId="{264533A8-E692-4D04-AE99-2AF84077524B}">
      <dgm:prSet/>
      <dgm:spPr/>
      <dgm:t>
        <a:bodyPr/>
        <a:lstStyle/>
        <a:p>
          <a:r>
            <a:rPr lang="en-GB"/>
            <a:t>Meiri stolt og ánægja</a:t>
          </a:r>
          <a:endParaRPr lang="en-US"/>
        </a:p>
      </dgm:t>
    </dgm:pt>
    <dgm:pt modelId="{2A8CD4EF-5C60-4B07-82BC-EDEB229CD141}" type="parTrans" cxnId="{54C6437F-F20A-41DA-B519-2641D4E45134}">
      <dgm:prSet/>
      <dgm:spPr/>
      <dgm:t>
        <a:bodyPr/>
        <a:lstStyle/>
        <a:p>
          <a:endParaRPr lang="en-US"/>
        </a:p>
      </dgm:t>
    </dgm:pt>
    <dgm:pt modelId="{0E800A8B-8FD2-43B7-BDEF-4A895A17CE19}" type="sibTrans" cxnId="{54C6437F-F20A-41DA-B519-2641D4E45134}">
      <dgm:prSet/>
      <dgm:spPr/>
      <dgm:t>
        <a:bodyPr/>
        <a:lstStyle/>
        <a:p>
          <a:endParaRPr lang="en-US"/>
        </a:p>
      </dgm:t>
    </dgm:pt>
    <dgm:pt modelId="{E1A9CA42-6999-48B9-B1D6-CCAB6B2F399D}">
      <dgm:prSet/>
      <dgm:spPr/>
      <dgm:t>
        <a:bodyPr/>
        <a:lstStyle/>
        <a:p>
          <a:r>
            <a:rPr lang="en-GB"/>
            <a:t>Aukið sjálfstraust</a:t>
          </a:r>
          <a:endParaRPr lang="en-US"/>
        </a:p>
      </dgm:t>
    </dgm:pt>
    <dgm:pt modelId="{F7ABAB5A-A0B3-482B-9781-34C53602AC65}" type="parTrans" cxnId="{A1E2AED0-0F20-484A-AF51-024731C8E89B}">
      <dgm:prSet/>
      <dgm:spPr/>
      <dgm:t>
        <a:bodyPr/>
        <a:lstStyle/>
        <a:p>
          <a:endParaRPr lang="en-US"/>
        </a:p>
      </dgm:t>
    </dgm:pt>
    <dgm:pt modelId="{99BD869C-4B87-4EAD-98FE-D455FD993D55}" type="sibTrans" cxnId="{A1E2AED0-0F20-484A-AF51-024731C8E89B}">
      <dgm:prSet/>
      <dgm:spPr/>
      <dgm:t>
        <a:bodyPr/>
        <a:lstStyle/>
        <a:p>
          <a:endParaRPr lang="en-US"/>
        </a:p>
      </dgm:t>
    </dgm:pt>
    <dgm:pt modelId="{75510745-360D-45BD-9E32-565F4C693046}">
      <dgm:prSet/>
      <dgm:spPr/>
      <dgm:t>
        <a:bodyPr/>
        <a:lstStyle/>
        <a:p>
          <a:r>
            <a:rPr lang="en-GB"/>
            <a:t>Minni streita</a:t>
          </a:r>
          <a:endParaRPr lang="en-US"/>
        </a:p>
      </dgm:t>
    </dgm:pt>
    <dgm:pt modelId="{7775B8BC-C67D-4719-A9A7-65145FF03BC9}" type="parTrans" cxnId="{5115B8CD-52CA-4E6D-9658-B82CCD50CC40}">
      <dgm:prSet/>
      <dgm:spPr/>
      <dgm:t>
        <a:bodyPr/>
        <a:lstStyle/>
        <a:p>
          <a:endParaRPr lang="en-US"/>
        </a:p>
      </dgm:t>
    </dgm:pt>
    <dgm:pt modelId="{A622CC5C-FF44-4990-BA0A-14A29870741A}" type="sibTrans" cxnId="{5115B8CD-52CA-4E6D-9658-B82CCD50CC40}">
      <dgm:prSet/>
      <dgm:spPr/>
      <dgm:t>
        <a:bodyPr/>
        <a:lstStyle/>
        <a:p>
          <a:endParaRPr lang="en-US"/>
        </a:p>
      </dgm:t>
    </dgm:pt>
    <dgm:pt modelId="{07B9FC9F-5095-4C02-B656-1102F859115D}">
      <dgm:prSet/>
      <dgm:spPr/>
      <dgm:t>
        <a:bodyPr/>
        <a:lstStyle/>
        <a:p>
          <a:r>
            <a:rPr lang="en-GB"/>
            <a:t>Meiri einbeiting</a:t>
          </a:r>
          <a:endParaRPr lang="en-US"/>
        </a:p>
      </dgm:t>
    </dgm:pt>
    <dgm:pt modelId="{4770EE82-8C56-422E-A320-DBBB9C77401A}" type="parTrans" cxnId="{80BF0DCF-6ACD-419C-8DC8-F8BF04395C6B}">
      <dgm:prSet/>
      <dgm:spPr/>
      <dgm:t>
        <a:bodyPr/>
        <a:lstStyle/>
        <a:p>
          <a:endParaRPr lang="en-US"/>
        </a:p>
      </dgm:t>
    </dgm:pt>
    <dgm:pt modelId="{C1E7B474-E278-494A-AECF-D513005AE5BC}" type="sibTrans" cxnId="{80BF0DCF-6ACD-419C-8DC8-F8BF04395C6B}">
      <dgm:prSet/>
      <dgm:spPr/>
      <dgm:t>
        <a:bodyPr/>
        <a:lstStyle/>
        <a:p>
          <a:endParaRPr lang="en-US"/>
        </a:p>
      </dgm:t>
    </dgm:pt>
    <dgm:pt modelId="{97C2DA9D-4792-496C-B3E5-96064EAD9F0F}" type="pres">
      <dgm:prSet presAssocID="{668F2418-A703-43B0-8F46-B28E7D5F8F23}" presName="vert0" presStyleCnt="0">
        <dgm:presLayoutVars>
          <dgm:dir/>
          <dgm:animOne val="branch"/>
          <dgm:animLvl val="lvl"/>
        </dgm:presLayoutVars>
      </dgm:prSet>
      <dgm:spPr/>
    </dgm:pt>
    <dgm:pt modelId="{6AF8F779-EC3A-455D-8892-FB054385E64E}" type="pres">
      <dgm:prSet presAssocID="{6935D21B-F822-49D0-9318-ACAB2EEC93D9}" presName="thickLine" presStyleLbl="alignNode1" presStyleIdx="0" presStyleCnt="1"/>
      <dgm:spPr/>
    </dgm:pt>
    <dgm:pt modelId="{E865DD08-B4A3-4CE2-A49F-3200CDDEDB3E}" type="pres">
      <dgm:prSet presAssocID="{6935D21B-F822-49D0-9318-ACAB2EEC93D9}" presName="horz1" presStyleCnt="0"/>
      <dgm:spPr/>
    </dgm:pt>
    <dgm:pt modelId="{9C940D52-A5CE-4342-A144-DF3D3DA7CB0A}" type="pres">
      <dgm:prSet presAssocID="{6935D21B-F822-49D0-9318-ACAB2EEC93D9}" presName="tx1" presStyleLbl="revTx" presStyleIdx="0" presStyleCnt="8"/>
      <dgm:spPr/>
    </dgm:pt>
    <dgm:pt modelId="{2C894CF9-87BC-4799-B187-68A74580141C}" type="pres">
      <dgm:prSet presAssocID="{6935D21B-F822-49D0-9318-ACAB2EEC93D9}" presName="vert1" presStyleCnt="0"/>
      <dgm:spPr/>
    </dgm:pt>
    <dgm:pt modelId="{C966CD71-6671-4D88-ACFC-4A35298D65AD}" type="pres">
      <dgm:prSet presAssocID="{E6DFF4F3-E233-44DC-A6E3-6A7CB49B8830}" presName="vertSpace2a" presStyleCnt="0"/>
      <dgm:spPr/>
    </dgm:pt>
    <dgm:pt modelId="{36A9C065-52A4-4A48-8EC4-C13F88AB5D1E}" type="pres">
      <dgm:prSet presAssocID="{E6DFF4F3-E233-44DC-A6E3-6A7CB49B8830}" presName="horz2" presStyleCnt="0"/>
      <dgm:spPr/>
    </dgm:pt>
    <dgm:pt modelId="{22B049E7-F302-4F0B-AB7E-141E7CAA7F5F}" type="pres">
      <dgm:prSet presAssocID="{E6DFF4F3-E233-44DC-A6E3-6A7CB49B8830}" presName="horzSpace2" presStyleCnt="0"/>
      <dgm:spPr/>
    </dgm:pt>
    <dgm:pt modelId="{8BEBF8F3-2FCC-4FFC-82B6-094D7FA7C59F}" type="pres">
      <dgm:prSet presAssocID="{E6DFF4F3-E233-44DC-A6E3-6A7CB49B8830}" presName="tx2" presStyleLbl="revTx" presStyleIdx="1" presStyleCnt="8"/>
      <dgm:spPr/>
    </dgm:pt>
    <dgm:pt modelId="{01028858-E6A8-4DC6-BA7B-45B579E9A820}" type="pres">
      <dgm:prSet presAssocID="{E6DFF4F3-E233-44DC-A6E3-6A7CB49B8830}" presName="vert2" presStyleCnt="0"/>
      <dgm:spPr/>
    </dgm:pt>
    <dgm:pt modelId="{B4618564-EF03-49E7-97FE-7E3448DB6888}" type="pres">
      <dgm:prSet presAssocID="{E6DFF4F3-E233-44DC-A6E3-6A7CB49B8830}" presName="thinLine2b" presStyleLbl="callout" presStyleIdx="0" presStyleCnt="7"/>
      <dgm:spPr/>
    </dgm:pt>
    <dgm:pt modelId="{FA99D408-EA05-4782-8669-9B0AE793EB0A}" type="pres">
      <dgm:prSet presAssocID="{E6DFF4F3-E233-44DC-A6E3-6A7CB49B8830}" presName="vertSpace2b" presStyleCnt="0"/>
      <dgm:spPr/>
    </dgm:pt>
    <dgm:pt modelId="{F4B36218-FB90-4EDC-960F-6AC4FDDD7CDE}" type="pres">
      <dgm:prSet presAssocID="{93D6C27B-B8D1-4E8B-8EBB-0F927FE56D24}" presName="horz2" presStyleCnt="0"/>
      <dgm:spPr/>
    </dgm:pt>
    <dgm:pt modelId="{832C0AD2-BB6E-48C1-86F4-EF623F8843F6}" type="pres">
      <dgm:prSet presAssocID="{93D6C27B-B8D1-4E8B-8EBB-0F927FE56D24}" presName="horzSpace2" presStyleCnt="0"/>
      <dgm:spPr/>
    </dgm:pt>
    <dgm:pt modelId="{4341A547-E0F9-4E8D-B8EA-2FAA81066E34}" type="pres">
      <dgm:prSet presAssocID="{93D6C27B-B8D1-4E8B-8EBB-0F927FE56D24}" presName="tx2" presStyleLbl="revTx" presStyleIdx="2" presStyleCnt="8"/>
      <dgm:spPr/>
    </dgm:pt>
    <dgm:pt modelId="{882DD4E5-495A-41E2-BEA0-3E16B8D22C46}" type="pres">
      <dgm:prSet presAssocID="{93D6C27B-B8D1-4E8B-8EBB-0F927FE56D24}" presName="vert2" presStyleCnt="0"/>
      <dgm:spPr/>
    </dgm:pt>
    <dgm:pt modelId="{410F5B1C-4EB0-4851-8251-640A5E0E7F0C}" type="pres">
      <dgm:prSet presAssocID="{93D6C27B-B8D1-4E8B-8EBB-0F927FE56D24}" presName="thinLine2b" presStyleLbl="callout" presStyleIdx="1" presStyleCnt="7"/>
      <dgm:spPr/>
    </dgm:pt>
    <dgm:pt modelId="{915CE80D-5971-43BE-B97A-20F10E253E80}" type="pres">
      <dgm:prSet presAssocID="{93D6C27B-B8D1-4E8B-8EBB-0F927FE56D24}" presName="vertSpace2b" presStyleCnt="0"/>
      <dgm:spPr/>
    </dgm:pt>
    <dgm:pt modelId="{99B5EAB7-4A70-46A9-B632-48CAEC5E1794}" type="pres">
      <dgm:prSet presAssocID="{DA834CE3-3756-4C39-B4B1-ED61457EF327}" presName="horz2" presStyleCnt="0"/>
      <dgm:spPr/>
    </dgm:pt>
    <dgm:pt modelId="{D11C247B-4719-430A-AEC4-7C23EC089977}" type="pres">
      <dgm:prSet presAssocID="{DA834CE3-3756-4C39-B4B1-ED61457EF327}" presName="horzSpace2" presStyleCnt="0"/>
      <dgm:spPr/>
    </dgm:pt>
    <dgm:pt modelId="{E462B5C8-60C6-4E66-9BFE-4A1964A18A59}" type="pres">
      <dgm:prSet presAssocID="{DA834CE3-3756-4C39-B4B1-ED61457EF327}" presName="tx2" presStyleLbl="revTx" presStyleIdx="3" presStyleCnt="8"/>
      <dgm:spPr/>
    </dgm:pt>
    <dgm:pt modelId="{AA42437E-B8C4-4A39-8C02-B266610241C4}" type="pres">
      <dgm:prSet presAssocID="{DA834CE3-3756-4C39-B4B1-ED61457EF327}" presName="vert2" presStyleCnt="0"/>
      <dgm:spPr/>
    </dgm:pt>
    <dgm:pt modelId="{D1D3018A-BF46-4F9A-A479-0FAD6288BD00}" type="pres">
      <dgm:prSet presAssocID="{DA834CE3-3756-4C39-B4B1-ED61457EF327}" presName="thinLine2b" presStyleLbl="callout" presStyleIdx="2" presStyleCnt="7"/>
      <dgm:spPr/>
    </dgm:pt>
    <dgm:pt modelId="{C529544C-2BDD-4433-8A4B-9D8DFA54A266}" type="pres">
      <dgm:prSet presAssocID="{DA834CE3-3756-4C39-B4B1-ED61457EF327}" presName="vertSpace2b" presStyleCnt="0"/>
      <dgm:spPr/>
    </dgm:pt>
    <dgm:pt modelId="{42D52996-9852-4DDD-A5A9-0DC95E18252A}" type="pres">
      <dgm:prSet presAssocID="{264533A8-E692-4D04-AE99-2AF84077524B}" presName="horz2" presStyleCnt="0"/>
      <dgm:spPr/>
    </dgm:pt>
    <dgm:pt modelId="{9577BB8E-EED0-47D7-ADF4-1F7450E87DE4}" type="pres">
      <dgm:prSet presAssocID="{264533A8-E692-4D04-AE99-2AF84077524B}" presName="horzSpace2" presStyleCnt="0"/>
      <dgm:spPr/>
    </dgm:pt>
    <dgm:pt modelId="{DE614A78-88F2-42A8-A3A1-27C797F4B6A8}" type="pres">
      <dgm:prSet presAssocID="{264533A8-E692-4D04-AE99-2AF84077524B}" presName="tx2" presStyleLbl="revTx" presStyleIdx="4" presStyleCnt="8"/>
      <dgm:spPr/>
    </dgm:pt>
    <dgm:pt modelId="{64CD59E9-3DED-47DB-8AE2-E87AD129E6ED}" type="pres">
      <dgm:prSet presAssocID="{264533A8-E692-4D04-AE99-2AF84077524B}" presName="vert2" presStyleCnt="0"/>
      <dgm:spPr/>
    </dgm:pt>
    <dgm:pt modelId="{30F36976-4B33-461B-BCAC-2BE31CF1E937}" type="pres">
      <dgm:prSet presAssocID="{264533A8-E692-4D04-AE99-2AF84077524B}" presName="thinLine2b" presStyleLbl="callout" presStyleIdx="3" presStyleCnt="7"/>
      <dgm:spPr/>
    </dgm:pt>
    <dgm:pt modelId="{F6D4C53F-C0F5-464F-B6AB-FC0BDBF42CA8}" type="pres">
      <dgm:prSet presAssocID="{264533A8-E692-4D04-AE99-2AF84077524B}" presName="vertSpace2b" presStyleCnt="0"/>
      <dgm:spPr/>
    </dgm:pt>
    <dgm:pt modelId="{312628E8-FE07-4CC4-945B-9FE68ECCA153}" type="pres">
      <dgm:prSet presAssocID="{E1A9CA42-6999-48B9-B1D6-CCAB6B2F399D}" presName="horz2" presStyleCnt="0"/>
      <dgm:spPr/>
    </dgm:pt>
    <dgm:pt modelId="{2F778902-3EAC-4BFA-AF09-5F49F6320C43}" type="pres">
      <dgm:prSet presAssocID="{E1A9CA42-6999-48B9-B1D6-CCAB6B2F399D}" presName="horzSpace2" presStyleCnt="0"/>
      <dgm:spPr/>
    </dgm:pt>
    <dgm:pt modelId="{06634F46-7AAF-4AA5-AF97-602EE4960043}" type="pres">
      <dgm:prSet presAssocID="{E1A9CA42-6999-48B9-B1D6-CCAB6B2F399D}" presName="tx2" presStyleLbl="revTx" presStyleIdx="5" presStyleCnt="8"/>
      <dgm:spPr/>
    </dgm:pt>
    <dgm:pt modelId="{7CF8C15A-15B5-42EE-B123-B1E9133F2D41}" type="pres">
      <dgm:prSet presAssocID="{E1A9CA42-6999-48B9-B1D6-CCAB6B2F399D}" presName="vert2" presStyleCnt="0"/>
      <dgm:spPr/>
    </dgm:pt>
    <dgm:pt modelId="{143EEACF-144B-4908-BFF6-EEDDE3AB50C5}" type="pres">
      <dgm:prSet presAssocID="{E1A9CA42-6999-48B9-B1D6-CCAB6B2F399D}" presName="thinLine2b" presStyleLbl="callout" presStyleIdx="4" presStyleCnt="7"/>
      <dgm:spPr/>
    </dgm:pt>
    <dgm:pt modelId="{2188E2A0-DC6E-40F1-B78E-333D158DD406}" type="pres">
      <dgm:prSet presAssocID="{E1A9CA42-6999-48B9-B1D6-CCAB6B2F399D}" presName="vertSpace2b" presStyleCnt="0"/>
      <dgm:spPr/>
    </dgm:pt>
    <dgm:pt modelId="{1FC4EF43-B2B7-497D-9394-191C985F2A25}" type="pres">
      <dgm:prSet presAssocID="{75510745-360D-45BD-9E32-565F4C693046}" presName="horz2" presStyleCnt="0"/>
      <dgm:spPr/>
    </dgm:pt>
    <dgm:pt modelId="{1BB721D6-9175-41D8-AA7B-C115F00D9472}" type="pres">
      <dgm:prSet presAssocID="{75510745-360D-45BD-9E32-565F4C693046}" presName="horzSpace2" presStyleCnt="0"/>
      <dgm:spPr/>
    </dgm:pt>
    <dgm:pt modelId="{B0B25093-B5B4-45D0-AC35-55B8C627AEA3}" type="pres">
      <dgm:prSet presAssocID="{75510745-360D-45BD-9E32-565F4C693046}" presName="tx2" presStyleLbl="revTx" presStyleIdx="6" presStyleCnt="8"/>
      <dgm:spPr/>
    </dgm:pt>
    <dgm:pt modelId="{8CB7DF74-DE73-450E-97CC-1675C9A105C6}" type="pres">
      <dgm:prSet presAssocID="{75510745-360D-45BD-9E32-565F4C693046}" presName="vert2" presStyleCnt="0"/>
      <dgm:spPr/>
    </dgm:pt>
    <dgm:pt modelId="{8D794DBA-B918-47B4-8E6A-94DA7FD2D594}" type="pres">
      <dgm:prSet presAssocID="{75510745-360D-45BD-9E32-565F4C693046}" presName="thinLine2b" presStyleLbl="callout" presStyleIdx="5" presStyleCnt="7"/>
      <dgm:spPr/>
    </dgm:pt>
    <dgm:pt modelId="{150E0F07-C5E4-48C7-AF3E-22B4B498DF99}" type="pres">
      <dgm:prSet presAssocID="{75510745-360D-45BD-9E32-565F4C693046}" presName="vertSpace2b" presStyleCnt="0"/>
      <dgm:spPr/>
    </dgm:pt>
    <dgm:pt modelId="{1E4D996E-EDF3-41B8-9C3F-D18B997992CB}" type="pres">
      <dgm:prSet presAssocID="{07B9FC9F-5095-4C02-B656-1102F859115D}" presName="horz2" presStyleCnt="0"/>
      <dgm:spPr/>
    </dgm:pt>
    <dgm:pt modelId="{EE1A9A1E-508D-4313-B264-E0A39C981BA6}" type="pres">
      <dgm:prSet presAssocID="{07B9FC9F-5095-4C02-B656-1102F859115D}" presName="horzSpace2" presStyleCnt="0"/>
      <dgm:spPr/>
    </dgm:pt>
    <dgm:pt modelId="{99E3DE66-8DD7-4625-8B4F-F4F499858DF1}" type="pres">
      <dgm:prSet presAssocID="{07B9FC9F-5095-4C02-B656-1102F859115D}" presName="tx2" presStyleLbl="revTx" presStyleIdx="7" presStyleCnt="8"/>
      <dgm:spPr/>
    </dgm:pt>
    <dgm:pt modelId="{5C69A2D1-85B8-4212-80AC-59CA7596CFBF}" type="pres">
      <dgm:prSet presAssocID="{07B9FC9F-5095-4C02-B656-1102F859115D}" presName="vert2" presStyleCnt="0"/>
      <dgm:spPr/>
    </dgm:pt>
    <dgm:pt modelId="{E807F007-6D11-4CE4-AE31-55BAFFE575F8}" type="pres">
      <dgm:prSet presAssocID="{07B9FC9F-5095-4C02-B656-1102F859115D}" presName="thinLine2b" presStyleLbl="callout" presStyleIdx="6" presStyleCnt="7"/>
      <dgm:spPr/>
    </dgm:pt>
    <dgm:pt modelId="{3B5E909A-5E24-47FA-905B-49D65F955C47}" type="pres">
      <dgm:prSet presAssocID="{07B9FC9F-5095-4C02-B656-1102F859115D}" presName="vertSpace2b" presStyleCnt="0"/>
      <dgm:spPr/>
    </dgm:pt>
  </dgm:ptLst>
  <dgm:cxnLst>
    <dgm:cxn modelId="{F9A14722-750D-4A7A-BF64-296D93662081}" type="presOf" srcId="{07B9FC9F-5095-4C02-B656-1102F859115D}" destId="{99E3DE66-8DD7-4625-8B4F-F4F499858DF1}" srcOrd="0" destOrd="0" presId="urn:microsoft.com/office/officeart/2008/layout/LinedList"/>
    <dgm:cxn modelId="{D0A5083E-072B-49EB-8293-2D7F3676B5FD}" srcId="{6935D21B-F822-49D0-9318-ACAB2EEC93D9}" destId="{93D6C27B-B8D1-4E8B-8EBB-0F927FE56D24}" srcOrd="1" destOrd="0" parTransId="{72FD9067-E3B9-461C-821C-AE1E70900258}" sibTransId="{9C6ABA37-2F0B-4DE8-BE22-BEEBCFAB1962}"/>
    <dgm:cxn modelId="{038D5C47-F6ED-4B0C-B8F9-F1AB9AC181F8}" type="presOf" srcId="{264533A8-E692-4D04-AE99-2AF84077524B}" destId="{DE614A78-88F2-42A8-A3A1-27C797F4B6A8}" srcOrd="0" destOrd="0" presId="urn:microsoft.com/office/officeart/2008/layout/LinedList"/>
    <dgm:cxn modelId="{9322FD4A-927A-4F34-B0F4-DF94335563D4}" type="presOf" srcId="{DA834CE3-3756-4C39-B4B1-ED61457EF327}" destId="{E462B5C8-60C6-4E66-9BFE-4A1964A18A59}" srcOrd="0" destOrd="0" presId="urn:microsoft.com/office/officeart/2008/layout/LinedList"/>
    <dgm:cxn modelId="{9423444B-6BA7-4E47-8A90-8831B7903C9A}" srcId="{668F2418-A703-43B0-8F46-B28E7D5F8F23}" destId="{6935D21B-F822-49D0-9318-ACAB2EEC93D9}" srcOrd="0" destOrd="0" parTransId="{44D584EA-AF38-494F-BDE8-72D38398A815}" sibTransId="{5F59ABAD-CB07-422D-B136-023CE509A05A}"/>
    <dgm:cxn modelId="{0E065F4D-8256-49A3-8766-5A9B69530C28}" type="presOf" srcId="{E6DFF4F3-E233-44DC-A6E3-6A7CB49B8830}" destId="{8BEBF8F3-2FCC-4FFC-82B6-094D7FA7C59F}" srcOrd="0" destOrd="0" presId="urn:microsoft.com/office/officeart/2008/layout/LinedList"/>
    <dgm:cxn modelId="{54C6437F-F20A-41DA-B519-2641D4E45134}" srcId="{6935D21B-F822-49D0-9318-ACAB2EEC93D9}" destId="{264533A8-E692-4D04-AE99-2AF84077524B}" srcOrd="3" destOrd="0" parTransId="{2A8CD4EF-5C60-4B07-82BC-EDEB229CD141}" sibTransId="{0E800A8B-8FD2-43B7-BDEF-4A895A17CE19}"/>
    <dgm:cxn modelId="{BDCB78A1-FFD1-42B1-9971-E7104CDEAC61}" srcId="{6935D21B-F822-49D0-9318-ACAB2EEC93D9}" destId="{DA834CE3-3756-4C39-B4B1-ED61457EF327}" srcOrd="2" destOrd="0" parTransId="{E2E01DB8-6AA4-4CD4-8B3F-49BB5925FE0B}" sibTransId="{32C8DDDF-24CF-4924-9745-23FB5E608ACC}"/>
    <dgm:cxn modelId="{1832D3A7-DB9E-4080-9F1F-146CD1492FD2}" type="presOf" srcId="{75510745-360D-45BD-9E32-565F4C693046}" destId="{B0B25093-B5B4-45D0-AC35-55B8C627AEA3}" srcOrd="0" destOrd="0" presId="urn:microsoft.com/office/officeart/2008/layout/LinedList"/>
    <dgm:cxn modelId="{815888A9-1D98-4A7B-882D-B855833A345B}" type="presOf" srcId="{93D6C27B-B8D1-4E8B-8EBB-0F927FE56D24}" destId="{4341A547-E0F9-4E8D-B8EA-2FAA81066E34}" srcOrd="0" destOrd="0" presId="urn:microsoft.com/office/officeart/2008/layout/LinedList"/>
    <dgm:cxn modelId="{0E792EB9-22C0-43E9-BC38-1BAD269D92E7}" type="presOf" srcId="{668F2418-A703-43B0-8F46-B28E7D5F8F23}" destId="{97C2DA9D-4792-496C-B3E5-96064EAD9F0F}" srcOrd="0" destOrd="0" presId="urn:microsoft.com/office/officeart/2008/layout/LinedList"/>
    <dgm:cxn modelId="{0A16C6C7-0593-4C10-B374-816CD202CD2B}" type="presOf" srcId="{E1A9CA42-6999-48B9-B1D6-CCAB6B2F399D}" destId="{06634F46-7AAF-4AA5-AF97-602EE4960043}" srcOrd="0" destOrd="0" presId="urn:microsoft.com/office/officeart/2008/layout/LinedList"/>
    <dgm:cxn modelId="{6D9BCCCA-CEDD-4C3F-8962-7148397132B7}" type="presOf" srcId="{6935D21B-F822-49D0-9318-ACAB2EEC93D9}" destId="{9C940D52-A5CE-4342-A144-DF3D3DA7CB0A}" srcOrd="0" destOrd="0" presId="urn:microsoft.com/office/officeart/2008/layout/LinedList"/>
    <dgm:cxn modelId="{A41495CB-ABF8-43FE-97CE-3DAE13F21F61}" srcId="{6935D21B-F822-49D0-9318-ACAB2EEC93D9}" destId="{E6DFF4F3-E233-44DC-A6E3-6A7CB49B8830}" srcOrd="0" destOrd="0" parTransId="{7F753027-0332-40C9-AA60-622944BAEB54}" sibTransId="{2A1B11AB-2F6C-4C7A-992C-B5B60A3E9049}"/>
    <dgm:cxn modelId="{5115B8CD-52CA-4E6D-9658-B82CCD50CC40}" srcId="{6935D21B-F822-49D0-9318-ACAB2EEC93D9}" destId="{75510745-360D-45BD-9E32-565F4C693046}" srcOrd="5" destOrd="0" parTransId="{7775B8BC-C67D-4719-A9A7-65145FF03BC9}" sibTransId="{A622CC5C-FF44-4990-BA0A-14A29870741A}"/>
    <dgm:cxn modelId="{80BF0DCF-6ACD-419C-8DC8-F8BF04395C6B}" srcId="{6935D21B-F822-49D0-9318-ACAB2EEC93D9}" destId="{07B9FC9F-5095-4C02-B656-1102F859115D}" srcOrd="6" destOrd="0" parTransId="{4770EE82-8C56-422E-A320-DBBB9C77401A}" sibTransId="{C1E7B474-E278-494A-AECF-D513005AE5BC}"/>
    <dgm:cxn modelId="{A1E2AED0-0F20-484A-AF51-024731C8E89B}" srcId="{6935D21B-F822-49D0-9318-ACAB2EEC93D9}" destId="{E1A9CA42-6999-48B9-B1D6-CCAB6B2F399D}" srcOrd="4" destOrd="0" parTransId="{F7ABAB5A-A0B3-482B-9781-34C53602AC65}" sibTransId="{99BD869C-4B87-4EAD-98FE-D455FD993D55}"/>
    <dgm:cxn modelId="{1AD6E687-C027-4FE5-A5D3-619AF97BBAFE}" type="presParOf" srcId="{97C2DA9D-4792-496C-B3E5-96064EAD9F0F}" destId="{6AF8F779-EC3A-455D-8892-FB054385E64E}" srcOrd="0" destOrd="0" presId="urn:microsoft.com/office/officeart/2008/layout/LinedList"/>
    <dgm:cxn modelId="{50ED5F55-93FC-4DD2-94C4-474AF74B26EA}" type="presParOf" srcId="{97C2DA9D-4792-496C-B3E5-96064EAD9F0F}" destId="{E865DD08-B4A3-4CE2-A49F-3200CDDEDB3E}" srcOrd="1" destOrd="0" presId="urn:microsoft.com/office/officeart/2008/layout/LinedList"/>
    <dgm:cxn modelId="{DDB4779A-5A82-4A5B-B644-9FC843A8A865}" type="presParOf" srcId="{E865DD08-B4A3-4CE2-A49F-3200CDDEDB3E}" destId="{9C940D52-A5CE-4342-A144-DF3D3DA7CB0A}" srcOrd="0" destOrd="0" presId="urn:microsoft.com/office/officeart/2008/layout/LinedList"/>
    <dgm:cxn modelId="{0A7A7AC6-8613-45C6-8D41-1BB6B513BEAD}" type="presParOf" srcId="{E865DD08-B4A3-4CE2-A49F-3200CDDEDB3E}" destId="{2C894CF9-87BC-4799-B187-68A74580141C}" srcOrd="1" destOrd="0" presId="urn:microsoft.com/office/officeart/2008/layout/LinedList"/>
    <dgm:cxn modelId="{01095C49-56D9-4564-98D7-2DEBC88DA788}" type="presParOf" srcId="{2C894CF9-87BC-4799-B187-68A74580141C}" destId="{C966CD71-6671-4D88-ACFC-4A35298D65AD}" srcOrd="0" destOrd="0" presId="urn:microsoft.com/office/officeart/2008/layout/LinedList"/>
    <dgm:cxn modelId="{608FFCE9-5BA9-44F9-8B83-167C0337AB10}" type="presParOf" srcId="{2C894CF9-87BC-4799-B187-68A74580141C}" destId="{36A9C065-52A4-4A48-8EC4-C13F88AB5D1E}" srcOrd="1" destOrd="0" presId="urn:microsoft.com/office/officeart/2008/layout/LinedList"/>
    <dgm:cxn modelId="{939E811C-D277-4256-B846-1B63366C81F1}" type="presParOf" srcId="{36A9C065-52A4-4A48-8EC4-C13F88AB5D1E}" destId="{22B049E7-F302-4F0B-AB7E-141E7CAA7F5F}" srcOrd="0" destOrd="0" presId="urn:microsoft.com/office/officeart/2008/layout/LinedList"/>
    <dgm:cxn modelId="{DB78E835-804E-4E5D-8BB0-AA154ED07414}" type="presParOf" srcId="{36A9C065-52A4-4A48-8EC4-C13F88AB5D1E}" destId="{8BEBF8F3-2FCC-4FFC-82B6-094D7FA7C59F}" srcOrd="1" destOrd="0" presId="urn:microsoft.com/office/officeart/2008/layout/LinedList"/>
    <dgm:cxn modelId="{AA92230A-5B34-461B-8F2E-17B708879FF3}" type="presParOf" srcId="{36A9C065-52A4-4A48-8EC4-C13F88AB5D1E}" destId="{01028858-E6A8-4DC6-BA7B-45B579E9A820}" srcOrd="2" destOrd="0" presId="urn:microsoft.com/office/officeart/2008/layout/LinedList"/>
    <dgm:cxn modelId="{73B802B4-8D6B-44B8-A942-A5909B7EFE89}" type="presParOf" srcId="{2C894CF9-87BC-4799-B187-68A74580141C}" destId="{B4618564-EF03-49E7-97FE-7E3448DB6888}" srcOrd="2" destOrd="0" presId="urn:microsoft.com/office/officeart/2008/layout/LinedList"/>
    <dgm:cxn modelId="{EF6FA8A0-18D9-49C5-9DFE-BB98A01F7CE3}" type="presParOf" srcId="{2C894CF9-87BC-4799-B187-68A74580141C}" destId="{FA99D408-EA05-4782-8669-9B0AE793EB0A}" srcOrd="3" destOrd="0" presId="urn:microsoft.com/office/officeart/2008/layout/LinedList"/>
    <dgm:cxn modelId="{550DB848-3716-4A87-B308-2ADBBD107447}" type="presParOf" srcId="{2C894CF9-87BC-4799-B187-68A74580141C}" destId="{F4B36218-FB90-4EDC-960F-6AC4FDDD7CDE}" srcOrd="4" destOrd="0" presId="urn:microsoft.com/office/officeart/2008/layout/LinedList"/>
    <dgm:cxn modelId="{2F21AF9E-3825-4330-8EDF-C2A90C7DD336}" type="presParOf" srcId="{F4B36218-FB90-4EDC-960F-6AC4FDDD7CDE}" destId="{832C0AD2-BB6E-48C1-86F4-EF623F8843F6}" srcOrd="0" destOrd="0" presId="urn:microsoft.com/office/officeart/2008/layout/LinedList"/>
    <dgm:cxn modelId="{7A5935F6-42E0-4236-BE5B-1216489771BF}" type="presParOf" srcId="{F4B36218-FB90-4EDC-960F-6AC4FDDD7CDE}" destId="{4341A547-E0F9-4E8D-B8EA-2FAA81066E34}" srcOrd="1" destOrd="0" presId="urn:microsoft.com/office/officeart/2008/layout/LinedList"/>
    <dgm:cxn modelId="{83336186-09EA-4605-BCC4-41193E57D4D8}" type="presParOf" srcId="{F4B36218-FB90-4EDC-960F-6AC4FDDD7CDE}" destId="{882DD4E5-495A-41E2-BEA0-3E16B8D22C46}" srcOrd="2" destOrd="0" presId="urn:microsoft.com/office/officeart/2008/layout/LinedList"/>
    <dgm:cxn modelId="{94AB3A97-02F1-49BC-92A6-C707908624F5}" type="presParOf" srcId="{2C894CF9-87BC-4799-B187-68A74580141C}" destId="{410F5B1C-4EB0-4851-8251-640A5E0E7F0C}" srcOrd="5" destOrd="0" presId="urn:microsoft.com/office/officeart/2008/layout/LinedList"/>
    <dgm:cxn modelId="{DEADF294-D0ED-4627-A440-A3BEC9894F67}" type="presParOf" srcId="{2C894CF9-87BC-4799-B187-68A74580141C}" destId="{915CE80D-5971-43BE-B97A-20F10E253E80}" srcOrd="6" destOrd="0" presId="urn:microsoft.com/office/officeart/2008/layout/LinedList"/>
    <dgm:cxn modelId="{59AB0673-6223-4BE9-A698-C401933D8321}" type="presParOf" srcId="{2C894CF9-87BC-4799-B187-68A74580141C}" destId="{99B5EAB7-4A70-46A9-B632-48CAEC5E1794}" srcOrd="7" destOrd="0" presId="urn:microsoft.com/office/officeart/2008/layout/LinedList"/>
    <dgm:cxn modelId="{C37A81D0-9A62-4F66-816B-02113B478DD0}" type="presParOf" srcId="{99B5EAB7-4A70-46A9-B632-48CAEC5E1794}" destId="{D11C247B-4719-430A-AEC4-7C23EC089977}" srcOrd="0" destOrd="0" presId="urn:microsoft.com/office/officeart/2008/layout/LinedList"/>
    <dgm:cxn modelId="{5C68F516-F04A-4D3E-9885-1C3DD7D61A9B}" type="presParOf" srcId="{99B5EAB7-4A70-46A9-B632-48CAEC5E1794}" destId="{E462B5C8-60C6-4E66-9BFE-4A1964A18A59}" srcOrd="1" destOrd="0" presId="urn:microsoft.com/office/officeart/2008/layout/LinedList"/>
    <dgm:cxn modelId="{9B845E46-A844-4846-B20F-72794D78F5D8}" type="presParOf" srcId="{99B5EAB7-4A70-46A9-B632-48CAEC5E1794}" destId="{AA42437E-B8C4-4A39-8C02-B266610241C4}" srcOrd="2" destOrd="0" presId="urn:microsoft.com/office/officeart/2008/layout/LinedList"/>
    <dgm:cxn modelId="{3390BB2E-8FB1-4A47-B345-2639867BD894}" type="presParOf" srcId="{2C894CF9-87BC-4799-B187-68A74580141C}" destId="{D1D3018A-BF46-4F9A-A479-0FAD6288BD00}" srcOrd="8" destOrd="0" presId="urn:microsoft.com/office/officeart/2008/layout/LinedList"/>
    <dgm:cxn modelId="{191F7422-9F6D-4AA2-B076-979CAB4E7325}" type="presParOf" srcId="{2C894CF9-87BC-4799-B187-68A74580141C}" destId="{C529544C-2BDD-4433-8A4B-9D8DFA54A266}" srcOrd="9" destOrd="0" presId="urn:microsoft.com/office/officeart/2008/layout/LinedList"/>
    <dgm:cxn modelId="{34E52955-5F58-4B48-BBC1-AA34A8231AEB}" type="presParOf" srcId="{2C894CF9-87BC-4799-B187-68A74580141C}" destId="{42D52996-9852-4DDD-A5A9-0DC95E18252A}" srcOrd="10" destOrd="0" presId="urn:microsoft.com/office/officeart/2008/layout/LinedList"/>
    <dgm:cxn modelId="{49113B47-D99D-49FB-B29B-65297F8F1619}" type="presParOf" srcId="{42D52996-9852-4DDD-A5A9-0DC95E18252A}" destId="{9577BB8E-EED0-47D7-ADF4-1F7450E87DE4}" srcOrd="0" destOrd="0" presId="urn:microsoft.com/office/officeart/2008/layout/LinedList"/>
    <dgm:cxn modelId="{F4E5A196-C7E6-4C81-9F24-2C265C8940FB}" type="presParOf" srcId="{42D52996-9852-4DDD-A5A9-0DC95E18252A}" destId="{DE614A78-88F2-42A8-A3A1-27C797F4B6A8}" srcOrd="1" destOrd="0" presId="urn:microsoft.com/office/officeart/2008/layout/LinedList"/>
    <dgm:cxn modelId="{DA10ADDC-53A4-456E-BC65-79A8814CBA97}" type="presParOf" srcId="{42D52996-9852-4DDD-A5A9-0DC95E18252A}" destId="{64CD59E9-3DED-47DB-8AE2-E87AD129E6ED}" srcOrd="2" destOrd="0" presId="urn:microsoft.com/office/officeart/2008/layout/LinedList"/>
    <dgm:cxn modelId="{538C6052-5742-4FE0-9A9D-B8CF209DA8F0}" type="presParOf" srcId="{2C894CF9-87BC-4799-B187-68A74580141C}" destId="{30F36976-4B33-461B-BCAC-2BE31CF1E937}" srcOrd="11" destOrd="0" presId="urn:microsoft.com/office/officeart/2008/layout/LinedList"/>
    <dgm:cxn modelId="{91B8459F-028A-4EF9-876F-CA30403F9753}" type="presParOf" srcId="{2C894CF9-87BC-4799-B187-68A74580141C}" destId="{F6D4C53F-C0F5-464F-B6AB-FC0BDBF42CA8}" srcOrd="12" destOrd="0" presId="urn:microsoft.com/office/officeart/2008/layout/LinedList"/>
    <dgm:cxn modelId="{A6BBD85E-B9A3-475C-B027-1C28223586A7}" type="presParOf" srcId="{2C894CF9-87BC-4799-B187-68A74580141C}" destId="{312628E8-FE07-4CC4-945B-9FE68ECCA153}" srcOrd="13" destOrd="0" presId="urn:microsoft.com/office/officeart/2008/layout/LinedList"/>
    <dgm:cxn modelId="{E9420109-0B50-42E3-939F-099395C67C18}" type="presParOf" srcId="{312628E8-FE07-4CC4-945B-9FE68ECCA153}" destId="{2F778902-3EAC-4BFA-AF09-5F49F6320C43}" srcOrd="0" destOrd="0" presId="urn:microsoft.com/office/officeart/2008/layout/LinedList"/>
    <dgm:cxn modelId="{8163E8DD-B10B-478F-B35A-2BCB381F02BE}" type="presParOf" srcId="{312628E8-FE07-4CC4-945B-9FE68ECCA153}" destId="{06634F46-7AAF-4AA5-AF97-602EE4960043}" srcOrd="1" destOrd="0" presId="urn:microsoft.com/office/officeart/2008/layout/LinedList"/>
    <dgm:cxn modelId="{B1A02149-0180-49C7-B15A-6859D36AF2CF}" type="presParOf" srcId="{312628E8-FE07-4CC4-945B-9FE68ECCA153}" destId="{7CF8C15A-15B5-42EE-B123-B1E9133F2D41}" srcOrd="2" destOrd="0" presId="urn:microsoft.com/office/officeart/2008/layout/LinedList"/>
    <dgm:cxn modelId="{11FCF5F1-A028-4E33-9121-93E13B655B7B}" type="presParOf" srcId="{2C894CF9-87BC-4799-B187-68A74580141C}" destId="{143EEACF-144B-4908-BFF6-EEDDE3AB50C5}" srcOrd="14" destOrd="0" presId="urn:microsoft.com/office/officeart/2008/layout/LinedList"/>
    <dgm:cxn modelId="{1E84D451-9931-460B-8A88-3C007D1240B2}" type="presParOf" srcId="{2C894CF9-87BC-4799-B187-68A74580141C}" destId="{2188E2A0-DC6E-40F1-B78E-333D158DD406}" srcOrd="15" destOrd="0" presId="urn:microsoft.com/office/officeart/2008/layout/LinedList"/>
    <dgm:cxn modelId="{EFCA8618-97AB-4B7A-9E48-2F002AAF6216}" type="presParOf" srcId="{2C894CF9-87BC-4799-B187-68A74580141C}" destId="{1FC4EF43-B2B7-497D-9394-191C985F2A25}" srcOrd="16" destOrd="0" presId="urn:microsoft.com/office/officeart/2008/layout/LinedList"/>
    <dgm:cxn modelId="{74547651-383F-4036-9B4D-8F408D7171FE}" type="presParOf" srcId="{1FC4EF43-B2B7-497D-9394-191C985F2A25}" destId="{1BB721D6-9175-41D8-AA7B-C115F00D9472}" srcOrd="0" destOrd="0" presId="urn:microsoft.com/office/officeart/2008/layout/LinedList"/>
    <dgm:cxn modelId="{33BAA9D5-694A-412B-B518-C769396AC5DC}" type="presParOf" srcId="{1FC4EF43-B2B7-497D-9394-191C985F2A25}" destId="{B0B25093-B5B4-45D0-AC35-55B8C627AEA3}" srcOrd="1" destOrd="0" presId="urn:microsoft.com/office/officeart/2008/layout/LinedList"/>
    <dgm:cxn modelId="{71DA4494-650E-4E5A-B226-7272571F5676}" type="presParOf" srcId="{1FC4EF43-B2B7-497D-9394-191C985F2A25}" destId="{8CB7DF74-DE73-450E-97CC-1675C9A105C6}" srcOrd="2" destOrd="0" presId="urn:microsoft.com/office/officeart/2008/layout/LinedList"/>
    <dgm:cxn modelId="{14182697-E3E9-4A90-8E73-FBF9953AA5EB}" type="presParOf" srcId="{2C894CF9-87BC-4799-B187-68A74580141C}" destId="{8D794DBA-B918-47B4-8E6A-94DA7FD2D594}" srcOrd="17" destOrd="0" presId="urn:microsoft.com/office/officeart/2008/layout/LinedList"/>
    <dgm:cxn modelId="{C831ABE7-FF68-4744-9AE5-1DB874D827FB}" type="presParOf" srcId="{2C894CF9-87BC-4799-B187-68A74580141C}" destId="{150E0F07-C5E4-48C7-AF3E-22B4B498DF99}" srcOrd="18" destOrd="0" presId="urn:microsoft.com/office/officeart/2008/layout/LinedList"/>
    <dgm:cxn modelId="{480340C2-FC09-4CF2-B083-E94A9E7BBEDB}" type="presParOf" srcId="{2C894CF9-87BC-4799-B187-68A74580141C}" destId="{1E4D996E-EDF3-41B8-9C3F-D18B997992CB}" srcOrd="19" destOrd="0" presId="urn:microsoft.com/office/officeart/2008/layout/LinedList"/>
    <dgm:cxn modelId="{D7CE0D1B-44A2-41E3-8BAA-2800DCA9C89F}" type="presParOf" srcId="{1E4D996E-EDF3-41B8-9C3F-D18B997992CB}" destId="{EE1A9A1E-508D-4313-B264-E0A39C981BA6}" srcOrd="0" destOrd="0" presId="urn:microsoft.com/office/officeart/2008/layout/LinedList"/>
    <dgm:cxn modelId="{4F56F3D8-36FA-4273-894F-6587CFA68EDD}" type="presParOf" srcId="{1E4D996E-EDF3-41B8-9C3F-D18B997992CB}" destId="{99E3DE66-8DD7-4625-8B4F-F4F499858DF1}" srcOrd="1" destOrd="0" presId="urn:microsoft.com/office/officeart/2008/layout/LinedList"/>
    <dgm:cxn modelId="{6E3EFC02-D126-4A6A-9FA8-61D12293A14B}" type="presParOf" srcId="{1E4D996E-EDF3-41B8-9C3F-D18B997992CB}" destId="{5C69A2D1-85B8-4212-80AC-59CA7596CFBF}" srcOrd="2" destOrd="0" presId="urn:microsoft.com/office/officeart/2008/layout/LinedList"/>
    <dgm:cxn modelId="{99B9847B-B088-4D5C-AD04-0CA32F46BA28}" type="presParOf" srcId="{2C894CF9-87BC-4799-B187-68A74580141C}" destId="{E807F007-6D11-4CE4-AE31-55BAFFE575F8}" srcOrd="20" destOrd="0" presId="urn:microsoft.com/office/officeart/2008/layout/LinedList"/>
    <dgm:cxn modelId="{0B5F4F05-B041-4AD1-B9FE-73FF5E840690}" type="presParOf" srcId="{2C894CF9-87BC-4799-B187-68A74580141C}" destId="{3B5E909A-5E24-47FA-905B-49D65F955C47}"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68EF1B-2E4F-4F4E-8F21-01A3C5529C7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8AF8588-9F21-4CC6-AAF9-A4B9BBA1A8C7}">
      <dgm:prSet/>
      <dgm:spPr/>
      <dgm:t>
        <a:bodyPr/>
        <a:lstStyle/>
        <a:p>
          <a:r>
            <a:rPr lang="en-US" b="1"/>
            <a:t>Settu niður þau 6 atriði sem skipta þig mestu máli og prófaðu að setja upp í lífsins hjól. </a:t>
          </a:r>
          <a:endParaRPr lang="en-US"/>
        </a:p>
      </dgm:t>
    </dgm:pt>
    <dgm:pt modelId="{4158FA1D-5C90-4890-AE73-F1122A87792E}" type="parTrans" cxnId="{4458ABF3-F8DD-4465-AF0D-B2139E83DF24}">
      <dgm:prSet/>
      <dgm:spPr/>
      <dgm:t>
        <a:bodyPr/>
        <a:lstStyle/>
        <a:p>
          <a:endParaRPr lang="en-US"/>
        </a:p>
      </dgm:t>
    </dgm:pt>
    <dgm:pt modelId="{27E5A325-A8C9-4BE2-B9A1-44082604F3A9}" type="sibTrans" cxnId="{4458ABF3-F8DD-4465-AF0D-B2139E83DF24}">
      <dgm:prSet/>
      <dgm:spPr/>
      <dgm:t>
        <a:bodyPr/>
        <a:lstStyle/>
        <a:p>
          <a:endParaRPr lang="en-US"/>
        </a:p>
      </dgm:t>
    </dgm:pt>
    <dgm:pt modelId="{565F84D3-DC77-43C7-B45B-18526EC9D7EB}">
      <dgm:prSet/>
      <dgm:spPr/>
      <dgm:t>
        <a:bodyPr/>
        <a:lstStyle/>
        <a:p>
          <a:r>
            <a:rPr lang="en-US" b="1"/>
            <a:t>Dæmi:</a:t>
          </a:r>
          <a:endParaRPr lang="en-US"/>
        </a:p>
      </dgm:t>
    </dgm:pt>
    <dgm:pt modelId="{17D06D90-D2E9-4ACD-A86D-09BA787AB6B3}" type="parTrans" cxnId="{F1E2D7DB-4A56-44DC-87D2-42DA1199A617}">
      <dgm:prSet/>
      <dgm:spPr/>
      <dgm:t>
        <a:bodyPr/>
        <a:lstStyle/>
        <a:p>
          <a:endParaRPr lang="en-US"/>
        </a:p>
      </dgm:t>
    </dgm:pt>
    <dgm:pt modelId="{F7D3AB5E-6264-4E62-839B-42DC19C2C0A2}" type="sibTrans" cxnId="{F1E2D7DB-4A56-44DC-87D2-42DA1199A617}">
      <dgm:prSet/>
      <dgm:spPr/>
      <dgm:t>
        <a:bodyPr/>
        <a:lstStyle/>
        <a:p>
          <a:endParaRPr lang="en-US"/>
        </a:p>
      </dgm:t>
    </dgm:pt>
    <dgm:pt modelId="{D6865862-71E6-40D2-B7FE-BF48E0F2746A}">
      <dgm:prSet/>
      <dgm:spPr/>
      <dgm:t>
        <a:bodyPr/>
        <a:lstStyle/>
        <a:p>
          <a:r>
            <a:rPr lang="en-US"/>
            <a:t>Fjölskylda</a:t>
          </a:r>
        </a:p>
      </dgm:t>
    </dgm:pt>
    <dgm:pt modelId="{C9FC4691-3F54-4453-887E-091A13FA3C53}" type="parTrans" cxnId="{352653B8-6CE3-4B4F-8093-86CE62FE1871}">
      <dgm:prSet/>
      <dgm:spPr/>
      <dgm:t>
        <a:bodyPr/>
        <a:lstStyle/>
        <a:p>
          <a:endParaRPr lang="en-US"/>
        </a:p>
      </dgm:t>
    </dgm:pt>
    <dgm:pt modelId="{0DC4469E-4F56-4D7D-9E18-1D5E248137B5}" type="sibTrans" cxnId="{352653B8-6CE3-4B4F-8093-86CE62FE1871}">
      <dgm:prSet/>
      <dgm:spPr/>
      <dgm:t>
        <a:bodyPr/>
        <a:lstStyle/>
        <a:p>
          <a:endParaRPr lang="en-US"/>
        </a:p>
      </dgm:t>
    </dgm:pt>
    <dgm:pt modelId="{F3B5C7C8-2D4F-42EC-ABA6-A2733958AE78}">
      <dgm:prSet/>
      <dgm:spPr/>
      <dgm:t>
        <a:bodyPr/>
        <a:lstStyle/>
        <a:p>
          <a:r>
            <a:rPr lang="en-US"/>
            <a:t>Heilbrigði</a:t>
          </a:r>
        </a:p>
      </dgm:t>
    </dgm:pt>
    <dgm:pt modelId="{6F769268-546A-4069-B14E-E4B2714466CC}" type="parTrans" cxnId="{63B45110-6071-4D74-A342-595DEC66DE2B}">
      <dgm:prSet/>
      <dgm:spPr/>
      <dgm:t>
        <a:bodyPr/>
        <a:lstStyle/>
        <a:p>
          <a:endParaRPr lang="en-US"/>
        </a:p>
      </dgm:t>
    </dgm:pt>
    <dgm:pt modelId="{B9E65185-1C97-4C68-85A1-9A22F25256CB}" type="sibTrans" cxnId="{63B45110-6071-4D74-A342-595DEC66DE2B}">
      <dgm:prSet/>
      <dgm:spPr/>
      <dgm:t>
        <a:bodyPr/>
        <a:lstStyle/>
        <a:p>
          <a:endParaRPr lang="en-US"/>
        </a:p>
      </dgm:t>
    </dgm:pt>
    <dgm:pt modelId="{E76749CC-52DE-4BD2-AFBF-4FEAA4452F2E}">
      <dgm:prSet/>
      <dgm:spPr/>
      <dgm:t>
        <a:bodyPr/>
        <a:lstStyle/>
        <a:p>
          <a:r>
            <a:rPr lang="en-US"/>
            <a:t>Góðverk</a:t>
          </a:r>
        </a:p>
      </dgm:t>
    </dgm:pt>
    <dgm:pt modelId="{9981F2C0-D08F-4655-A44D-F109F6BCF431}" type="parTrans" cxnId="{4341CB3C-2D54-46C1-AA0E-1C748EEEA55B}">
      <dgm:prSet/>
      <dgm:spPr/>
      <dgm:t>
        <a:bodyPr/>
        <a:lstStyle/>
        <a:p>
          <a:endParaRPr lang="en-US"/>
        </a:p>
      </dgm:t>
    </dgm:pt>
    <dgm:pt modelId="{FE6F6C66-7B9C-4D97-BD39-43F1BC82E1A7}" type="sibTrans" cxnId="{4341CB3C-2D54-46C1-AA0E-1C748EEEA55B}">
      <dgm:prSet/>
      <dgm:spPr/>
      <dgm:t>
        <a:bodyPr/>
        <a:lstStyle/>
        <a:p>
          <a:endParaRPr lang="en-US"/>
        </a:p>
      </dgm:t>
    </dgm:pt>
    <dgm:pt modelId="{586511FE-785B-40A7-9D48-422092ED18C0}">
      <dgm:prSet/>
      <dgm:spPr/>
      <dgm:t>
        <a:bodyPr/>
        <a:lstStyle/>
        <a:p>
          <a:r>
            <a:rPr lang="en-US"/>
            <a:t>Svefn</a:t>
          </a:r>
        </a:p>
      </dgm:t>
    </dgm:pt>
    <dgm:pt modelId="{DD93EA06-D419-4F76-8C3A-8A17BE6D021E}" type="parTrans" cxnId="{9EAD7D31-C834-4045-8DE1-6A565310CF55}">
      <dgm:prSet/>
      <dgm:spPr/>
      <dgm:t>
        <a:bodyPr/>
        <a:lstStyle/>
        <a:p>
          <a:endParaRPr lang="en-US"/>
        </a:p>
      </dgm:t>
    </dgm:pt>
    <dgm:pt modelId="{9F2F06B4-5366-4EC3-A642-C7D9149EDCA1}" type="sibTrans" cxnId="{9EAD7D31-C834-4045-8DE1-6A565310CF55}">
      <dgm:prSet/>
      <dgm:spPr/>
      <dgm:t>
        <a:bodyPr/>
        <a:lstStyle/>
        <a:p>
          <a:endParaRPr lang="en-US"/>
        </a:p>
      </dgm:t>
    </dgm:pt>
    <dgm:pt modelId="{54750A02-1834-4E3B-A3B0-5AB707A4F9C4}">
      <dgm:prSet/>
      <dgm:spPr/>
      <dgm:t>
        <a:bodyPr/>
        <a:lstStyle/>
        <a:p>
          <a:r>
            <a:rPr lang="en-US"/>
            <a:t>Framgangur í atvinnu</a:t>
          </a:r>
        </a:p>
      </dgm:t>
    </dgm:pt>
    <dgm:pt modelId="{F3614976-3C15-4B24-BF44-09FAEDF5D527}" type="parTrans" cxnId="{96D44BB9-824B-4967-8748-54DAAE0FF00B}">
      <dgm:prSet/>
      <dgm:spPr/>
      <dgm:t>
        <a:bodyPr/>
        <a:lstStyle/>
        <a:p>
          <a:endParaRPr lang="en-US"/>
        </a:p>
      </dgm:t>
    </dgm:pt>
    <dgm:pt modelId="{3BD3C5D6-4442-4184-898D-91C6DA068B75}" type="sibTrans" cxnId="{96D44BB9-824B-4967-8748-54DAAE0FF00B}">
      <dgm:prSet/>
      <dgm:spPr/>
      <dgm:t>
        <a:bodyPr/>
        <a:lstStyle/>
        <a:p>
          <a:endParaRPr lang="en-US"/>
        </a:p>
      </dgm:t>
    </dgm:pt>
    <dgm:pt modelId="{E0BACA84-6125-471E-AAC1-5F551DCB0E1C}">
      <dgm:prSet/>
      <dgm:spPr/>
      <dgm:t>
        <a:bodyPr/>
        <a:lstStyle/>
        <a:p>
          <a:r>
            <a:rPr lang="en-US"/>
            <a:t>……...</a:t>
          </a:r>
        </a:p>
      </dgm:t>
    </dgm:pt>
    <dgm:pt modelId="{7481FE2C-7AD0-4FA1-B689-D2143A673173}" type="parTrans" cxnId="{5BD30ED3-03CF-4C08-A6D1-DA4A49A09FD6}">
      <dgm:prSet/>
      <dgm:spPr/>
      <dgm:t>
        <a:bodyPr/>
        <a:lstStyle/>
        <a:p>
          <a:endParaRPr lang="en-US"/>
        </a:p>
      </dgm:t>
    </dgm:pt>
    <dgm:pt modelId="{FE252EBF-64E3-4A1B-969C-8138A9A76F3E}" type="sibTrans" cxnId="{5BD30ED3-03CF-4C08-A6D1-DA4A49A09FD6}">
      <dgm:prSet/>
      <dgm:spPr/>
      <dgm:t>
        <a:bodyPr/>
        <a:lstStyle/>
        <a:p>
          <a:endParaRPr lang="en-US"/>
        </a:p>
      </dgm:t>
    </dgm:pt>
    <dgm:pt modelId="{F9C4EF0F-779E-4A58-99E5-62C4D39F4260}" type="pres">
      <dgm:prSet presAssocID="{F168EF1B-2E4F-4F4E-8F21-01A3C5529C7A}" presName="vert0" presStyleCnt="0">
        <dgm:presLayoutVars>
          <dgm:dir/>
          <dgm:animOne val="branch"/>
          <dgm:animLvl val="lvl"/>
        </dgm:presLayoutVars>
      </dgm:prSet>
      <dgm:spPr/>
    </dgm:pt>
    <dgm:pt modelId="{3C8DA7F2-BC3D-41E5-B366-4C074CABB74E}" type="pres">
      <dgm:prSet presAssocID="{88AF8588-9F21-4CC6-AAF9-A4B9BBA1A8C7}" presName="thickLine" presStyleLbl="alignNode1" presStyleIdx="0" presStyleCnt="8"/>
      <dgm:spPr/>
    </dgm:pt>
    <dgm:pt modelId="{4BEA1F25-06AF-4D0B-94F2-87A9F2DF8C46}" type="pres">
      <dgm:prSet presAssocID="{88AF8588-9F21-4CC6-AAF9-A4B9BBA1A8C7}" presName="horz1" presStyleCnt="0"/>
      <dgm:spPr/>
    </dgm:pt>
    <dgm:pt modelId="{E9EAFE2C-B627-4600-AD9B-BEA52879E956}" type="pres">
      <dgm:prSet presAssocID="{88AF8588-9F21-4CC6-AAF9-A4B9BBA1A8C7}" presName="tx1" presStyleLbl="revTx" presStyleIdx="0" presStyleCnt="8"/>
      <dgm:spPr/>
    </dgm:pt>
    <dgm:pt modelId="{7EF30058-9311-4DAD-B6A1-F77060CE222C}" type="pres">
      <dgm:prSet presAssocID="{88AF8588-9F21-4CC6-AAF9-A4B9BBA1A8C7}" presName="vert1" presStyleCnt="0"/>
      <dgm:spPr/>
    </dgm:pt>
    <dgm:pt modelId="{080B8B4E-BEE9-4362-A245-95198E300DEF}" type="pres">
      <dgm:prSet presAssocID="{565F84D3-DC77-43C7-B45B-18526EC9D7EB}" presName="thickLine" presStyleLbl="alignNode1" presStyleIdx="1" presStyleCnt="8"/>
      <dgm:spPr/>
    </dgm:pt>
    <dgm:pt modelId="{7013448B-4586-4021-A6C5-C40B65618E99}" type="pres">
      <dgm:prSet presAssocID="{565F84D3-DC77-43C7-B45B-18526EC9D7EB}" presName="horz1" presStyleCnt="0"/>
      <dgm:spPr/>
    </dgm:pt>
    <dgm:pt modelId="{EA8D2877-731E-4224-967E-AF25A766AD28}" type="pres">
      <dgm:prSet presAssocID="{565F84D3-DC77-43C7-B45B-18526EC9D7EB}" presName="tx1" presStyleLbl="revTx" presStyleIdx="1" presStyleCnt="8"/>
      <dgm:spPr/>
    </dgm:pt>
    <dgm:pt modelId="{4006A3B5-9388-41F5-B40C-E13391B73F05}" type="pres">
      <dgm:prSet presAssocID="{565F84D3-DC77-43C7-B45B-18526EC9D7EB}" presName="vert1" presStyleCnt="0"/>
      <dgm:spPr/>
    </dgm:pt>
    <dgm:pt modelId="{AD5E8790-2C9A-4D54-8EEC-AEF66E4D679F}" type="pres">
      <dgm:prSet presAssocID="{D6865862-71E6-40D2-B7FE-BF48E0F2746A}" presName="thickLine" presStyleLbl="alignNode1" presStyleIdx="2" presStyleCnt="8"/>
      <dgm:spPr/>
    </dgm:pt>
    <dgm:pt modelId="{2594C5B5-6394-4573-9198-E2045336094C}" type="pres">
      <dgm:prSet presAssocID="{D6865862-71E6-40D2-B7FE-BF48E0F2746A}" presName="horz1" presStyleCnt="0"/>
      <dgm:spPr/>
    </dgm:pt>
    <dgm:pt modelId="{DA76CE08-08E7-4177-8D6E-C15867F93763}" type="pres">
      <dgm:prSet presAssocID="{D6865862-71E6-40D2-B7FE-BF48E0F2746A}" presName="tx1" presStyleLbl="revTx" presStyleIdx="2" presStyleCnt="8"/>
      <dgm:spPr/>
    </dgm:pt>
    <dgm:pt modelId="{FC0D4DD4-9E5A-4278-8DD9-915CE16227BD}" type="pres">
      <dgm:prSet presAssocID="{D6865862-71E6-40D2-B7FE-BF48E0F2746A}" presName="vert1" presStyleCnt="0"/>
      <dgm:spPr/>
    </dgm:pt>
    <dgm:pt modelId="{17733E3D-7363-4C64-BF17-4A7F542285AD}" type="pres">
      <dgm:prSet presAssocID="{F3B5C7C8-2D4F-42EC-ABA6-A2733958AE78}" presName="thickLine" presStyleLbl="alignNode1" presStyleIdx="3" presStyleCnt="8"/>
      <dgm:spPr/>
    </dgm:pt>
    <dgm:pt modelId="{683811E6-6C60-4B05-A53B-4612307EB28F}" type="pres">
      <dgm:prSet presAssocID="{F3B5C7C8-2D4F-42EC-ABA6-A2733958AE78}" presName="horz1" presStyleCnt="0"/>
      <dgm:spPr/>
    </dgm:pt>
    <dgm:pt modelId="{9B625222-E5F9-4A88-AAFF-97C1972DF49C}" type="pres">
      <dgm:prSet presAssocID="{F3B5C7C8-2D4F-42EC-ABA6-A2733958AE78}" presName="tx1" presStyleLbl="revTx" presStyleIdx="3" presStyleCnt="8"/>
      <dgm:spPr/>
    </dgm:pt>
    <dgm:pt modelId="{327F4BED-AB25-487B-8B16-3238547DE279}" type="pres">
      <dgm:prSet presAssocID="{F3B5C7C8-2D4F-42EC-ABA6-A2733958AE78}" presName="vert1" presStyleCnt="0"/>
      <dgm:spPr/>
    </dgm:pt>
    <dgm:pt modelId="{331D3D4F-C685-453A-A3BD-DE272417EE94}" type="pres">
      <dgm:prSet presAssocID="{E76749CC-52DE-4BD2-AFBF-4FEAA4452F2E}" presName="thickLine" presStyleLbl="alignNode1" presStyleIdx="4" presStyleCnt="8"/>
      <dgm:spPr/>
    </dgm:pt>
    <dgm:pt modelId="{EB5CB1BF-083F-4549-85D3-C7BE5837668C}" type="pres">
      <dgm:prSet presAssocID="{E76749CC-52DE-4BD2-AFBF-4FEAA4452F2E}" presName="horz1" presStyleCnt="0"/>
      <dgm:spPr/>
    </dgm:pt>
    <dgm:pt modelId="{6E751DBE-750B-4530-8F0F-5BFD746C6B12}" type="pres">
      <dgm:prSet presAssocID="{E76749CC-52DE-4BD2-AFBF-4FEAA4452F2E}" presName="tx1" presStyleLbl="revTx" presStyleIdx="4" presStyleCnt="8"/>
      <dgm:spPr/>
    </dgm:pt>
    <dgm:pt modelId="{3D6C3812-FC72-4BEF-AA5C-B8F06B8AF3B8}" type="pres">
      <dgm:prSet presAssocID="{E76749CC-52DE-4BD2-AFBF-4FEAA4452F2E}" presName="vert1" presStyleCnt="0"/>
      <dgm:spPr/>
    </dgm:pt>
    <dgm:pt modelId="{3CBE101B-C771-4C3F-9826-43F30BA493C6}" type="pres">
      <dgm:prSet presAssocID="{586511FE-785B-40A7-9D48-422092ED18C0}" presName="thickLine" presStyleLbl="alignNode1" presStyleIdx="5" presStyleCnt="8"/>
      <dgm:spPr/>
    </dgm:pt>
    <dgm:pt modelId="{688A5CF8-F4AE-4C32-BB31-6486140BFADA}" type="pres">
      <dgm:prSet presAssocID="{586511FE-785B-40A7-9D48-422092ED18C0}" presName="horz1" presStyleCnt="0"/>
      <dgm:spPr/>
    </dgm:pt>
    <dgm:pt modelId="{0D7B8DA9-D4A2-4CBC-957E-0B91C353265A}" type="pres">
      <dgm:prSet presAssocID="{586511FE-785B-40A7-9D48-422092ED18C0}" presName="tx1" presStyleLbl="revTx" presStyleIdx="5" presStyleCnt="8"/>
      <dgm:spPr/>
    </dgm:pt>
    <dgm:pt modelId="{F07F0879-3FBA-41D0-A71C-A95BFB563C20}" type="pres">
      <dgm:prSet presAssocID="{586511FE-785B-40A7-9D48-422092ED18C0}" presName="vert1" presStyleCnt="0"/>
      <dgm:spPr/>
    </dgm:pt>
    <dgm:pt modelId="{DF30464B-A726-4210-95CA-B171C778DA07}" type="pres">
      <dgm:prSet presAssocID="{54750A02-1834-4E3B-A3B0-5AB707A4F9C4}" presName="thickLine" presStyleLbl="alignNode1" presStyleIdx="6" presStyleCnt="8"/>
      <dgm:spPr/>
    </dgm:pt>
    <dgm:pt modelId="{39E7A509-867E-4F92-AB6D-71E30828DF98}" type="pres">
      <dgm:prSet presAssocID="{54750A02-1834-4E3B-A3B0-5AB707A4F9C4}" presName="horz1" presStyleCnt="0"/>
      <dgm:spPr/>
    </dgm:pt>
    <dgm:pt modelId="{8278D8CF-CAE2-4F09-857C-EAC1D5584584}" type="pres">
      <dgm:prSet presAssocID="{54750A02-1834-4E3B-A3B0-5AB707A4F9C4}" presName="tx1" presStyleLbl="revTx" presStyleIdx="6" presStyleCnt="8"/>
      <dgm:spPr/>
    </dgm:pt>
    <dgm:pt modelId="{9AD129E3-C0FD-472F-A517-EB04B96F0456}" type="pres">
      <dgm:prSet presAssocID="{54750A02-1834-4E3B-A3B0-5AB707A4F9C4}" presName="vert1" presStyleCnt="0"/>
      <dgm:spPr/>
    </dgm:pt>
    <dgm:pt modelId="{AD18673A-2DA4-42ED-BBC8-5B5EF4A531BC}" type="pres">
      <dgm:prSet presAssocID="{E0BACA84-6125-471E-AAC1-5F551DCB0E1C}" presName="thickLine" presStyleLbl="alignNode1" presStyleIdx="7" presStyleCnt="8"/>
      <dgm:spPr/>
    </dgm:pt>
    <dgm:pt modelId="{942BC940-8408-4746-B69D-27D967A7AB5F}" type="pres">
      <dgm:prSet presAssocID="{E0BACA84-6125-471E-AAC1-5F551DCB0E1C}" presName="horz1" presStyleCnt="0"/>
      <dgm:spPr/>
    </dgm:pt>
    <dgm:pt modelId="{18CDD904-F74F-4E27-B090-AC3E9EF1C921}" type="pres">
      <dgm:prSet presAssocID="{E0BACA84-6125-471E-AAC1-5F551DCB0E1C}" presName="tx1" presStyleLbl="revTx" presStyleIdx="7" presStyleCnt="8"/>
      <dgm:spPr/>
    </dgm:pt>
    <dgm:pt modelId="{C7A8E2C2-EC78-4C2D-9E1E-920E0E631486}" type="pres">
      <dgm:prSet presAssocID="{E0BACA84-6125-471E-AAC1-5F551DCB0E1C}" presName="vert1" presStyleCnt="0"/>
      <dgm:spPr/>
    </dgm:pt>
  </dgm:ptLst>
  <dgm:cxnLst>
    <dgm:cxn modelId="{CA648B02-9C78-47F2-B584-78D7463547F9}" type="presOf" srcId="{E76749CC-52DE-4BD2-AFBF-4FEAA4452F2E}" destId="{6E751DBE-750B-4530-8F0F-5BFD746C6B12}" srcOrd="0" destOrd="0" presId="urn:microsoft.com/office/officeart/2008/layout/LinedList"/>
    <dgm:cxn modelId="{ED92AE0D-ED7C-4D07-975E-3E02161CBF99}" type="presOf" srcId="{E0BACA84-6125-471E-AAC1-5F551DCB0E1C}" destId="{18CDD904-F74F-4E27-B090-AC3E9EF1C921}" srcOrd="0" destOrd="0" presId="urn:microsoft.com/office/officeart/2008/layout/LinedList"/>
    <dgm:cxn modelId="{63B45110-6071-4D74-A342-595DEC66DE2B}" srcId="{F168EF1B-2E4F-4F4E-8F21-01A3C5529C7A}" destId="{F3B5C7C8-2D4F-42EC-ABA6-A2733958AE78}" srcOrd="3" destOrd="0" parTransId="{6F769268-546A-4069-B14E-E4B2714466CC}" sibTransId="{B9E65185-1C97-4C68-85A1-9A22F25256CB}"/>
    <dgm:cxn modelId="{3FBEAD2C-EC3A-4B62-8CD6-888F38B94320}" type="presOf" srcId="{54750A02-1834-4E3B-A3B0-5AB707A4F9C4}" destId="{8278D8CF-CAE2-4F09-857C-EAC1D5584584}" srcOrd="0" destOrd="0" presId="urn:microsoft.com/office/officeart/2008/layout/LinedList"/>
    <dgm:cxn modelId="{9EAD7D31-C834-4045-8DE1-6A565310CF55}" srcId="{F168EF1B-2E4F-4F4E-8F21-01A3C5529C7A}" destId="{586511FE-785B-40A7-9D48-422092ED18C0}" srcOrd="5" destOrd="0" parTransId="{DD93EA06-D419-4F76-8C3A-8A17BE6D021E}" sibTransId="{9F2F06B4-5366-4EC3-A642-C7D9149EDCA1}"/>
    <dgm:cxn modelId="{4341CB3C-2D54-46C1-AA0E-1C748EEEA55B}" srcId="{F168EF1B-2E4F-4F4E-8F21-01A3C5529C7A}" destId="{E76749CC-52DE-4BD2-AFBF-4FEAA4452F2E}" srcOrd="4" destOrd="0" parTransId="{9981F2C0-D08F-4655-A44D-F109F6BCF431}" sibTransId="{FE6F6C66-7B9C-4D97-BD39-43F1BC82E1A7}"/>
    <dgm:cxn modelId="{9F95D443-7168-4156-8569-091EF33B68A5}" type="presOf" srcId="{586511FE-785B-40A7-9D48-422092ED18C0}" destId="{0D7B8DA9-D4A2-4CBC-957E-0B91C353265A}" srcOrd="0" destOrd="0" presId="urn:microsoft.com/office/officeart/2008/layout/LinedList"/>
    <dgm:cxn modelId="{F50B3C55-C8AB-4BCB-8E3D-2D9395F36904}" type="presOf" srcId="{88AF8588-9F21-4CC6-AAF9-A4B9BBA1A8C7}" destId="{E9EAFE2C-B627-4600-AD9B-BEA52879E956}" srcOrd="0" destOrd="0" presId="urn:microsoft.com/office/officeart/2008/layout/LinedList"/>
    <dgm:cxn modelId="{1E5DE957-3E4D-4A20-8AF4-B4F064FF9AA7}" type="presOf" srcId="{D6865862-71E6-40D2-B7FE-BF48E0F2746A}" destId="{DA76CE08-08E7-4177-8D6E-C15867F93763}" srcOrd="0" destOrd="0" presId="urn:microsoft.com/office/officeart/2008/layout/LinedList"/>
    <dgm:cxn modelId="{7AB17F8A-6BF8-446D-BAA8-4C88C7851071}" type="presOf" srcId="{F168EF1B-2E4F-4F4E-8F21-01A3C5529C7A}" destId="{F9C4EF0F-779E-4A58-99E5-62C4D39F4260}" srcOrd="0" destOrd="0" presId="urn:microsoft.com/office/officeart/2008/layout/LinedList"/>
    <dgm:cxn modelId="{EDDBF493-72A9-4138-996E-5F522EF2606A}" type="presOf" srcId="{F3B5C7C8-2D4F-42EC-ABA6-A2733958AE78}" destId="{9B625222-E5F9-4A88-AAFF-97C1972DF49C}" srcOrd="0" destOrd="0" presId="urn:microsoft.com/office/officeart/2008/layout/LinedList"/>
    <dgm:cxn modelId="{352653B8-6CE3-4B4F-8093-86CE62FE1871}" srcId="{F168EF1B-2E4F-4F4E-8F21-01A3C5529C7A}" destId="{D6865862-71E6-40D2-B7FE-BF48E0F2746A}" srcOrd="2" destOrd="0" parTransId="{C9FC4691-3F54-4453-887E-091A13FA3C53}" sibTransId="{0DC4469E-4F56-4D7D-9E18-1D5E248137B5}"/>
    <dgm:cxn modelId="{96D44BB9-824B-4967-8748-54DAAE0FF00B}" srcId="{F168EF1B-2E4F-4F4E-8F21-01A3C5529C7A}" destId="{54750A02-1834-4E3B-A3B0-5AB707A4F9C4}" srcOrd="6" destOrd="0" parTransId="{F3614976-3C15-4B24-BF44-09FAEDF5D527}" sibTransId="{3BD3C5D6-4442-4184-898D-91C6DA068B75}"/>
    <dgm:cxn modelId="{5BD30ED3-03CF-4C08-A6D1-DA4A49A09FD6}" srcId="{F168EF1B-2E4F-4F4E-8F21-01A3C5529C7A}" destId="{E0BACA84-6125-471E-AAC1-5F551DCB0E1C}" srcOrd="7" destOrd="0" parTransId="{7481FE2C-7AD0-4FA1-B689-D2143A673173}" sibTransId="{FE252EBF-64E3-4A1B-969C-8138A9A76F3E}"/>
    <dgm:cxn modelId="{F1E2D7DB-4A56-44DC-87D2-42DA1199A617}" srcId="{F168EF1B-2E4F-4F4E-8F21-01A3C5529C7A}" destId="{565F84D3-DC77-43C7-B45B-18526EC9D7EB}" srcOrd="1" destOrd="0" parTransId="{17D06D90-D2E9-4ACD-A86D-09BA787AB6B3}" sibTransId="{F7D3AB5E-6264-4E62-839B-42DC19C2C0A2}"/>
    <dgm:cxn modelId="{821884E3-CE48-43F0-A405-B57D3FF8906D}" type="presOf" srcId="{565F84D3-DC77-43C7-B45B-18526EC9D7EB}" destId="{EA8D2877-731E-4224-967E-AF25A766AD28}" srcOrd="0" destOrd="0" presId="urn:microsoft.com/office/officeart/2008/layout/LinedList"/>
    <dgm:cxn modelId="{4458ABF3-F8DD-4465-AF0D-B2139E83DF24}" srcId="{F168EF1B-2E4F-4F4E-8F21-01A3C5529C7A}" destId="{88AF8588-9F21-4CC6-AAF9-A4B9BBA1A8C7}" srcOrd="0" destOrd="0" parTransId="{4158FA1D-5C90-4890-AE73-F1122A87792E}" sibTransId="{27E5A325-A8C9-4BE2-B9A1-44082604F3A9}"/>
    <dgm:cxn modelId="{8ECF2B6F-6B3A-4BF9-838B-6D3AA6874331}" type="presParOf" srcId="{F9C4EF0F-779E-4A58-99E5-62C4D39F4260}" destId="{3C8DA7F2-BC3D-41E5-B366-4C074CABB74E}" srcOrd="0" destOrd="0" presId="urn:microsoft.com/office/officeart/2008/layout/LinedList"/>
    <dgm:cxn modelId="{D2A65115-4286-4341-B9E1-53A155272BE0}" type="presParOf" srcId="{F9C4EF0F-779E-4A58-99E5-62C4D39F4260}" destId="{4BEA1F25-06AF-4D0B-94F2-87A9F2DF8C46}" srcOrd="1" destOrd="0" presId="urn:microsoft.com/office/officeart/2008/layout/LinedList"/>
    <dgm:cxn modelId="{14B11C31-2FFE-4ACD-8842-E54D347FDF6A}" type="presParOf" srcId="{4BEA1F25-06AF-4D0B-94F2-87A9F2DF8C46}" destId="{E9EAFE2C-B627-4600-AD9B-BEA52879E956}" srcOrd="0" destOrd="0" presId="urn:microsoft.com/office/officeart/2008/layout/LinedList"/>
    <dgm:cxn modelId="{E9F0BFA6-84BA-4D95-B262-B2CD7BC0CB55}" type="presParOf" srcId="{4BEA1F25-06AF-4D0B-94F2-87A9F2DF8C46}" destId="{7EF30058-9311-4DAD-B6A1-F77060CE222C}" srcOrd="1" destOrd="0" presId="urn:microsoft.com/office/officeart/2008/layout/LinedList"/>
    <dgm:cxn modelId="{A39D7A56-2C82-41E6-8616-A97DEE329078}" type="presParOf" srcId="{F9C4EF0F-779E-4A58-99E5-62C4D39F4260}" destId="{080B8B4E-BEE9-4362-A245-95198E300DEF}" srcOrd="2" destOrd="0" presId="urn:microsoft.com/office/officeart/2008/layout/LinedList"/>
    <dgm:cxn modelId="{DF999DC0-C43D-4B4F-A63F-E1849636033E}" type="presParOf" srcId="{F9C4EF0F-779E-4A58-99E5-62C4D39F4260}" destId="{7013448B-4586-4021-A6C5-C40B65618E99}" srcOrd="3" destOrd="0" presId="urn:microsoft.com/office/officeart/2008/layout/LinedList"/>
    <dgm:cxn modelId="{C1B41626-4D25-4818-BADD-37985A6F8AEB}" type="presParOf" srcId="{7013448B-4586-4021-A6C5-C40B65618E99}" destId="{EA8D2877-731E-4224-967E-AF25A766AD28}" srcOrd="0" destOrd="0" presId="urn:microsoft.com/office/officeart/2008/layout/LinedList"/>
    <dgm:cxn modelId="{E27C6720-9138-4897-85AD-4B4FF0D2586D}" type="presParOf" srcId="{7013448B-4586-4021-A6C5-C40B65618E99}" destId="{4006A3B5-9388-41F5-B40C-E13391B73F05}" srcOrd="1" destOrd="0" presId="urn:microsoft.com/office/officeart/2008/layout/LinedList"/>
    <dgm:cxn modelId="{282890B7-2F64-4D19-9044-A834059855A2}" type="presParOf" srcId="{F9C4EF0F-779E-4A58-99E5-62C4D39F4260}" destId="{AD5E8790-2C9A-4D54-8EEC-AEF66E4D679F}" srcOrd="4" destOrd="0" presId="urn:microsoft.com/office/officeart/2008/layout/LinedList"/>
    <dgm:cxn modelId="{729291E5-41F6-43A7-B321-479CDC9E3F63}" type="presParOf" srcId="{F9C4EF0F-779E-4A58-99E5-62C4D39F4260}" destId="{2594C5B5-6394-4573-9198-E2045336094C}" srcOrd="5" destOrd="0" presId="urn:microsoft.com/office/officeart/2008/layout/LinedList"/>
    <dgm:cxn modelId="{CDAD1423-1591-40D8-BD07-47CA19791595}" type="presParOf" srcId="{2594C5B5-6394-4573-9198-E2045336094C}" destId="{DA76CE08-08E7-4177-8D6E-C15867F93763}" srcOrd="0" destOrd="0" presId="urn:microsoft.com/office/officeart/2008/layout/LinedList"/>
    <dgm:cxn modelId="{746E1AB7-BA0E-493A-840C-7D369D6919FB}" type="presParOf" srcId="{2594C5B5-6394-4573-9198-E2045336094C}" destId="{FC0D4DD4-9E5A-4278-8DD9-915CE16227BD}" srcOrd="1" destOrd="0" presId="urn:microsoft.com/office/officeart/2008/layout/LinedList"/>
    <dgm:cxn modelId="{656B94EE-2209-4925-9012-0F3BC8D14F70}" type="presParOf" srcId="{F9C4EF0F-779E-4A58-99E5-62C4D39F4260}" destId="{17733E3D-7363-4C64-BF17-4A7F542285AD}" srcOrd="6" destOrd="0" presId="urn:microsoft.com/office/officeart/2008/layout/LinedList"/>
    <dgm:cxn modelId="{3EB756D3-9308-4016-987A-4659F3A01057}" type="presParOf" srcId="{F9C4EF0F-779E-4A58-99E5-62C4D39F4260}" destId="{683811E6-6C60-4B05-A53B-4612307EB28F}" srcOrd="7" destOrd="0" presId="urn:microsoft.com/office/officeart/2008/layout/LinedList"/>
    <dgm:cxn modelId="{0F01BE09-DE76-47FF-B186-1B4BC02555D8}" type="presParOf" srcId="{683811E6-6C60-4B05-A53B-4612307EB28F}" destId="{9B625222-E5F9-4A88-AAFF-97C1972DF49C}" srcOrd="0" destOrd="0" presId="urn:microsoft.com/office/officeart/2008/layout/LinedList"/>
    <dgm:cxn modelId="{E76C97B3-097E-4442-8E81-19F5C3AF84E3}" type="presParOf" srcId="{683811E6-6C60-4B05-A53B-4612307EB28F}" destId="{327F4BED-AB25-487B-8B16-3238547DE279}" srcOrd="1" destOrd="0" presId="urn:microsoft.com/office/officeart/2008/layout/LinedList"/>
    <dgm:cxn modelId="{F9AB180B-366F-4024-A819-90FAF95EC31A}" type="presParOf" srcId="{F9C4EF0F-779E-4A58-99E5-62C4D39F4260}" destId="{331D3D4F-C685-453A-A3BD-DE272417EE94}" srcOrd="8" destOrd="0" presId="urn:microsoft.com/office/officeart/2008/layout/LinedList"/>
    <dgm:cxn modelId="{622C4CDF-F110-45A0-B28D-EBBE85CF90E7}" type="presParOf" srcId="{F9C4EF0F-779E-4A58-99E5-62C4D39F4260}" destId="{EB5CB1BF-083F-4549-85D3-C7BE5837668C}" srcOrd="9" destOrd="0" presId="urn:microsoft.com/office/officeart/2008/layout/LinedList"/>
    <dgm:cxn modelId="{59802307-2C01-4F32-9C55-C3B5196C6CEB}" type="presParOf" srcId="{EB5CB1BF-083F-4549-85D3-C7BE5837668C}" destId="{6E751DBE-750B-4530-8F0F-5BFD746C6B12}" srcOrd="0" destOrd="0" presId="urn:microsoft.com/office/officeart/2008/layout/LinedList"/>
    <dgm:cxn modelId="{CBDCBD38-A335-4AD3-8C8A-253C4B659291}" type="presParOf" srcId="{EB5CB1BF-083F-4549-85D3-C7BE5837668C}" destId="{3D6C3812-FC72-4BEF-AA5C-B8F06B8AF3B8}" srcOrd="1" destOrd="0" presId="urn:microsoft.com/office/officeart/2008/layout/LinedList"/>
    <dgm:cxn modelId="{8B8E06A0-3424-4203-9962-AA17F08E56BD}" type="presParOf" srcId="{F9C4EF0F-779E-4A58-99E5-62C4D39F4260}" destId="{3CBE101B-C771-4C3F-9826-43F30BA493C6}" srcOrd="10" destOrd="0" presId="urn:microsoft.com/office/officeart/2008/layout/LinedList"/>
    <dgm:cxn modelId="{36CD1602-2A1E-4F5C-83D2-24B1FDCAC2FF}" type="presParOf" srcId="{F9C4EF0F-779E-4A58-99E5-62C4D39F4260}" destId="{688A5CF8-F4AE-4C32-BB31-6486140BFADA}" srcOrd="11" destOrd="0" presId="urn:microsoft.com/office/officeart/2008/layout/LinedList"/>
    <dgm:cxn modelId="{A59EC8C7-8DC2-4523-8728-83E4706E275D}" type="presParOf" srcId="{688A5CF8-F4AE-4C32-BB31-6486140BFADA}" destId="{0D7B8DA9-D4A2-4CBC-957E-0B91C353265A}" srcOrd="0" destOrd="0" presId="urn:microsoft.com/office/officeart/2008/layout/LinedList"/>
    <dgm:cxn modelId="{03208066-16EE-44A6-99AD-C24EF439FCEF}" type="presParOf" srcId="{688A5CF8-F4AE-4C32-BB31-6486140BFADA}" destId="{F07F0879-3FBA-41D0-A71C-A95BFB563C20}" srcOrd="1" destOrd="0" presId="urn:microsoft.com/office/officeart/2008/layout/LinedList"/>
    <dgm:cxn modelId="{CBE1B8BA-57C1-41E4-9D2F-E2AE2E4B6E92}" type="presParOf" srcId="{F9C4EF0F-779E-4A58-99E5-62C4D39F4260}" destId="{DF30464B-A726-4210-95CA-B171C778DA07}" srcOrd="12" destOrd="0" presId="urn:microsoft.com/office/officeart/2008/layout/LinedList"/>
    <dgm:cxn modelId="{6B07103E-851A-4729-96E6-9BF05795B81A}" type="presParOf" srcId="{F9C4EF0F-779E-4A58-99E5-62C4D39F4260}" destId="{39E7A509-867E-4F92-AB6D-71E30828DF98}" srcOrd="13" destOrd="0" presId="urn:microsoft.com/office/officeart/2008/layout/LinedList"/>
    <dgm:cxn modelId="{EC28311C-E87C-4BBA-BE31-963687CEDC9B}" type="presParOf" srcId="{39E7A509-867E-4F92-AB6D-71E30828DF98}" destId="{8278D8CF-CAE2-4F09-857C-EAC1D5584584}" srcOrd="0" destOrd="0" presId="urn:microsoft.com/office/officeart/2008/layout/LinedList"/>
    <dgm:cxn modelId="{495276E4-88C1-4E48-A3B1-FD2A7E58C0E5}" type="presParOf" srcId="{39E7A509-867E-4F92-AB6D-71E30828DF98}" destId="{9AD129E3-C0FD-472F-A517-EB04B96F0456}" srcOrd="1" destOrd="0" presId="urn:microsoft.com/office/officeart/2008/layout/LinedList"/>
    <dgm:cxn modelId="{20DD2686-550E-456B-9725-790206B1B653}" type="presParOf" srcId="{F9C4EF0F-779E-4A58-99E5-62C4D39F4260}" destId="{AD18673A-2DA4-42ED-BBC8-5B5EF4A531BC}" srcOrd="14" destOrd="0" presId="urn:microsoft.com/office/officeart/2008/layout/LinedList"/>
    <dgm:cxn modelId="{317E9FF7-F1D5-4E53-B986-6C0909D706A6}" type="presParOf" srcId="{F9C4EF0F-779E-4A58-99E5-62C4D39F4260}" destId="{942BC940-8408-4746-B69D-27D967A7AB5F}" srcOrd="15" destOrd="0" presId="urn:microsoft.com/office/officeart/2008/layout/LinedList"/>
    <dgm:cxn modelId="{99374EFC-A359-4D4B-B864-9579ACBBBCFB}" type="presParOf" srcId="{942BC940-8408-4746-B69D-27D967A7AB5F}" destId="{18CDD904-F74F-4E27-B090-AC3E9EF1C921}" srcOrd="0" destOrd="0" presId="urn:microsoft.com/office/officeart/2008/layout/LinedList"/>
    <dgm:cxn modelId="{41B9B343-E2FC-4377-902B-24151DE4DB6C}" type="presParOf" srcId="{942BC940-8408-4746-B69D-27D967A7AB5F}" destId="{C7A8E2C2-EC78-4C2D-9E1E-920E0E63148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010459-EC41-41E6-AFC6-C320E7AD98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0CE4F5C-8BC3-47DC-90C0-1A7FFE49B400}">
      <dgm:prSet/>
      <dgm:spPr/>
      <dgm:t>
        <a:bodyPr/>
        <a:lstStyle/>
        <a:p>
          <a:r>
            <a:rPr lang="en-US"/>
            <a:t>Hvað vil ég meira af?</a:t>
          </a:r>
        </a:p>
      </dgm:t>
    </dgm:pt>
    <dgm:pt modelId="{EA497F20-35CF-41C5-8AE4-A047E411E865}" type="parTrans" cxnId="{DE813934-7FEA-42C2-9B64-6F7F9E8FC464}">
      <dgm:prSet/>
      <dgm:spPr/>
      <dgm:t>
        <a:bodyPr/>
        <a:lstStyle/>
        <a:p>
          <a:endParaRPr lang="en-US"/>
        </a:p>
      </dgm:t>
    </dgm:pt>
    <dgm:pt modelId="{8F2B912E-E6F7-442B-A0F1-B0BA688968E1}" type="sibTrans" cxnId="{DE813934-7FEA-42C2-9B64-6F7F9E8FC464}">
      <dgm:prSet/>
      <dgm:spPr/>
      <dgm:t>
        <a:bodyPr/>
        <a:lstStyle/>
        <a:p>
          <a:endParaRPr lang="en-US"/>
        </a:p>
      </dgm:t>
    </dgm:pt>
    <dgm:pt modelId="{55EB1558-E1CD-4397-A21A-93AF2770F950}">
      <dgm:prSet/>
      <dgm:spPr/>
      <dgm:t>
        <a:bodyPr/>
        <a:lstStyle/>
        <a:p>
          <a:r>
            <a:rPr lang="en-US"/>
            <a:t>Hver þarf að framkvæma?</a:t>
          </a:r>
        </a:p>
      </dgm:t>
    </dgm:pt>
    <dgm:pt modelId="{2ABE888B-0390-4BE9-8DCE-0719622CC955}" type="parTrans" cxnId="{E739AA72-5D0A-4EC2-A991-307B2C7A8869}">
      <dgm:prSet/>
      <dgm:spPr/>
      <dgm:t>
        <a:bodyPr/>
        <a:lstStyle/>
        <a:p>
          <a:endParaRPr lang="en-US"/>
        </a:p>
      </dgm:t>
    </dgm:pt>
    <dgm:pt modelId="{18F64A41-1479-4417-84FB-5E038D5D317F}" type="sibTrans" cxnId="{E739AA72-5D0A-4EC2-A991-307B2C7A8869}">
      <dgm:prSet/>
      <dgm:spPr/>
      <dgm:t>
        <a:bodyPr/>
        <a:lstStyle/>
        <a:p>
          <a:endParaRPr lang="en-US"/>
        </a:p>
      </dgm:t>
    </dgm:pt>
    <dgm:pt modelId="{863B2441-563C-491A-BC51-6FD8302FF174}">
      <dgm:prSet/>
      <dgm:spPr/>
      <dgm:t>
        <a:bodyPr/>
        <a:lstStyle/>
        <a:p>
          <a:r>
            <a:rPr lang="en-US"/>
            <a:t>Hvað þarf að gerast?</a:t>
          </a:r>
        </a:p>
      </dgm:t>
    </dgm:pt>
    <dgm:pt modelId="{88FBF917-9A1B-48C8-8BC0-69AE71F3F9F2}" type="parTrans" cxnId="{FC66517F-20CA-411C-A95F-693D220934C1}">
      <dgm:prSet/>
      <dgm:spPr/>
      <dgm:t>
        <a:bodyPr/>
        <a:lstStyle/>
        <a:p>
          <a:endParaRPr lang="en-US"/>
        </a:p>
      </dgm:t>
    </dgm:pt>
    <dgm:pt modelId="{A67BC635-55A8-4748-A8A6-473F0C804038}" type="sibTrans" cxnId="{FC66517F-20CA-411C-A95F-693D220934C1}">
      <dgm:prSet/>
      <dgm:spPr/>
      <dgm:t>
        <a:bodyPr/>
        <a:lstStyle/>
        <a:p>
          <a:endParaRPr lang="en-US"/>
        </a:p>
      </dgm:t>
    </dgm:pt>
    <dgm:pt modelId="{92D20A2F-8180-4F38-A100-6B2B0C52F8EA}">
      <dgm:prSet/>
      <dgm:spPr/>
      <dgm:t>
        <a:bodyPr/>
        <a:lstStyle/>
        <a:p>
          <a:r>
            <a:rPr lang="en-US"/>
            <a:t>Þú nærð ekki takmarki þínu nema þú setjir upp </a:t>
          </a:r>
          <a:r>
            <a:rPr lang="en-US" b="1"/>
            <a:t>aðgerðaáætlun!</a:t>
          </a:r>
          <a:endParaRPr lang="en-US"/>
        </a:p>
      </dgm:t>
    </dgm:pt>
    <dgm:pt modelId="{DB178303-335D-4048-9486-1CA7A5A44946}" type="parTrans" cxnId="{80413AE3-0D75-4831-9E62-5492FD41E344}">
      <dgm:prSet/>
      <dgm:spPr/>
      <dgm:t>
        <a:bodyPr/>
        <a:lstStyle/>
        <a:p>
          <a:endParaRPr lang="en-US"/>
        </a:p>
      </dgm:t>
    </dgm:pt>
    <dgm:pt modelId="{C09E648D-AD69-48F8-B7D4-E5691DA344E0}" type="sibTrans" cxnId="{80413AE3-0D75-4831-9E62-5492FD41E344}">
      <dgm:prSet/>
      <dgm:spPr/>
      <dgm:t>
        <a:bodyPr/>
        <a:lstStyle/>
        <a:p>
          <a:endParaRPr lang="en-US"/>
        </a:p>
      </dgm:t>
    </dgm:pt>
    <dgm:pt modelId="{3DF2A6F9-3734-4F6A-9DAE-E2153BEA3339}" type="pres">
      <dgm:prSet presAssocID="{6D010459-EC41-41E6-AFC6-C320E7AD98B4}" presName="linear" presStyleCnt="0">
        <dgm:presLayoutVars>
          <dgm:animLvl val="lvl"/>
          <dgm:resizeHandles val="exact"/>
        </dgm:presLayoutVars>
      </dgm:prSet>
      <dgm:spPr/>
    </dgm:pt>
    <dgm:pt modelId="{C3E2C6B5-F457-41E4-80DF-FFACD1229BAD}" type="pres">
      <dgm:prSet presAssocID="{00CE4F5C-8BC3-47DC-90C0-1A7FFE49B400}" presName="parentText" presStyleLbl="node1" presStyleIdx="0" presStyleCnt="4">
        <dgm:presLayoutVars>
          <dgm:chMax val="0"/>
          <dgm:bulletEnabled val="1"/>
        </dgm:presLayoutVars>
      </dgm:prSet>
      <dgm:spPr/>
    </dgm:pt>
    <dgm:pt modelId="{B56D77FC-6169-48F0-B663-7FAF279858B8}" type="pres">
      <dgm:prSet presAssocID="{8F2B912E-E6F7-442B-A0F1-B0BA688968E1}" presName="spacer" presStyleCnt="0"/>
      <dgm:spPr/>
    </dgm:pt>
    <dgm:pt modelId="{D873AA16-A07E-4B3E-8CCF-A0570D36BFBA}" type="pres">
      <dgm:prSet presAssocID="{55EB1558-E1CD-4397-A21A-93AF2770F950}" presName="parentText" presStyleLbl="node1" presStyleIdx="1" presStyleCnt="4">
        <dgm:presLayoutVars>
          <dgm:chMax val="0"/>
          <dgm:bulletEnabled val="1"/>
        </dgm:presLayoutVars>
      </dgm:prSet>
      <dgm:spPr/>
    </dgm:pt>
    <dgm:pt modelId="{0178E5CE-2AC0-4E5F-8B8F-673997DA19C5}" type="pres">
      <dgm:prSet presAssocID="{18F64A41-1479-4417-84FB-5E038D5D317F}" presName="spacer" presStyleCnt="0"/>
      <dgm:spPr/>
    </dgm:pt>
    <dgm:pt modelId="{4EB0CFF8-EB22-4D3C-951A-4DB7CA95B7AC}" type="pres">
      <dgm:prSet presAssocID="{863B2441-563C-491A-BC51-6FD8302FF174}" presName="parentText" presStyleLbl="node1" presStyleIdx="2" presStyleCnt="4">
        <dgm:presLayoutVars>
          <dgm:chMax val="0"/>
          <dgm:bulletEnabled val="1"/>
        </dgm:presLayoutVars>
      </dgm:prSet>
      <dgm:spPr/>
    </dgm:pt>
    <dgm:pt modelId="{BC96BE9F-633B-4B34-A94D-0EC6E3602866}" type="pres">
      <dgm:prSet presAssocID="{A67BC635-55A8-4748-A8A6-473F0C804038}" presName="spacer" presStyleCnt="0"/>
      <dgm:spPr/>
    </dgm:pt>
    <dgm:pt modelId="{F2431026-4170-41C2-80E5-BC49387C8128}" type="pres">
      <dgm:prSet presAssocID="{92D20A2F-8180-4F38-A100-6B2B0C52F8EA}" presName="parentText" presStyleLbl="node1" presStyleIdx="3" presStyleCnt="4">
        <dgm:presLayoutVars>
          <dgm:chMax val="0"/>
          <dgm:bulletEnabled val="1"/>
        </dgm:presLayoutVars>
      </dgm:prSet>
      <dgm:spPr/>
    </dgm:pt>
  </dgm:ptLst>
  <dgm:cxnLst>
    <dgm:cxn modelId="{DE813934-7FEA-42C2-9B64-6F7F9E8FC464}" srcId="{6D010459-EC41-41E6-AFC6-C320E7AD98B4}" destId="{00CE4F5C-8BC3-47DC-90C0-1A7FFE49B400}" srcOrd="0" destOrd="0" parTransId="{EA497F20-35CF-41C5-8AE4-A047E411E865}" sibTransId="{8F2B912E-E6F7-442B-A0F1-B0BA688968E1}"/>
    <dgm:cxn modelId="{E739AA72-5D0A-4EC2-A991-307B2C7A8869}" srcId="{6D010459-EC41-41E6-AFC6-C320E7AD98B4}" destId="{55EB1558-E1CD-4397-A21A-93AF2770F950}" srcOrd="1" destOrd="0" parTransId="{2ABE888B-0390-4BE9-8DCE-0719622CC955}" sibTransId="{18F64A41-1479-4417-84FB-5E038D5D317F}"/>
    <dgm:cxn modelId="{4A61D175-A906-4528-ABEA-E36E0A03C4CD}" type="presOf" srcId="{92D20A2F-8180-4F38-A100-6B2B0C52F8EA}" destId="{F2431026-4170-41C2-80E5-BC49387C8128}" srcOrd="0" destOrd="0" presId="urn:microsoft.com/office/officeart/2005/8/layout/vList2"/>
    <dgm:cxn modelId="{18D1347D-629E-4991-AC56-A23460992612}" type="presOf" srcId="{6D010459-EC41-41E6-AFC6-C320E7AD98B4}" destId="{3DF2A6F9-3734-4F6A-9DAE-E2153BEA3339}" srcOrd="0" destOrd="0" presId="urn:microsoft.com/office/officeart/2005/8/layout/vList2"/>
    <dgm:cxn modelId="{FC66517F-20CA-411C-A95F-693D220934C1}" srcId="{6D010459-EC41-41E6-AFC6-C320E7AD98B4}" destId="{863B2441-563C-491A-BC51-6FD8302FF174}" srcOrd="2" destOrd="0" parTransId="{88FBF917-9A1B-48C8-8BC0-69AE71F3F9F2}" sibTransId="{A67BC635-55A8-4748-A8A6-473F0C804038}"/>
    <dgm:cxn modelId="{3839C683-0B6A-4936-B57B-409DF5263D64}" type="presOf" srcId="{55EB1558-E1CD-4397-A21A-93AF2770F950}" destId="{D873AA16-A07E-4B3E-8CCF-A0570D36BFBA}" srcOrd="0" destOrd="0" presId="urn:microsoft.com/office/officeart/2005/8/layout/vList2"/>
    <dgm:cxn modelId="{E4990DD7-E030-4382-987D-7C164482303C}" type="presOf" srcId="{00CE4F5C-8BC3-47DC-90C0-1A7FFE49B400}" destId="{C3E2C6B5-F457-41E4-80DF-FFACD1229BAD}" srcOrd="0" destOrd="0" presId="urn:microsoft.com/office/officeart/2005/8/layout/vList2"/>
    <dgm:cxn modelId="{80413AE3-0D75-4831-9E62-5492FD41E344}" srcId="{6D010459-EC41-41E6-AFC6-C320E7AD98B4}" destId="{92D20A2F-8180-4F38-A100-6B2B0C52F8EA}" srcOrd="3" destOrd="0" parTransId="{DB178303-335D-4048-9486-1CA7A5A44946}" sibTransId="{C09E648D-AD69-48F8-B7D4-E5691DA344E0}"/>
    <dgm:cxn modelId="{C39A3DF9-C94B-4E58-90C1-EAA96F52330A}" type="presOf" srcId="{863B2441-563C-491A-BC51-6FD8302FF174}" destId="{4EB0CFF8-EB22-4D3C-951A-4DB7CA95B7AC}" srcOrd="0" destOrd="0" presId="urn:microsoft.com/office/officeart/2005/8/layout/vList2"/>
    <dgm:cxn modelId="{4DCC6BF4-EF35-422C-A2AA-C3B551FAC1B2}" type="presParOf" srcId="{3DF2A6F9-3734-4F6A-9DAE-E2153BEA3339}" destId="{C3E2C6B5-F457-41E4-80DF-FFACD1229BAD}" srcOrd="0" destOrd="0" presId="urn:microsoft.com/office/officeart/2005/8/layout/vList2"/>
    <dgm:cxn modelId="{F5019EE6-4E4B-415D-8A01-96317209822C}" type="presParOf" srcId="{3DF2A6F9-3734-4F6A-9DAE-E2153BEA3339}" destId="{B56D77FC-6169-48F0-B663-7FAF279858B8}" srcOrd="1" destOrd="0" presId="urn:microsoft.com/office/officeart/2005/8/layout/vList2"/>
    <dgm:cxn modelId="{0D79D38E-720F-47F1-98AD-EEFBAF499882}" type="presParOf" srcId="{3DF2A6F9-3734-4F6A-9DAE-E2153BEA3339}" destId="{D873AA16-A07E-4B3E-8CCF-A0570D36BFBA}" srcOrd="2" destOrd="0" presId="urn:microsoft.com/office/officeart/2005/8/layout/vList2"/>
    <dgm:cxn modelId="{F44C2A81-EA9C-47E0-82BB-6BCCFEB29F10}" type="presParOf" srcId="{3DF2A6F9-3734-4F6A-9DAE-E2153BEA3339}" destId="{0178E5CE-2AC0-4E5F-8B8F-673997DA19C5}" srcOrd="3" destOrd="0" presId="urn:microsoft.com/office/officeart/2005/8/layout/vList2"/>
    <dgm:cxn modelId="{219C73E5-DAC5-4B33-B27C-265163128DE2}" type="presParOf" srcId="{3DF2A6F9-3734-4F6A-9DAE-E2153BEA3339}" destId="{4EB0CFF8-EB22-4D3C-951A-4DB7CA95B7AC}" srcOrd="4" destOrd="0" presId="urn:microsoft.com/office/officeart/2005/8/layout/vList2"/>
    <dgm:cxn modelId="{0DEFC377-ABC0-471E-A74E-A15E8C12E336}" type="presParOf" srcId="{3DF2A6F9-3734-4F6A-9DAE-E2153BEA3339}" destId="{BC96BE9F-633B-4B34-A94D-0EC6E3602866}" srcOrd="5" destOrd="0" presId="urn:microsoft.com/office/officeart/2005/8/layout/vList2"/>
    <dgm:cxn modelId="{ABA8E386-8B5B-40C1-9DB8-2F11ACE2C1FD}" type="presParOf" srcId="{3DF2A6F9-3734-4F6A-9DAE-E2153BEA3339}" destId="{F2431026-4170-41C2-80E5-BC49387C81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A056FB-0259-4930-B890-0C5D76BF7D9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D2F3F6D-FE0B-46E7-8511-AF9E2B26DD26}">
      <dgm:prSet/>
      <dgm:spPr/>
      <dgm:t>
        <a:bodyPr/>
        <a:lstStyle/>
        <a:p>
          <a:r>
            <a:rPr lang="en-US" b="1" i="0"/>
            <a:t>1. æðra markmið  (betri líðan)</a:t>
          </a:r>
          <a:endParaRPr lang="en-US"/>
        </a:p>
      </dgm:t>
    </dgm:pt>
    <dgm:pt modelId="{555CB064-3D6C-4982-8463-D4F1DE7257A9}" type="parTrans" cxnId="{223327A1-8113-45A2-A46A-B1EDE1D6F8E5}">
      <dgm:prSet/>
      <dgm:spPr/>
      <dgm:t>
        <a:bodyPr/>
        <a:lstStyle/>
        <a:p>
          <a:endParaRPr lang="en-US"/>
        </a:p>
      </dgm:t>
    </dgm:pt>
    <dgm:pt modelId="{A2FD3011-903E-43B1-A9D3-77EC8F3195A3}" type="sibTrans" cxnId="{223327A1-8113-45A2-A46A-B1EDE1D6F8E5}">
      <dgm:prSet/>
      <dgm:spPr/>
      <dgm:t>
        <a:bodyPr/>
        <a:lstStyle/>
        <a:p>
          <a:endParaRPr lang="en-US"/>
        </a:p>
      </dgm:t>
    </dgm:pt>
    <dgm:pt modelId="{2DCDF93E-4897-4309-B275-F9F9F59A4353}">
      <dgm:prSet/>
      <dgm:spPr/>
      <dgm:t>
        <a:bodyPr/>
        <a:lstStyle/>
        <a:p>
          <a:r>
            <a:rPr lang="en-US" b="1" i="0"/>
            <a:t>2. sérstæk markmið (synda)</a:t>
          </a:r>
          <a:endParaRPr lang="en-US"/>
        </a:p>
      </dgm:t>
    </dgm:pt>
    <dgm:pt modelId="{C5AE2B4C-0F37-44B2-9489-D990438C4251}" type="parTrans" cxnId="{2C842696-3907-4296-B0EC-6C35F09BC5FF}">
      <dgm:prSet/>
      <dgm:spPr/>
      <dgm:t>
        <a:bodyPr/>
        <a:lstStyle/>
        <a:p>
          <a:endParaRPr lang="en-US"/>
        </a:p>
      </dgm:t>
    </dgm:pt>
    <dgm:pt modelId="{E57AAD3A-91EB-4E7B-BFB5-457189E2A03D}" type="sibTrans" cxnId="{2C842696-3907-4296-B0EC-6C35F09BC5FF}">
      <dgm:prSet/>
      <dgm:spPr/>
      <dgm:t>
        <a:bodyPr/>
        <a:lstStyle/>
        <a:p>
          <a:endParaRPr lang="en-US"/>
        </a:p>
      </dgm:t>
    </dgm:pt>
    <dgm:pt modelId="{E91CAB4A-1FEF-480F-8EC4-2600746E4645}">
      <dgm:prSet/>
      <dgm:spPr/>
      <dgm:t>
        <a:bodyPr/>
        <a:lstStyle/>
        <a:p>
          <a:r>
            <a:rPr lang="en-US" b="1" i="0"/>
            <a:t>3. aðgerðalisti (hversu oft og hvenær)</a:t>
          </a:r>
          <a:endParaRPr lang="en-US"/>
        </a:p>
      </dgm:t>
    </dgm:pt>
    <dgm:pt modelId="{304AD038-D468-44F7-A412-5A2899C229A7}" type="parTrans" cxnId="{8DFB3405-4E16-4757-97A6-4AB02C6FD13D}">
      <dgm:prSet/>
      <dgm:spPr/>
      <dgm:t>
        <a:bodyPr/>
        <a:lstStyle/>
        <a:p>
          <a:endParaRPr lang="en-US"/>
        </a:p>
      </dgm:t>
    </dgm:pt>
    <dgm:pt modelId="{2AFC1E3A-3DE8-47DD-92EB-3776813E583E}" type="sibTrans" cxnId="{8DFB3405-4E16-4757-97A6-4AB02C6FD13D}">
      <dgm:prSet/>
      <dgm:spPr/>
      <dgm:t>
        <a:bodyPr/>
        <a:lstStyle/>
        <a:p>
          <a:endParaRPr lang="en-US"/>
        </a:p>
      </dgm:t>
    </dgm:pt>
    <dgm:pt modelId="{CD8FE039-9A18-4B0C-BDD8-8AB801C48C28}">
      <dgm:prSet/>
      <dgm:spPr/>
      <dgm:t>
        <a:bodyPr/>
        <a:lstStyle/>
        <a:p>
          <a:r>
            <a:rPr lang="en-US" b="0" i="0"/>
            <a:t>Verðum að vera dugleg að minna okkur á af hverju við erum að gera þetta (æðra markmið)</a:t>
          </a:r>
          <a:endParaRPr lang="en-US"/>
        </a:p>
      </dgm:t>
    </dgm:pt>
    <dgm:pt modelId="{BE6282C3-1D78-4D1D-9B11-32A0549B7A23}" type="parTrans" cxnId="{57420473-3060-4D0D-8A08-6ADAE699A10A}">
      <dgm:prSet/>
      <dgm:spPr/>
      <dgm:t>
        <a:bodyPr/>
        <a:lstStyle/>
        <a:p>
          <a:endParaRPr lang="en-US"/>
        </a:p>
      </dgm:t>
    </dgm:pt>
    <dgm:pt modelId="{8B714AFB-AC5D-47AB-BFA9-B8AFCC5697F8}" type="sibTrans" cxnId="{57420473-3060-4D0D-8A08-6ADAE699A10A}">
      <dgm:prSet/>
      <dgm:spPr/>
      <dgm:t>
        <a:bodyPr/>
        <a:lstStyle/>
        <a:p>
          <a:endParaRPr lang="en-US"/>
        </a:p>
      </dgm:t>
    </dgm:pt>
    <dgm:pt modelId="{334C2E92-815A-43C5-90C2-ACB7B165DB53}">
      <dgm:prSet/>
      <dgm:spPr/>
      <dgm:t>
        <a:bodyPr/>
        <a:lstStyle/>
        <a:p>
          <a:r>
            <a:rPr lang="en-US" b="0" i="0"/>
            <a:t>Ef sundið er leiðinlegt þá gerum við eitthvað annað, margar leiðir að markmiðinu.</a:t>
          </a:r>
          <a:endParaRPr lang="en-US"/>
        </a:p>
      </dgm:t>
    </dgm:pt>
    <dgm:pt modelId="{A11B8496-8BF4-4908-8901-776E84D9A0E1}" type="parTrans" cxnId="{C446164F-EC34-4151-AB25-45C71EE7E8A3}">
      <dgm:prSet/>
      <dgm:spPr/>
      <dgm:t>
        <a:bodyPr/>
        <a:lstStyle/>
        <a:p>
          <a:endParaRPr lang="en-US"/>
        </a:p>
      </dgm:t>
    </dgm:pt>
    <dgm:pt modelId="{3B7C4024-36E0-4D81-959D-CD13EC65D940}" type="sibTrans" cxnId="{C446164F-EC34-4151-AB25-45C71EE7E8A3}">
      <dgm:prSet/>
      <dgm:spPr/>
      <dgm:t>
        <a:bodyPr/>
        <a:lstStyle/>
        <a:p>
          <a:endParaRPr lang="en-US"/>
        </a:p>
      </dgm:t>
    </dgm:pt>
    <dgm:pt modelId="{F4C9504D-67F0-494D-9166-8AD71479A826}">
      <dgm:prSet/>
      <dgm:spPr/>
      <dgm:t>
        <a:bodyPr/>
        <a:lstStyle/>
        <a:p>
          <a:r>
            <a:rPr lang="en-US" b="0" i="0"/>
            <a:t>Markmiðið verður að vera jákvætt, ekki borða nammi þá heyrum við bara orðið nammi aftur og aftur og það eykur löngun okkar.  </a:t>
          </a:r>
          <a:endParaRPr lang="en-US"/>
        </a:p>
      </dgm:t>
    </dgm:pt>
    <dgm:pt modelId="{8AE73DC2-DB62-4953-8B1F-2DFA2BDB7F4E}" type="parTrans" cxnId="{11B3CC7D-1C5E-459A-9620-AD29B48BF0FE}">
      <dgm:prSet/>
      <dgm:spPr/>
      <dgm:t>
        <a:bodyPr/>
        <a:lstStyle/>
        <a:p>
          <a:endParaRPr lang="en-US"/>
        </a:p>
      </dgm:t>
    </dgm:pt>
    <dgm:pt modelId="{9D07C0EB-2F5C-418E-871B-DF868B2C9E4E}" type="sibTrans" cxnId="{11B3CC7D-1C5E-459A-9620-AD29B48BF0FE}">
      <dgm:prSet/>
      <dgm:spPr/>
      <dgm:t>
        <a:bodyPr/>
        <a:lstStyle/>
        <a:p>
          <a:endParaRPr lang="en-US"/>
        </a:p>
      </dgm:t>
    </dgm:pt>
    <dgm:pt modelId="{CE908B28-0E0F-4113-8A01-9D7006C92A81}" type="pres">
      <dgm:prSet presAssocID="{8AA056FB-0259-4930-B890-0C5D76BF7D95}" presName="vert0" presStyleCnt="0">
        <dgm:presLayoutVars>
          <dgm:dir/>
          <dgm:animOne val="branch"/>
          <dgm:animLvl val="lvl"/>
        </dgm:presLayoutVars>
      </dgm:prSet>
      <dgm:spPr/>
    </dgm:pt>
    <dgm:pt modelId="{89678534-F7CD-496B-9BFF-09DB4C88B977}" type="pres">
      <dgm:prSet presAssocID="{AD2F3F6D-FE0B-46E7-8511-AF9E2B26DD26}" presName="thickLine" presStyleLbl="alignNode1" presStyleIdx="0" presStyleCnt="6"/>
      <dgm:spPr/>
    </dgm:pt>
    <dgm:pt modelId="{E6FEAD09-91C5-405D-A9E6-CC69B431B58E}" type="pres">
      <dgm:prSet presAssocID="{AD2F3F6D-FE0B-46E7-8511-AF9E2B26DD26}" presName="horz1" presStyleCnt="0"/>
      <dgm:spPr/>
    </dgm:pt>
    <dgm:pt modelId="{EC22B559-1E75-40E3-B579-0AA8F9B669D0}" type="pres">
      <dgm:prSet presAssocID="{AD2F3F6D-FE0B-46E7-8511-AF9E2B26DD26}" presName="tx1" presStyleLbl="revTx" presStyleIdx="0" presStyleCnt="6"/>
      <dgm:spPr/>
    </dgm:pt>
    <dgm:pt modelId="{C9CD29F6-9ECF-4CA6-ABB3-19EBC5EA50A2}" type="pres">
      <dgm:prSet presAssocID="{AD2F3F6D-FE0B-46E7-8511-AF9E2B26DD26}" presName="vert1" presStyleCnt="0"/>
      <dgm:spPr/>
    </dgm:pt>
    <dgm:pt modelId="{AB71D409-F67C-45F6-85B3-5316E828CF98}" type="pres">
      <dgm:prSet presAssocID="{2DCDF93E-4897-4309-B275-F9F9F59A4353}" presName="thickLine" presStyleLbl="alignNode1" presStyleIdx="1" presStyleCnt="6"/>
      <dgm:spPr/>
    </dgm:pt>
    <dgm:pt modelId="{47EA0D5F-F227-4289-A799-A936FFB1973A}" type="pres">
      <dgm:prSet presAssocID="{2DCDF93E-4897-4309-B275-F9F9F59A4353}" presName="horz1" presStyleCnt="0"/>
      <dgm:spPr/>
    </dgm:pt>
    <dgm:pt modelId="{CA38837B-4A75-4348-AA26-F3ACFC7D4DF5}" type="pres">
      <dgm:prSet presAssocID="{2DCDF93E-4897-4309-B275-F9F9F59A4353}" presName="tx1" presStyleLbl="revTx" presStyleIdx="1" presStyleCnt="6"/>
      <dgm:spPr/>
    </dgm:pt>
    <dgm:pt modelId="{D844C035-E738-4574-AD49-288A3C45CE7C}" type="pres">
      <dgm:prSet presAssocID="{2DCDF93E-4897-4309-B275-F9F9F59A4353}" presName="vert1" presStyleCnt="0"/>
      <dgm:spPr/>
    </dgm:pt>
    <dgm:pt modelId="{BBA03D6C-451F-45BA-8FDE-4A2A4A13308E}" type="pres">
      <dgm:prSet presAssocID="{E91CAB4A-1FEF-480F-8EC4-2600746E4645}" presName="thickLine" presStyleLbl="alignNode1" presStyleIdx="2" presStyleCnt="6"/>
      <dgm:spPr/>
    </dgm:pt>
    <dgm:pt modelId="{204D78FD-FD62-4A8D-B23D-6EED4ACC9DAF}" type="pres">
      <dgm:prSet presAssocID="{E91CAB4A-1FEF-480F-8EC4-2600746E4645}" presName="horz1" presStyleCnt="0"/>
      <dgm:spPr/>
    </dgm:pt>
    <dgm:pt modelId="{C3464EFE-1AC2-44ED-9407-BC562830B528}" type="pres">
      <dgm:prSet presAssocID="{E91CAB4A-1FEF-480F-8EC4-2600746E4645}" presName="tx1" presStyleLbl="revTx" presStyleIdx="2" presStyleCnt="6"/>
      <dgm:spPr/>
    </dgm:pt>
    <dgm:pt modelId="{AD4715EC-6CBF-44FF-B10B-E12E55AC203D}" type="pres">
      <dgm:prSet presAssocID="{E91CAB4A-1FEF-480F-8EC4-2600746E4645}" presName="vert1" presStyleCnt="0"/>
      <dgm:spPr/>
    </dgm:pt>
    <dgm:pt modelId="{57D6AEC8-16D3-49FD-AE59-16BB13E5C256}" type="pres">
      <dgm:prSet presAssocID="{CD8FE039-9A18-4B0C-BDD8-8AB801C48C28}" presName="thickLine" presStyleLbl="alignNode1" presStyleIdx="3" presStyleCnt="6"/>
      <dgm:spPr/>
    </dgm:pt>
    <dgm:pt modelId="{2A912293-BAAF-4616-A1EE-FB075CBF1CA0}" type="pres">
      <dgm:prSet presAssocID="{CD8FE039-9A18-4B0C-BDD8-8AB801C48C28}" presName="horz1" presStyleCnt="0"/>
      <dgm:spPr/>
    </dgm:pt>
    <dgm:pt modelId="{02536DAB-AFD1-48C4-B54D-064503E79F8F}" type="pres">
      <dgm:prSet presAssocID="{CD8FE039-9A18-4B0C-BDD8-8AB801C48C28}" presName="tx1" presStyleLbl="revTx" presStyleIdx="3" presStyleCnt="6"/>
      <dgm:spPr/>
    </dgm:pt>
    <dgm:pt modelId="{4B6F3BEC-77B2-4183-B69D-61FDBB5727EF}" type="pres">
      <dgm:prSet presAssocID="{CD8FE039-9A18-4B0C-BDD8-8AB801C48C28}" presName="vert1" presStyleCnt="0"/>
      <dgm:spPr/>
    </dgm:pt>
    <dgm:pt modelId="{CDFFDF06-FC31-4292-9A11-764A93193E1A}" type="pres">
      <dgm:prSet presAssocID="{334C2E92-815A-43C5-90C2-ACB7B165DB53}" presName="thickLine" presStyleLbl="alignNode1" presStyleIdx="4" presStyleCnt="6"/>
      <dgm:spPr/>
    </dgm:pt>
    <dgm:pt modelId="{D38F1A3C-6631-48AA-ACBF-A6F7E5851FD6}" type="pres">
      <dgm:prSet presAssocID="{334C2E92-815A-43C5-90C2-ACB7B165DB53}" presName="horz1" presStyleCnt="0"/>
      <dgm:spPr/>
    </dgm:pt>
    <dgm:pt modelId="{90121806-E255-4013-A866-B9BBDB9003F8}" type="pres">
      <dgm:prSet presAssocID="{334C2E92-815A-43C5-90C2-ACB7B165DB53}" presName="tx1" presStyleLbl="revTx" presStyleIdx="4" presStyleCnt="6"/>
      <dgm:spPr/>
    </dgm:pt>
    <dgm:pt modelId="{C32D4578-2B91-4217-8B2F-4A53B654BBE4}" type="pres">
      <dgm:prSet presAssocID="{334C2E92-815A-43C5-90C2-ACB7B165DB53}" presName="vert1" presStyleCnt="0"/>
      <dgm:spPr/>
    </dgm:pt>
    <dgm:pt modelId="{721C634B-6906-4FEE-989B-50F0F1DF41A5}" type="pres">
      <dgm:prSet presAssocID="{F4C9504D-67F0-494D-9166-8AD71479A826}" presName="thickLine" presStyleLbl="alignNode1" presStyleIdx="5" presStyleCnt="6"/>
      <dgm:spPr/>
    </dgm:pt>
    <dgm:pt modelId="{F86FE59C-01BB-4F71-94BB-80CC47267D05}" type="pres">
      <dgm:prSet presAssocID="{F4C9504D-67F0-494D-9166-8AD71479A826}" presName="horz1" presStyleCnt="0"/>
      <dgm:spPr/>
    </dgm:pt>
    <dgm:pt modelId="{CAB7BD1B-B1EB-4291-BF58-C368564DA027}" type="pres">
      <dgm:prSet presAssocID="{F4C9504D-67F0-494D-9166-8AD71479A826}" presName="tx1" presStyleLbl="revTx" presStyleIdx="5" presStyleCnt="6"/>
      <dgm:spPr/>
    </dgm:pt>
    <dgm:pt modelId="{DCCD76B0-769C-4A8D-A8C1-54FCB190897B}" type="pres">
      <dgm:prSet presAssocID="{F4C9504D-67F0-494D-9166-8AD71479A826}" presName="vert1" presStyleCnt="0"/>
      <dgm:spPr/>
    </dgm:pt>
  </dgm:ptLst>
  <dgm:cxnLst>
    <dgm:cxn modelId="{8DFB3405-4E16-4757-97A6-4AB02C6FD13D}" srcId="{8AA056FB-0259-4930-B890-0C5D76BF7D95}" destId="{E91CAB4A-1FEF-480F-8EC4-2600746E4645}" srcOrd="2" destOrd="0" parTransId="{304AD038-D468-44F7-A412-5A2899C229A7}" sibTransId="{2AFC1E3A-3DE8-47DD-92EB-3776813E583E}"/>
    <dgm:cxn modelId="{C71FDC0E-3BEC-4B23-8D57-0416F5226B45}" type="presOf" srcId="{8AA056FB-0259-4930-B890-0C5D76BF7D95}" destId="{CE908B28-0E0F-4113-8A01-9D7006C92A81}" srcOrd="0" destOrd="0" presId="urn:microsoft.com/office/officeart/2008/layout/LinedList"/>
    <dgm:cxn modelId="{9244DC17-3E75-4248-8754-3B9EA504DAC0}" type="presOf" srcId="{2DCDF93E-4897-4309-B275-F9F9F59A4353}" destId="{CA38837B-4A75-4348-AA26-F3ACFC7D4DF5}" srcOrd="0" destOrd="0" presId="urn:microsoft.com/office/officeart/2008/layout/LinedList"/>
    <dgm:cxn modelId="{31B63E38-B9F1-4F9D-BFE0-2419EE5B2F2B}" type="presOf" srcId="{F4C9504D-67F0-494D-9166-8AD71479A826}" destId="{CAB7BD1B-B1EB-4291-BF58-C368564DA027}" srcOrd="0" destOrd="0" presId="urn:microsoft.com/office/officeart/2008/layout/LinedList"/>
    <dgm:cxn modelId="{9CDC6047-7BD2-4C4C-B853-41654EA5DD1D}" type="presOf" srcId="{334C2E92-815A-43C5-90C2-ACB7B165DB53}" destId="{90121806-E255-4013-A866-B9BBDB9003F8}" srcOrd="0" destOrd="0" presId="urn:microsoft.com/office/officeart/2008/layout/LinedList"/>
    <dgm:cxn modelId="{C446164F-EC34-4151-AB25-45C71EE7E8A3}" srcId="{8AA056FB-0259-4930-B890-0C5D76BF7D95}" destId="{334C2E92-815A-43C5-90C2-ACB7B165DB53}" srcOrd="4" destOrd="0" parTransId="{A11B8496-8BF4-4908-8901-776E84D9A0E1}" sibTransId="{3B7C4024-36E0-4D81-959D-CD13EC65D940}"/>
    <dgm:cxn modelId="{57420473-3060-4D0D-8A08-6ADAE699A10A}" srcId="{8AA056FB-0259-4930-B890-0C5D76BF7D95}" destId="{CD8FE039-9A18-4B0C-BDD8-8AB801C48C28}" srcOrd="3" destOrd="0" parTransId="{BE6282C3-1D78-4D1D-9B11-32A0549B7A23}" sibTransId="{8B714AFB-AC5D-47AB-BFA9-B8AFCC5697F8}"/>
    <dgm:cxn modelId="{0891EB75-D77F-4B3F-A920-AB53288A02AB}" type="presOf" srcId="{AD2F3F6D-FE0B-46E7-8511-AF9E2B26DD26}" destId="{EC22B559-1E75-40E3-B579-0AA8F9B669D0}" srcOrd="0" destOrd="0" presId="urn:microsoft.com/office/officeart/2008/layout/LinedList"/>
    <dgm:cxn modelId="{11B3CC7D-1C5E-459A-9620-AD29B48BF0FE}" srcId="{8AA056FB-0259-4930-B890-0C5D76BF7D95}" destId="{F4C9504D-67F0-494D-9166-8AD71479A826}" srcOrd="5" destOrd="0" parTransId="{8AE73DC2-DB62-4953-8B1F-2DFA2BDB7F4E}" sibTransId="{9D07C0EB-2F5C-418E-871B-DF868B2C9E4E}"/>
    <dgm:cxn modelId="{2C842696-3907-4296-B0EC-6C35F09BC5FF}" srcId="{8AA056FB-0259-4930-B890-0C5D76BF7D95}" destId="{2DCDF93E-4897-4309-B275-F9F9F59A4353}" srcOrd="1" destOrd="0" parTransId="{C5AE2B4C-0F37-44B2-9489-D990438C4251}" sibTransId="{E57AAD3A-91EB-4E7B-BFB5-457189E2A03D}"/>
    <dgm:cxn modelId="{223327A1-8113-45A2-A46A-B1EDE1D6F8E5}" srcId="{8AA056FB-0259-4930-B890-0C5D76BF7D95}" destId="{AD2F3F6D-FE0B-46E7-8511-AF9E2B26DD26}" srcOrd="0" destOrd="0" parTransId="{555CB064-3D6C-4982-8463-D4F1DE7257A9}" sibTransId="{A2FD3011-903E-43B1-A9D3-77EC8F3195A3}"/>
    <dgm:cxn modelId="{B49226B2-5361-47BE-9EEA-4187EB1A8C96}" type="presOf" srcId="{E91CAB4A-1FEF-480F-8EC4-2600746E4645}" destId="{C3464EFE-1AC2-44ED-9407-BC562830B528}" srcOrd="0" destOrd="0" presId="urn:microsoft.com/office/officeart/2008/layout/LinedList"/>
    <dgm:cxn modelId="{90D67FD3-2F11-4D89-BDD9-B66C2A7DD679}" type="presOf" srcId="{CD8FE039-9A18-4B0C-BDD8-8AB801C48C28}" destId="{02536DAB-AFD1-48C4-B54D-064503E79F8F}" srcOrd="0" destOrd="0" presId="urn:microsoft.com/office/officeart/2008/layout/LinedList"/>
    <dgm:cxn modelId="{51BC5959-BE1D-47E8-964C-EA70CFF82900}" type="presParOf" srcId="{CE908B28-0E0F-4113-8A01-9D7006C92A81}" destId="{89678534-F7CD-496B-9BFF-09DB4C88B977}" srcOrd="0" destOrd="0" presId="urn:microsoft.com/office/officeart/2008/layout/LinedList"/>
    <dgm:cxn modelId="{23BD831E-E91D-4B20-B6E9-6C2F9CEBFEB5}" type="presParOf" srcId="{CE908B28-0E0F-4113-8A01-9D7006C92A81}" destId="{E6FEAD09-91C5-405D-A9E6-CC69B431B58E}" srcOrd="1" destOrd="0" presId="urn:microsoft.com/office/officeart/2008/layout/LinedList"/>
    <dgm:cxn modelId="{41879EA2-11D1-48B4-AC0E-43A4843A217D}" type="presParOf" srcId="{E6FEAD09-91C5-405D-A9E6-CC69B431B58E}" destId="{EC22B559-1E75-40E3-B579-0AA8F9B669D0}" srcOrd="0" destOrd="0" presId="urn:microsoft.com/office/officeart/2008/layout/LinedList"/>
    <dgm:cxn modelId="{CE8F873C-EFAD-4A4F-8894-14843521D2E4}" type="presParOf" srcId="{E6FEAD09-91C5-405D-A9E6-CC69B431B58E}" destId="{C9CD29F6-9ECF-4CA6-ABB3-19EBC5EA50A2}" srcOrd="1" destOrd="0" presId="urn:microsoft.com/office/officeart/2008/layout/LinedList"/>
    <dgm:cxn modelId="{48A570DA-3904-4F17-B3A5-930A7C85BDA2}" type="presParOf" srcId="{CE908B28-0E0F-4113-8A01-9D7006C92A81}" destId="{AB71D409-F67C-45F6-85B3-5316E828CF98}" srcOrd="2" destOrd="0" presId="urn:microsoft.com/office/officeart/2008/layout/LinedList"/>
    <dgm:cxn modelId="{9E9B6850-A93B-45AB-8471-0D67DB2B4259}" type="presParOf" srcId="{CE908B28-0E0F-4113-8A01-9D7006C92A81}" destId="{47EA0D5F-F227-4289-A799-A936FFB1973A}" srcOrd="3" destOrd="0" presId="urn:microsoft.com/office/officeart/2008/layout/LinedList"/>
    <dgm:cxn modelId="{A3AD76DC-CE16-426B-AFBC-D114D1B75EC1}" type="presParOf" srcId="{47EA0D5F-F227-4289-A799-A936FFB1973A}" destId="{CA38837B-4A75-4348-AA26-F3ACFC7D4DF5}" srcOrd="0" destOrd="0" presId="urn:microsoft.com/office/officeart/2008/layout/LinedList"/>
    <dgm:cxn modelId="{8F1CE109-5020-4F70-B974-7F3064229825}" type="presParOf" srcId="{47EA0D5F-F227-4289-A799-A936FFB1973A}" destId="{D844C035-E738-4574-AD49-288A3C45CE7C}" srcOrd="1" destOrd="0" presId="urn:microsoft.com/office/officeart/2008/layout/LinedList"/>
    <dgm:cxn modelId="{31703BE2-2DA2-4DFF-97FE-8D0CB109211D}" type="presParOf" srcId="{CE908B28-0E0F-4113-8A01-9D7006C92A81}" destId="{BBA03D6C-451F-45BA-8FDE-4A2A4A13308E}" srcOrd="4" destOrd="0" presId="urn:microsoft.com/office/officeart/2008/layout/LinedList"/>
    <dgm:cxn modelId="{BE4204F6-6B46-414A-8F72-76E2B638F795}" type="presParOf" srcId="{CE908B28-0E0F-4113-8A01-9D7006C92A81}" destId="{204D78FD-FD62-4A8D-B23D-6EED4ACC9DAF}" srcOrd="5" destOrd="0" presId="urn:microsoft.com/office/officeart/2008/layout/LinedList"/>
    <dgm:cxn modelId="{3912A573-9B1F-482B-B25D-505521838E09}" type="presParOf" srcId="{204D78FD-FD62-4A8D-B23D-6EED4ACC9DAF}" destId="{C3464EFE-1AC2-44ED-9407-BC562830B528}" srcOrd="0" destOrd="0" presId="urn:microsoft.com/office/officeart/2008/layout/LinedList"/>
    <dgm:cxn modelId="{EAFEE620-C0B5-40AA-BBA9-E17DB5FE7321}" type="presParOf" srcId="{204D78FD-FD62-4A8D-B23D-6EED4ACC9DAF}" destId="{AD4715EC-6CBF-44FF-B10B-E12E55AC203D}" srcOrd="1" destOrd="0" presId="urn:microsoft.com/office/officeart/2008/layout/LinedList"/>
    <dgm:cxn modelId="{F4E1065E-10C8-4CD0-A22C-3E370F5AB032}" type="presParOf" srcId="{CE908B28-0E0F-4113-8A01-9D7006C92A81}" destId="{57D6AEC8-16D3-49FD-AE59-16BB13E5C256}" srcOrd="6" destOrd="0" presId="urn:microsoft.com/office/officeart/2008/layout/LinedList"/>
    <dgm:cxn modelId="{1F24F472-1A31-46E9-A23C-6E80D59A7AA8}" type="presParOf" srcId="{CE908B28-0E0F-4113-8A01-9D7006C92A81}" destId="{2A912293-BAAF-4616-A1EE-FB075CBF1CA0}" srcOrd="7" destOrd="0" presId="urn:microsoft.com/office/officeart/2008/layout/LinedList"/>
    <dgm:cxn modelId="{820489D7-D6E3-4B18-8FB4-2CE30723DA3F}" type="presParOf" srcId="{2A912293-BAAF-4616-A1EE-FB075CBF1CA0}" destId="{02536DAB-AFD1-48C4-B54D-064503E79F8F}" srcOrd="0" destOrd="0" presId="urn:microsoft.com/office/officeart/2008/layout/LinedList"/>
    <dgm:cxn modelId="{4682FE02-BC5D-4343-A4E9-78E715B09D63}" type="presParOf" srcId="{2A912293-BAAF-4616-A1EE-FB075CBF1CA0}" destId="{4B6F3BEC-77B2-4183-B69D-61FDBB5727EF}" srcOrd="1" destOrd="0" presId="urn:microsoft.com/office/officeart/2008/layout/LinedList"/>
    <dgm:cxn modelId="{9287F923-250F-4D97-801D-F1E005DEE66B}" type="presParOf" srcId="{CE908B28-0E0F-4113-8A01-9D7006C92A81}" destId="{CDFFDF06-FC31-4292-9A11-764A93193E1A}" srcOrd="8" destOrd="0" presId="urn:microsoft.com/office/officeart/2008/layout/LinedList"/>
    <dgm:cxn modelId="{796E178E-3DE7-4455-9331-29D79F665EFA}" type="presParOf" srcId="{CE908B28-0E0F-4113-8A01-9D7006C92A81}" destId="{D38F1A3C-6631-48AA-ACBF-A6F7E5851FD6}" srcOrd="9" destOrd="0" presId="urn:microsoft.com/office/officeart/2008/layout/LinedList"/>
    <dgm:cxn modelId="{DDD19F31-78C2-41B9-8921-B94C278274A2}" type="presParOf" srcId="{D38F1A3C-6631-48AA-ACBF-A6F7E5851FD6}" destId="{90121806-E255-4013-A866-B9BBDB9003F8}" srcOrd="0" destOrd="0" presId="urn:microsoft.com/office/officeart/2008/layout/LinedList"/>
    <dgm:cxn modelId="{1BDD07E8-B9B1-4444-A8B6-B4B4B2A47384}" type="presParOf" srcId="{D38F1A3C-6631-48AA-ACBF-A6F7E5851FD6}" destId="{C32D4578-2B91-4217-8B2F-4A53B654BBE4}" srcOrd="1" destOrd="0" presId="urn:microsoft.com/office/officeart/2008/layout/LinedList"/>
    <dgm:cxn modelId="{BEAD6226-62BD-4675-9EEC-17FE783B0F19}" type="presParOf" srcId="{CE908B28-0E0F-4113-8A01-9D7006C92A81}" destId="{721C634B-6906-4FEE-989B-50F0F1DF41A5}" srcOrd="10" destOrd="0" presId="urn:microsoft.com/office/officeart/2008/layout/LinedList"/>
    <dgm:cxn modelId="{3C862519-55AE-49D3-B9FC-7B11667A91D2}" type="presParOf" srcId="{CE908B28-0E0F-4113-8A01-9D7006C92A81}" destId="{F86FE59C-01BB-4F71-94BB-80CC47267D05}" srcOrd="11" destOrd="0" presId="urn:microsoft.com/office/officeart/2008/layout/LinedList"/>
    <dgm:cxn modelId="{D839F247-C0CB-4FB8-A7FD-0D757ED92E3C}" type="presParOf" srcId="{F86FE59C-01BB-4F71-94BB-80CC47267D05}" destId="{CAB7BD1B-B1EB-4291-BF58-C368564DA027}" srcOrd="0" destOrd="0" presId="urn:microsoft.com/office/officeart/2008/layout/LinedList"/>
    <dgm:cxn modelId="{1682268C-4238-48B9-811B-974C4C81DE2F}" type="presParOf" srcId="{F86FE59C-01BB-4F71-94BB-80CC47267D05}" destId="{DCCD76B0-769C-4A8D-A8C1-54FCB190897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B15820-7C7E-4EE0-9134-DC3A02771E5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DE4C1C0-4743-4F10-9D7E-E1400570AFAE}">
      <dgm:prSet/>
      <dgm:spPr/>
      <dgm:t>
        <a:bodyPr/>
        <a:lstStyle/>
        <a:p>
          <a:r>
            <a:rPr lang="en-US" b="1" i="0" dirty="0" err="1"/>
            <a:t>S</a:t>
          </a:r>
          <a:r>
            <a:rPr lang="en-US" b="0" i="0" dirty="0" err="1"/>
            <a:t>értæk</a:t>
          </a:r>
          <a:r>
            <a:rPr lang="en-US" b="0" i="0" dirty="0"/>
            <a:t>, ekki </a:t>
          </a:r>
          <a:r>
            <a:rPr lang="en-US" b="0" i="0" dirty="0" err="1"/>
            <a:t>óljós</a:t>
          </a:r>
          <a:r>
            <a:rPr lang="en-US" b="0" i="0" dirty="0"/>
            <a:t> </a:t>
          </a:r>
          <a:r>
            <a:rPr lang="en-US" b="0" i="0" dirty="0" err="1"/>
            <a:t>og</a:t>
          </a:r>
          <a:r>
            <a:rPr lang="en-US" b="0" i="0" dirty="0"/>
            <a:t> </a:t>
          </a:r>
          <a:r>
            <a:rPr lang="en-US" b="0" i="0" dirty="0" err="1"/>
            <a:t>almenn</a:t>
          </a:r>
          <a:r>
            <a:rPr lang="en-US" b="0" i="0" dirty="0"/>
            <a:t>.</a:t>
          </a:r>
          <a:endParaRPr lang="en-US" dirty="0"/>
        </a:p>
      </dgm:t>
    </dgm:pt>
    <dgm:pt modelId="{9B777DC7-B8D9-4ED9-B4E1-026B66C19B40}" type="parTrans" cxnId="{2910BC30-DCC8-4A57-896F-FDE411B2CD99}">
      <dgm:prSet/>
      <dgm:spPr/>
      <dgm:t>
        <a:bodyPr/>
        <a:lstStyle/>
        <a:p>
          <a:endParaRPr lang="en-US"/>
        </a:p>
      </dgm:t>
    </dgm:pt>
    <dgm:pt modelId="{EB502D72-F6CE-4197-9180-B7FDC51348F2}" type="sibTrans" cxnId="{2910BC30-DCC8-4A57-896F-FDE411B2CD99}">
      <dgm:prSet/>
      <dgm:spPr/>
      <dgm:t>
        <a:bodyPr/>
        <a:lstStyle/>
        <a:p>
          <a:endParaRPr lang="en-US"/>
        </a:p>
      </dgm:t>
    </dgm:pt>
    <dgm:pt modelId="{2EEDE4B7-E466-49C7-B491-3F168E61A7CE}">
      <dgm:prSet/>
      <dgm:spPr/>
      <dgm:t>
        <a:bodyPr/>
        <a:lstStyle/>
        <a:p>
          <a:r>
            <a:rPr lang="en-US" b="1" i="0"/>
            <a:t>M</a:t>
          </a:r>
          <a:r>
            <a:rPr lang="en-US" b="0" i="0"/>
            <a:t>ælanleg, t.d. í peningum, fjölda, tíma, gæðum eða magni.</a:t>
          </a:r>
          <a:endParaRPr lang="en-US"/>
        </a:p>
      </dgm:t>
    </dgm:pt>
    <dgm:pt modelId="{315870AD-E4D5-47A4-841F-68EA864881E0}" type="parTrans" cxnId="{C7780538-4422-4FB4-800E-361B1E00326D}">
      <dgm:prSet/>
      <dgm:spPr/>
      <dgm:t>
        <a:bodyPr/>
        <a:lstStyle/>
        <a:p>
          <a:endParaRPr lang="en-US"/>
        </a:p>
      </dgm:t>
    </dgm:pt>
    <dgm:pt modelId="{B349BA9F-712D-4558-8318-8733B89F5E9D}" type="sibTrans" cxnId="{C7780538-4422-4FB4-800E-361B1E00326D}">
      <dgm:prSet/>
      <dgm:spPr/>
      <dgm:t>
        <a:bodyPr/>
        <a:lstStyle/>
        <a:p>
          <a:endParaRPr lang="en-US"/>
        </a:p>
      </dgm:t>
    </dgm:pt>
    <dgm:pt modelId="{963778DA-7CDC-4259-BD64-2CC7297A3F88}">
      <dgm:prSet/>
      <dgm:spPr/>
      <dgm:t>
        <a:bodyPr/>
        <a:lstStyle/>
        <a:p>
          <a:r>
            <a:rPr lang="en-US" b="1" i="0"/>
            <a:t>A</a:t>
          </a:r>
          <a:r>
            <a:rPr lang="en-US"/>
            <a:t>ðlaðandi</a:t>
          </a:r>
        </a:p>
      </dgm:t>
    </dgm:pt>
    <dgm:pt modelId="{CD81247F-E2A7-46A1-8AA0-8F3A5FFC43A3}" type="parTrans" cxnId="{D4550756-6EA5-4DF0-81BE-8BA2C887F6DC}">
      <dgm:prSet/>
      <dgm:spPr/>
      <dgm:t>
        <a:bodyPr/>
        <a:lstStyle/>
        <a:p>
          <a:endParaRPr lang="en-US"/>
        </a:p>
      </dgm:t>
    </dgm:pt>
    <dgm:pt modelId="{5218F7CA-C147-49C7-B948-36F9E4D17031}" type="sibTrans" cxnId="{D4550756-6EA5-4DF0-81BE-8BA2C887F6DC}">
      <dgm:prSet/>
      <dgm:spPr/>
      <dgm:t>
        <a:bodyPr/>
        <a:lstStyle/>
        <a:p>
          <a:endParaRPr lang="en-US"/>
        </a:p>
      </dgm:t>
    </dgm:pt>
    <dgm:pt modelId="{C72B036F-9896-4FA3-B492-1501AE3F9C22}">
      <dgm:prSet/>
      <dgm:spPr/>
      <dgm:t>
        <a:bodyPr/>
        <a:lstStyle/>
        <a:p>
          <a:r>
            <a:rPr lang="en-US" b="1" i="0"/>
            <a:t>R</a:t>
          </a:r>
          <a:r>
            <a:rPr lang="en-US" b="0" i="0"/>
            <a:t>aunhæf m.t.t. aldurs, hæfni og reynslu</a:t>
          </a:r>
          <a:r>
            <a:rPr lang="en-US"/>
            <a:t>,</a:t>
          </a:r>
          <a:r>
            <a:rPr lang="en-US" b="0" i="0"/>
            <a:t> líkamlegs ástands o.</a:t>
          </a:r>
          <a:r>
            <a:rPr lang="en-US"/>
            <a:t>s</a:t>
          </a:r>
          <a:r>
            <a:rPr lang="en-US" b="0" i="0"/>
            <a:t>.frv. </a:t>
          </a:r>
          <a:endParaRPr lang="en-US"/>
        </a:p>
      </dgm:t>
    </dgm:pt>
    <dgm:pt modelId="{1E561A46-F30A-4777-8017-1A4FCDB3AC86}" type="parTrans" cxnId="{CB6B20A3-1E80-4F01-8119-C7FEED7EB05B}">
      <dgm:prSet/>
      <dgm:spPr/>
      <dgm:t>
        <a:bodyPr/>
        <a:lstStyle/>
        <a:p>
          <a:endParaRPr lang="en-US"/>
        </a:p>
      </dgm:t>
    </dgm:pt>
    <dgm:pt modelId="{51E3C71A-8834-4FF9-B40F-0EC14E99CBAF}" type="sibTrans" cxnId="{CB6B20A3-1E80-4F01-8119-C7FEED7EB05B}">
      <dgm:prSet/>
      <dgm:spPr/>
      <dgm:t>
        <a:bodyPr/>
        <a:lstStyle/>
        <a:p>
          <a:endParaRPr lang="en-US"/>
        </a:p>
      </dgm:t>
    </dgm:pt>
    <dgm:pt modelId="{6625A252-45AD-420D-BEDC-FEC1AE69C468}">
      <dgm:prSet/>
      <dgm:spPr/>
      <dgm:t>
        <a:bodyPr/>
        <a:lstStyle/>
        <a:p>
          <a:r>
            <a:rPr lang="en-US" b="1" i="0"/>
            <a:t>T</a:t>
          </a:r>
          <a:r>
            <a:rPr lang="en-US" b="0" i="0"/>
            <a:t>ímasett</a:t>
          </a:r>
          <a:endParaRPr lang="en-US"/>
        </a:p>
      </dgm:t>
    </dgm:pt>
    <dgm:pt modelId="{2854AAD1-AE25-496D-BE0B-F6B3D0DE4152}" type="parTrans" cxnId="{03530EDC-6564-4FD6-8BB3-BD9A6CDCB793}">
      <dgm:prSet/>
      <dgm:spPr/>
      <dgm:t>
        <a:bodyPr/>
        <a:lstStyle/>
        <a:p>
          <a:endParaRPr lang="en-US"/>
        </a:p>
      </dgm:t>
    </dgm:pt>
    <dgm:pt modelId="{30C8F95F-C1BE-4218-91EE-18CEFE7E92F4}" type="sibTrans" cxnId="{03530EDC-6564-4FD6-8BB3-BD9A6CDCB793}">
      <dgm:prSet/>
      <dgm:spPr/>
      <dgm:t>
        <a:bodyPr/>
        <a:lstStyle/>
        <a:p>
          <a:endParaRPr lang="en-US"/>
        </a:p>
      </dgm:t>
    </dgm:pt>
    <dgm:pt modelId="{74A9B777-EEEA-427B-95FE-B916D8522443}">
      <dgm:prSet/>
      <dgm:spPr/>
      <dgm:t>
        <a:bodyPr/>
        <a:lstStyle/>
        <a:p>
          <a:r>
            <a:rPr lang="en-US" b="0" i="0" dirty="0"/>
            <a:t>Ekki SMART, </a:t>
          </a:r>
          <a:r>
            <a:rPr lang="en-US" b="0" i="0" dirty="0" err="1"/>
            <a:t>bílasölumaður</a:t>
          </a:r>
          <a:r>
            <a:rPr lang="en-US" b="0" i="0" dirty="0"/>
            <a:t> </a:t>
          </a:r>
          <a:r>
            <a:rPr lang="en-US" b="0" i="0" dirty="0" err="1"/>
            <a:t>sem</a:t>
          </a:r>
          <a:r>
            <a:rPr lang="en-US" b="0" i="0" dirty="0"/>
            <a:t> </a:t>
          </a:r>
          <a:r>
            <a:rPr lang="en-US" b="0" i="0" dirty="0" err="1"/>
            <a:t>setur</a:t>
          </a:r>
          <a:r>
            <a:rPr lang="en-US" b="0" i="0" dirty="0"/>
            <a:t> </a:t>
          </a:r>
          <a:r>
            <a:rPr lang="en-US" b="0" i="0" dirty="0" err="1"/>
            <a:t>sér</a:t>
          </a:r>
          <a:r>
            <a:rPr lang="en-US" b="0" i="0" dirty="0"/>
            <a:t> </a:t>
          </a:r>
          <a:r>
            <a:rPr lang="en-US" b="0" i="0" dirty="0" err="1"/>
            <a:t>það</a:t>
          </a:r>
          <a:r>
            <a:rPr lang="en-US" b="0" i="0" dirty="0"/>
            <a:t> </a:t>
          </a:r>
          <a:r>
            <a:rPr lang="en-US" b="0" i="0" dirty="0" err="1"/>
            <a:t>markmið</a:t>
          </a:r>
          <a:r>
            <a:rPr lang="en-US" b="0" i="0" dirty="0"/>
            <a:t> </a:t>
          </a:r>
          <a:r>
            <a:rPr lang="en-US" b="0" i="0" dirty="0" err="1"/>
            <a:t>að</a:t>
          </a:r>
          <a:r>
            <a:rPr lang="en-US" b="0" i="0" dirty="0"/>
            <a:t> </a:t>
          </a:r>
          <a:r>
            <a:rPr lang="en-US" b="0" i="0" dirty="0" err="1"/>
            <a:t>selja</a:t>
          </a:r>
          <a:r>
            <a:rPr lang="en-US" b="0" i="0" dirty="0"/>
            <a:t> </a:t>
          </a:r>
          <a:r>
            <a:rPr lang="en-US" b="0" i="0" dirty="0" err="1"/>
            <a:t>eins</a:t>
          </a:r>
          <a:r>
            <a:rPr lang="en-US" b="0" i="0" dirty="0"/>
            <a:t> </a:t>
          </a:r>
          <a:r>
            <a:rPr lang="en-US" b="0" i="0" dirty="0" err="1"/>
            <a:t>marga</a:t>
          </a:r>
          <a:r>
            <a:rPr lang="en-US" b="0" i="0" dirty="0"/>
            <a:t> </a:t>
          </a:r>
          <a:r>
            <a:rPr lang="en-US" b="0" i="0" dirty="0" err="1"/>
            <a:t>bíla</a:t>
          </a:r>
          <a:r>
            <a:rPr lang="en-US" b="0" i="0" dirty="0"/>
            <a:t> </a:t>
          </a:r>
          <a:r>
            <a:rPr lang="en-US" b="0" i="0" dirty="0" err="1"/>
            <a:t>og</a:t>
          </a:r>
          <a:r>
            <a:rPr lang="en-US" b="0" i="0" dirty="0"/>
            <a:t> </a:t>
          </a:r>
          <a:r>
            <a:rPr lang="en-US" b="0" i="0" dirty="0" err="1"/>
            <a:t>hann</a:t>
          </a:r>
          <a:r>
            <a:rPr lang="en-US" b="0" i="0" dirty="0"/>
            <a:t> </a:t>
          </a:r>
          <a:r>
            <a:rPr lang="en-US" b="0" i="0" dirty="0" err="1"/>
            <a:t>getur</a:t>
          </a:r>
          <a:r>
            <a:rPr lang="en-US" b="0" i="0" dirty="0"/>
            <a:t>.</a:t>
          </a:r>
          <a:endParaRPr lang="en-US" dirty="0"/>
        </a:p>
      </dgm:t>
    </dgm:pt>
    <dgm:pt modelId="{35CA37C6-929D-4801-9EAF-A52A5EC07F0C}" type="parTrans" cxnId="{A4F88812-C4CF-4F7C-A6C2-887FD71AB654}">
      <dgm:prSet/>
      <dgm:spPr/>
      <dgm:t>
        <a:bodyPr/>
        <a:lstStyle/>
        <a:p>
          <a:endParaRPr lang="en-US"/>
        </a:p>
      </dgm:t>
    </dgm:pt>
    <dgm:pt modelId="{1F713194-3A69-4F78-9CCB-479318EB7878}" type="sibTrans" cxnId="{A4F88812-C4CF-4F7C-A6C2-887FD71AB654}">
      <dgm:prSet/>
      <dgm:spPr/>
      <dgm:t>
        <a:bodyPr/>
        <a:lstStyle/>
        <a:p>
          <a:endParaRPr lang="en-US"/>
        </a:p>
      </dgm:t>
    </dgm:pt>
    <dgm:pt modelId="{553CC989-1B7A-4545-AAFC-5A89EB465FB3}" type="pres">
      <dgm:prSet presAssocID="{E0B15820-7C7E-4EE0-9134-DC3A02771E5E}" presName="linear" presStyleCnt="0">
        <dgm:presLayoutVars>
          <dgm:animLvl val="lvl"/>
          <dgm:resizeHandles val="exact"/>
        </dgm:presLayoutVars>
      </dgm:prSet>
      <dgm:spPr/>
    </dgm:pt>
    <dgm:pt modelId="{49BE36AF-2304-49F6-B11C-649496BFCE76}" type="pres">
      <dgm:prSet presAssocID="{2DE4C1C0-4743-4F10-9D7E-E1400570AFAE}" presName="parentText" presStyleLbl="node1" presStyleIdx="0" presStyleCnt="6" custLinFactNeighborX="0">
        <dgm:presLayoutVars>
          <dgm:chMax val="0"/>
          <dgm:bulletEnabled val="1"/>
        </dgm:presLayoutVars>
      </dgm:prSet>
      <dgm:spPr/>
    </dgm:pt>
    <dgm:pt modelId="{34688259-5885-4A83-BF50-21054E76A88D}" type="pres">
      <dgm:prSet presAssocID="{EB502D72-F6CE-4197-9180-B7FDC51348F2}" presName="spacer" presStyleCnt="0"/>
      <dgm:spPr/>
    </dgm:pt>
    <dgm:pt modelId="{379349F8-0F25-4330-8C42-B9EF9AB1FAF2}" type="pres">
      <dgm:prSet presAssocID="{2EEDE4B7-E466-49C7-B491-3F168E61A7CE}" presName="parentText" presStyleLbl="node1" presStyleIdx="1" presStyleCnt="6">
        <dgm:presLayoutVars>
          <dgm:chMax val="0"/>
          <dgm:bulletEnabled val="1"/>
        </dgm:presLayoutVars>
      </dgm:prSet>
      <dgm:spPr/>
    </dgm:pt>
    <dgm:pt modelId="{B2B1461C-6B3F-4263-95DF-BEE7FEB66CA3}" type="pres">
      <dgm:prSet presAssocID="{B349BA9F-712D-4558-8318-8733B89F5E9D}" presName="spacer" presStyleCnt="0"/>
      <dgm:spPr/>
    </dgm:pt>
    <dgm:pt modelId="{F6A58F58-DE85-4688-B320-D6935CB976F0}" type="pres">
      <dgm:prSet presAssocID="{963778DA-7CDC-4259-BD64-2CC7297A3F88}" presName="parentText" presStyleLbl="node1" presStyleIdx="2" presStyleCnt="6">
        <dgm:presLayoutVars>
          <dgm:chMax val="0"/>
          <dgm:bulletEnabled val="1"/>
        </dgm:presLayoutVars>
      </dgm:prSet>
      <dgm:spPr/>
    </dgm:pt>
    <dgm:pt modelId="{30A0118B-9E08-479C-9405-5C0E5AE053C2}" type="pres">
      <dgm:prSet presAssocID="{5218F7CA-C147-49C7-B948-36F9E4D17031}" presName="spacer" presStyleCnt="0"/>
      <dgm:spPr/>
    </dgm:pt>
    <dgm:pt modelId="{B2FAD3AC-8D10-4FAB-B799-5D46742BB900}" type="pres">
      <dgm:prSet presAssocID="{C72B036F-9896-4FA3-B492-1501AE3F9C22}" presName="parentText" presStyleLbl="node1" presStyleIdx="3" presStyleCnt="6">
        <dgm:presLayoutVars>
          <dgm:chMax val="0"/>
          <dgm:bulletEnabled val="1"/>
        </dgm:presLayoutVars>
      </dgm:prSet>
      <dgm:spPr/>
    </dgm:pt>
    <dgm:pt modelId="{4D723700-69A0-4289-9E25-74CDD67602CD}" type="pres">
      <dgm:prSet presAssocID="{51E3C71A-8834-4FF9-B40F-0EC14E99CBAF}" presName="spacer" presStyleCnt="0"/>
      <dgm:spPr/>
    </dgm:pt>
    <dgm:pt modelId="{D6186BE3-B499-4729-8BEC-FCDDAAE4C31B}" type="pres">
      <dgm:prSet presAssocID="{6625A252-45AD-420D-BEDC-FEC1AE69C468}" presName="parentText" presStyleLbl="node1" presStyleIdx="4" presStyleCnt="6">
        <dgm:presLayoutVars>
          <dgm:chMax val="0"/>
          <dgm:bulletEnabled val="1"/>
        </dgm:presLayoutVars>
      </dgm:prSet>
      <dgm:spPr/>
    </dgm:pt>
    <dgm:pt modelId="{ECDC3AE0-6ED4-4717-93A9-E6A6A80F1D2B}" type="pres">
      <dgm:prSet presAssocID="{30C8F95F-C1BE-4218-91EE-18CEFE7E92F4}" presName="spacer" presStyleCnt="0"/>
      <dgm:spPr/>
    </dgm:pt>
    <dgm:pt modelId="{4C03D15D-FEEF-457D-AC2F-A5DE97BCAC9C}" type="pres">
      <dgm:prSet presAssocID="{74A9B777-EEEA-427B-95FE-B916D8522443}" presName="parentText" presStyleLbl="node1" presStyleIdx="5" presStyleCnt="6">
        <dgm:presLayoutVars>
          <dgm:chMax val="0"/>
          <dgm:bulletEnabled val="1"/>
        </dgm:presLayoutVars>
      </dgm:prSet>
      <dgm:spPr/>
    </dgm:pt>
  </dgm:ptLst>
  <dgm:cxnLst>
    <dgm:cxn modelId="{A4F88812-C4CF-4F7C-A6C2-887FD71AB654}" srcId="{E0B15820-7C7E-4EE0-9134-DC3A02771E5E}" destId="{74A9B777-EEEA-427B-95FE-B916D8522443}" srcOrd="5" destOrd="0" parTransId="{35CA37C6-929D-4801-9EAF-A52A5EC07F0C}" sibTransId="{1F713194-3A69-4F78-9CCB-479318EB7878}"/>
    <dgm:cxn modelId="{2910BC30-DCC8-4A57-896F-FDE411B2CD99}" srcId="{E0B15820-7C7E-4EE0-9134-DC3A02771E5E}" destId="{2DE4C1C0-4743-4F10-9D7E-E1400570AFAE}" srcOrd="0" destOrd="0" parTransId="{9B777DC7-B8D9-4ED9-B4E1-026B66C19B40}" sibTransId="{EB502D72-F6CE-4197-9180-B7FDC51348F2}"/>
    <dgm:cxn modelId="{C7780538-4422-4FB4-800E-361B1E00326D}" srcId="{E0B15820-7C7E-4EE0-9134-DC3A02771E5E}" destId="{2EEDE4B7-E466-49C7-B491-3F168E61A7CE}" srcOrd="1" destOrd="0" parTransId="{315870AD-E4D5-47A4-841F-68EA864881E0}" sibTransId="{B349BA9F-712D-4558-8318-8733B89F5E9D}"/>
    <dgm:cxn modelId="{D4550756-6EA5-4DF0-81BE-8BA2C887F6DC}" srcId="{E0B15820-7C7E-4EE0-9134-DC3A02771E5E}" destId="{963778DA-7CDC-4259-BD64-2CC7297A3F88}" srcOrd="2" destOrd="0" parTransId="{CD81247F-E2A7-46A1-8AA0-8F3A5FFC43A3}" sibTransId="{5218F7CA-C147-49C7-B948-36F9E4D17031}"/>
    <dgm:cxn modelId="{CB6B20A3-1E80-4F01-8119-C7FEED7EB05B}" srcId="{E0B15820-7C7E-4EE0-9134-DC3A02771E5E}" destId="{C72B036F-9896-4FA3-B492-1501AE3F9C22}" srcOrd="3" destOrd="0" parTransId="{1E561A46-F30A-4777-8017-1A4FCDB3AC86}" sibTransId="{51E3C71A-8834-4FF9-B40F-0EC14E99CBAF}"/>
    <dgm:cxn modelId="{8B3121AB-4D67-44EE-9267-12DA65A020AE}" type="presOf" srcId="{C72B036F-9896-4FA3-B492-1501AE3F9C22}" destId="{B2FAD3AC-8D10-4FAB-B799-5D46742BB900}" srcOrd="0" destOrd="0" presId="urn:microsoft.com/office/officeart/2005/8/layout/vList2"/>
    <dgm:cxn modelId="{6A54A1B4-5CF4-4993-BDD7-57F8EAD959A2}" type="presOf" srcId="{2DE4C1C0-4743-4F10-9D7E-E1400570AFAE}" destId="{49BE36AF-2304-49F6-B11C-649496BFCE76}" srcOrd="0" destOrd="0" presId="urn:microsoft.com/office/officeart/2005/8/layout/vList2"/>
    <dgm:cxn modelId="{8C6E9DCE-6C09-402E-8A9D-D4F53446A774}" type="presOf" srcId="{6625A252-45AD-420D-BEDC-FEC1AE69C468}" destId="{D6186BE3-B499-4729-8BEC-FCDDAAE4C31B}" srcOrd="0" destOrd="0" presId="urn:microsoft.com/office/officeart/2005/8/layout/vList2"/>
    <dgm:cxn modelId="{A8E50ED8-7408-4522-907C-23C46FB8601C}" type="presOf" srcId="{74A9B777-EEEA-427B-95FE-B916D8522443}" destId="{4C03D15D-FEEF-457D-AC2F-A5DE97BCAC9C}" srcOrd="0" destOrd="0" presId="urn:microsoft.com/office/officeart/2005/8/layout/vList2"/>
    <dgm:cxn modelId="{03530EDC-6564-4FD6-8BB3-BD9A6CDCB793}" srcId="{E0B15820-7C7E-4EE0-9134-DC3A02771E5E}" destId="{6625A252-45AD-420D-BEDC-FEC1AE69C468}" srcOrd="4" destOrd="0" parTransId="{2854AAD1-AE25-496D-BE0B-F6B3D0DE4152}" sibTransId="{30C8F95F-C1BE-4218-91EE-18CEFE7E92F4}"/>
    <dgm:cxn modelId="{F1E032DE-7B1C-467F-98AC-F4F8D2A877D9}" type="presOf" srcId="{963778DA-7CDC-4259-BD64-2CC7297A3F88}" destId="{F6A58F58-DE85-4688-B320-D6935CB976F0}" srcOrd="0" destOrd="0" presId="urn:microsoft.com/office/officeart/2005/8/layout/vList2"/>
    <dgm:cxn modelId="{59D6B4DE-1A10-4E7F-9206-47ABECE46810}" type="presOf" srcId="{E0B15820-7C7E-4EE0-9134-DC3A02771E5E}" destId="{553CC989-1B7A-4545-AAFC-5A89EB465FB3}" srcOrd="0" destOrd="0" presId="urn:microsoft.com/office/officeart/2005/8/layout/vList2"/>
    <dgm:cxn modelId="{09327AEA-2EB7-42B9-8919-6DE872EA4FDF}" type="presOf" srcId="{2EEDE4B7-E466-49C7-B491-3F168E61A7CE}" destId="{379349F8-0F25-4330-8C42-B9EF9AB1FAF2}" srcOrd="0" destOrd="0" presId="urn:microsoft.com/office/officeart/2005/8/layout/vList2"/>
    <dgm:cxn modelId="{90DF070A-5066-4B09-99F7-0D195CBB22D4}" type="presParOf" srcId="{553CC989-1B7A-4545-AAFC-5A89EB465FB3}" destId="{49BE36AF-2304-49F6-B11C-649496BFCE76}" srcOrd="0" destOrd="0" presId="urn:microsoft.com/office/officeart/2005/8/layout/vList2"/>
    <dgm:cxn modelId="{05940329-3AB9-46A8-AD86-7678EB922C67}" type="presParOf" srcId="{553CC989-1B7A-4545-AAFC-5A89EB465FB3}" destId="{34688259-5885-4A83-BF50-21054E76A88D}" srcOrd="1" destOrd="0" presId="urn:microsoft.com/office/officeart/2005/8/layout/vList2"/>
    <dgm:cxn modelId="{E6F792E6-DCA1-4C67-83AF-0F388B5F3099}" type="presParOf" srcId="{553CC989-1B7A-4545-AAFC-5A89EB465FB3}" destId="{379349F8-0F25-4330-8C42-B9EF9AB1FAF2}" srcOrd="2" destOrd="0" presId="urn:microsoft.com/office/officeart/2005/8/layout/vList2"/>
    <dgm:cxn modelId="{0A769379-BCDE-4A44-BA7B-C4866F580B61}" type="presParOf" srcId="{553CC989-1B7A-4545-AAFC-5A89EB465FB3}" destId="{B2B1461C-6B3F-4263-95DF-BEE7FEB66CA3}" srcOrd="3" destOrd="0" presId="urn:microsoft.com/office/officeart/2005/8/layout/vList2"/>
    <dgm:cxn modelId="{D6060C6D-67F0-4D61-AA6A-04E0A6CCD4EC}" type="presParOf" srcId="{553CC989-1B7A-4545-AAFC-5A89EB465FB3}" destId="{F6A58F58-DE85-4688-B320-D6935CB976F0}" srcOrd="4" destOrd="0" presId="urn:microsoft.com/office/officeart/2005/8/layout/vList2"/>
    <dgm:cxn modelId="{6AA75C66-E383-40BE-97CB-A58FAB13BEDD}" type="presParOf" srcId="{553CC989-1B7A-4545-AAFC-5A89EB465FB3}" destId="{30A0118B-9E08-479C-9405-5C0E5AE053C2}" srcOrd="5" destOrd="0" presId="urn:microsoft.com/office/officeart/2005/8/layout/vList2"/>
    <dgm:cxn modelId="{74FFB440-ED35-4A01-A997-4AB6362D72EC}" type="presParOf" srcId="{553CC989-1B7A-4545-AAFC-5A89EB465FB3}" destId="{B2FAD3AC-8D10-4FAB-B799-5D46742BB900}" srcOrd="6" destOrd="0" presId="urn:microsoft.com/office/officeart/2005/8/layout/vList2"/>
    <dgm:cxn modelId="{A859B63F-08F1-4ACF-A28A-0699C0440379}" type="presParOf" srcId="{553CC989-1B7A-4545-AAFC-5A89EB465FB3}" destId="{4D723700-69A0-4289-9E25-74CDD67602CD}" srcOrd="7" destOrd="0" presId="urn:microsoft.com/office/officeart/2005/8/layout/vList2"/>
    <dgm:cxn modelId="{47BC5C36-89C4-48AD-AF89-1BFB94700025}" type="presParOf" srcId="{553CC989-1B7A-4545-AAFC-5A89EB465FB3}" destId="{D6186BE3-B499-4729-8BEC-FCDDAAE4C31B}" srcOrd="8" destOrd="0" presId="urn:microsoft.com/office/officeart/2005/8/layout/vList2"/>
    <dgm:cxn modelId="{2C8F6D04-01DA-4EDD-BFCF-25FBD7E877D6}" type="presParOf" srcId="{553CC989-1B7A-4545-AAFC-5A89EB465FB3}" destId="{ECDC3AE0-6ED4-4717-93A9-E6A6A80F1D2B}" srcOrd="9" destOrd="0" presId="urn:microsoft.com/office/officeart/2005/8/layout/vList2"/>
    <dgm:cxn modelId="{E0FE074E-B596-4E0E-A9BD-C4B9988B4D3A}" type="presParOf" srcId="{553CC989-1B7A-4545-AAFC-5A89EB465FB3}" destId="{4C03D15D-FEEF-457D-AC2F-A5DE97BCAC9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C10AB-4613-46F4-B52A-20F2423188F5}">
      <dsp:nvSpPr>
        <dsp:cNvPr id="0" name=""/>
        <dsp:cNvSpPr/>
      </dsp:nvSpPr>
      <dsp:spPr>
        <a:xfrm>
          <a:off x="0" y="52282"/>
          <a:ext cx="4426500" cy="1686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Hvert einasta hús er byggt tvisvar, fyrst í huga okkar, svo í raunveruleikanum.</a:t>
          </a:r>
          <a:endParaRPr lang="en-US" sz="2500" kern="1200"/>
        </a:p>
      </dsp:txBody>
      <dsp:txXfrm>
        <a:off x="82325" y="134607"/>
        <a:ext cx="4261850" cy="1521795"/>
      </dsp:txXfrm>
    </dsp:sp>
    <dsp:sp modelId="{75FC6370-F73D-4ED4-B78C-15D0A7AD0884}">
      <dsp:nvSpPr>
        <dsp:cNvPr id="0" name=""/>
        <dsp:cNvSpPr/>
      </dsp:nvSpPr>
      <dsp:spPr>
        <a:xfrm>
          <a:off x="0" y="1810727"/>
          <a:ext cx="4426500" cy="1686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Fólk eyðir meiri tíma í að skipuleggja sumarfrí sitt en líf sitt.</a:t>
          </a:r>
          <a:endParaRPr lang="en-US" sz="2500" kern="1200"/>
        </a:p>
      </dsp:txBody>
      <dsp:txXfrm>
        <a:off x="82325" y="1893052"/>
        <a:ext cx="4261850" cy="1521795"/>
      </dsp:txXfrm>
    </dsp:sp>
    <dsp:sp modelId="{7E1BFAC3-0C3B-41A6-88EE-E7E7FA53D2F3}">
      <dsp:nvSpPr>
        <dsp:cNvPr id="0" name=""/>
        <dsp:cNvSpPr/>
      </dsp:nvSpPr>
      <dsp:spPr>
        <a:xfrm>
          <a:off x="0" y="3569172"/>
          <a:ext cx="4426500" cy="1686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Við látum okkur dreyma um að </a:t>
          </a:r>
          <a:r>
            <a:rPr lang="en-US" sz="2500" b="1" i="0" kern="1200"/>
            <a:t>eignast</a:t>
          </a:r>
          <a:r>
            <a:rPr lang="en-US" sz="2500" b="0" i="0" kern="1200"/>
            <a:t> fullt af hlutum en látum kannski ekki verkin tala.</a:t>
          </a:r>
          <a:endParaRPr lang="en-US" sz="2500" kern="1200"/>
        </a:p>
      </dsp:txBody>
      <dsp:txXfrm>
        <a:off x="82325" y="3651497"/>
        <a:ext cx="4261850" cy="1521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010EA-D347-49B0-8FE1-3B9052693042}">
      <dsp:nvSpPr>
        <dsp:cNvPr id="0" name=""/>
        <dsp:cNvSpPr/>
      </dsp:nvSpPr>
      <dsp:spPr>
        <a:xfrm>
          <a:off x="1387604" y="349830"/>
          <a:ext cx="1651291" cy="165129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Að eiga eða eignast</a:t>
          </a:r>
        </a:p>
      </dsp:txBody>
      <dsp:txXfrm>
        <a:off x="1800427" y="349830"/>
        <a:ext cx="825645" cy="1362315"/>
      </dsp:txXfrm>
    </dsp:sp>
    <dsp:sp modelId="{B2CDE4BB-6FBE-4214-BD09-B115E1134B92}">
      <dsp:nvSpPr>
        <dsp:cNvPr id="0" name=""/>
        <dsp:cNvSpPr/>
      </dsp:nvSpPr>
      <dsp:spPr>
        <a:xfrm rot="4320000">
          <a:off x="2774664" y="1357589"/>
          <a:ext cx="1651291" cy="165129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Að gera</a:t>
          </a:r>
        </a:p>
      </dsp:txBody>
      <dsp:txXfrm rot="-5400000">
        <a:off x="3056568" y="1725763"/>
        <a:ext cx="1362315" cy="825645"/>
      </dsp:txXfrm>
    </dsp:sp>
    <dsp:sp modelId="{E38EE31E-A6AA-4CC1-BE57-F2C8FF330463}">
      <dsp:nvSpPr>
        <dsp:cNvPr id="0" name=""/>
        <dsp:cNvSpPr/>
      </dsp:nvSpPr>
      <dsp:spPr>
        <a:xfrm rot="8640000">
          <a:off x="2244854" y="2988177"/>
          <a:ext cx="1651291" cy="165129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Að vita-kunna-þekkja</a:t>
          </a:r>
        </a:p>
      </dsp:txBody>
      <dsp:txXfrm rot="10800000">
        <a:off x="2742605" y="3249558"/>
        <a:ext cx="825645" cy="1362315"/>
      </dsp:txXfrm>
    </dsp:sp>
    <dsp:sp modelId="{E5B08A73-566B-46F3-BC48-6452A23617B8}">
      <dsp:nvSpPr>
        <dsp:cNvPr id="0" name=""/>
        <dsp:cNvSpPr/>
      </dsp:nvSpPr>
      <dsp:spPr>
        <a:xfrm rot="12960000">
          <a:off x="530353" y="2988177"/>
          <a:ext cx="1651291" cy="165129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Samskipti við annað fólk</a:t>
          </a:r>
        </a:p>
      </dsp:txBody>
      <dsp:txXfrm rot="10800000">
        <a:off x="858248" y="3249558"/>
        <a:ext cx="825645" cy="1362315"/>
      </dsp:txXfrm>
    </dsp:sp>
    <dsp:sp modelId="{EB3C17C7-A7C7-430C-A6DD-D2DEA44DA0D2}">
      <dsp:nvSpPr>
        <dsp:cNvPr id="0" name=""/>
        <dsp:cNvSpPr/>
      </dsp:nvSpPr>
      <dsp:spPr>
        <a:xfrm rot="17280000">
          <a:off x="543" y="1357589"/>
          <a:ext cx="1651291" cy="165129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Að vera (heilbrigð, hamingjusöm, sátt)</a:t>
          </a:r>
        </a:p>
      </dsp:txBody>
      <dsp:txXfrm rot="5400000">
        <a:off x="7615" y="1725763"/>
        <a:ext cx="1362315" cy="825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8F779-EC3A-455D-8892-FB054385E64E}">
      <dsp:nvSpPr>
        <dsp:cNvPr id="0" name=""/>
        <dsp:cNvSpPr/>
      </dsp:nvSpPr>
      <dsp:spPr>
        <a:xfrm>
          <a:off x="0" y="0"/>
          <a:ext cx="9071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40D52-A5CE-4342-A144-DF3D3DA7CB0A}">
      <dsp:nvSpPr>
        <dsp:cNvPr id="0" name=""/>
        <dsp:cNvSpPr/>
      </dsp:nvSpPr>
      <dsp:spPr>
        <a:xfrm>
          <a:off x="0" y="0"/>
          <a:ext cx="1814340" cy="498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t>Ávinningur markmiða:</a:t>
          </a:r>
          <a:endParaRPr lang="en-US" sz="2400" kern="1200"/>
        </a:p>
      </dsp:txBody>
      <dsp:txXfrm>
        <a:off x="0" y="0"/>
        <a:ext cx="1814340" cy="4989600"/>
      </dsp:txXfrm>
    </dsp:sp>
    <dsp:sp modelId="{8BEBF8F3-2FCC-4FFC-82B6-094D7FA7C59F}">
      <dsp:nvSpPr>
        <dsp:cNvPr id="0" name=""/>
        <dsp:cNvSpPr/>
      </dsp:nvSpPr>
      <dsp:spPr>
        <a:xfrm>
          <a:off x="1950415" y="33682"/>
          <a:ext cx="7121284" cy="673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Aukinn árangur</a:t>
          </a:r>
          <a:endParaRPr lang="en-US" sz="3200" kern="1200"/>
        </a:p>
      </dsp:txBody>
      <dsp:txXfrm>
        <a:off x="1950415" y="33682"/>
        <a:ext cx="7121284" cy="673644"/>
      </dsp:txXfrm>
    </dsp:sp>
    <dsp:sp modelId="{B4618564-EF03-49E7-97FE-7E3448DB6888}">
      <dsp:nvSpPr>
        <dsp:cNvPr id="0" name=""/>
        <dsp:cNvSpPr/>
      </dsp:nvSpPr>
      <dsp:spPr>
        <a:xfrm>
          <a:off x="1814340" y="707326"/>
          <a:ext cx="72573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41A547-E0F9-4E8D-B8EA-2FAA81066E34}">
      <dsp:nvSpPr>
        <dsp:cNvPr id="0" name=""/>
        <dsp:cNvSpPr/>
      </dsp:nvSpPr>
      <dsp:spPr>
        <a:xfrm>
          <a:off x="1950415" y="741009"/>
          <a:ext cx="7121284" cy="673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Betri forgangsröðun</a:t>
          </a:r>
          <a:endParaRPr lang="en-US" sz="3200" kern="1200"/>
        </a:p>
      </dsp:txBody>
      <dsp:txXfrm>
        <a:off x="1950415" y="741009"/>
        <a:ext cx="7121284" cy="673644"/>
      </dsp:txXfrm>
    </dsp:sp>
    <dsp:sp modelId="{410F5B1C-4EB0-4851-8251-640A5E0E7F0C}">
      <dsp:nvSpPr>
        <dsp:cNvPr id="0" name=""/>
        <dsp:cNvSpPr/>
      </dsp:nvSpPr>
      <dsp:spPr>
        <a:xfrm>
          <a:off x="1814340" y="1414653"/>
          <a:ext cx="72573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2B5C8-60C6-4E66-9BFE-4A1964A18A59}">
      <dsp:nvSpPr>
        <dsp:cNvPr id="0" name=""/>
        <dsp:cNvSpPr/>
      </dsp:nvSpPr>
      <dsp:spPr>
        <a:xfrm>
          <a:off x="1950415" y="1448336"/>
          <a:ext cx="7121284" cy="673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Hvetjandi</a:t>
          </a:r>
          <a:endParaRPr lang="en-US" sz="3200" kern="1200"/>
        </a:p>
      </dsp:txBody>
      <dsp:txXfrm>
        <a:off x="1950415" y="1448336"/>
        <a:ext cx="7121284" cy="673644"/>
      </dsp:txXfrm>
    </dsp:sp>
    <dsp:sp modelId="{D1D3018A-BF46-4F9A-A479-0FAD6288BD00}">
      <dsp:nvSpPr>
        <dsp:cNvPr id="0" name=""/>
        <dsp:cNvSpPr/>
      </dsp:nvSpPr>
      <dsp:spPr>
        <a:xfrm>
          <a:off x="1814340" y="2121980"/>
          <a:ext cx="72573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14A78-88F2-42A8-A3A1-27C797F4B6A8}">
      <dsp:nvSpPr>
        <dsp:cNvPr id="0" name=""/>
        <dsp:cNvSpPr/>
      </dsp:nvSpPr>
      <dsp:spPr>
        <a:xfrm>
          <a:off x="1950415" y="2155663"/>
          <a:ext cx="7121284" cy="673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Meiri stolt og ánægja</a:t>
          </a:r>
          <a:endParaRPr lang="en-US" sz="3200" kern="1200"/>
        </a:p>
      </dsp:txBody>
      <dsp:txXfrm>
        <a:off x="1950415" y="2155663"/>
        <a:ext cx="7121284" cy="673644"/>
      </dsp:txXfrm>
    </dsp:sp>
    <dsp:sp modelId="{30F36976-4B33-461B-BCAC-2BE31CF1E937}">
      <dsp:nvSpPr>
        <dsp:cNvPr id="0" name=""/>
        <dsp:cNvSpPr/>
      </dsp:nvSpPr>
      <dsp:spPr>
        <a:xfrm>
          <a:off x="1814340" y="2829307"/>
          <a:ext cx="72573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634F46-7AAF-4AA5-AF97-602EE4960043}">
      <dsp:nvSpPr>
        <dsp:cNvPr id="0" name=""/>
        <dsp:cNvSpPr/>
      </dsp:nvSpPr>
      <dsp:spPr>
        <a:xfrm>
          <a:off x="1950415" y="2862990"/>
          <a:ext cx="7121284" cy="673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Aukið sjálfstraust</a:t>
          </a:r>
          <a:endParaRPr lang="en-US" sz="3200" kern="1200"/>
        </a:p>
      </dsp:txBody>
      <dsp:txXfrm>
        <a:off x="1950415" y="2862990"/>
        <a:ext cx="7121284" cy="673644"/>
      </dsp:txXfrm>
    </dsp:sp>
    <dsp:sp modelId="{143EEACF-144B-4908-BFF6-EEDDE3AB50C5}">
      <dsp:nvSpPr>
        <dsp:cNvPr id="0" name=""/>
        <dsp:cNvSpPr/>
      </dsp:nvSpPr>
      <dsp:spPr>
        <a:xfrm>
          <a:off x="1814340" y="3536634"/>
          <a:ext cx="72573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B25093-B5B4-45D0-AC35-55B8C627AEA3}">
      <dsp:nvSpPr>
        <dsp:cNvPr id="0" name=""/>
        <dsp:cNvSpPr/>
      </dsp:nvSpPr>
      <dsp:spPr>
        <a:xfrm>
          <a:off x="1950415" y="3570317"/>
          <a:ext cx="7121284" cy="673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Minni streita</a:t>
          </a:r>
          <a:endParaRPr lang="en-US" sz="3200" kern="1200"/>
        </a:p>
      </dsp:txBody>
      <dsp:txXfrm>
        <a:off x="1950415" y="3570317"/>
        <a:ext cx="7121284" cy="673644"/>
      </dsp:txXfrm>
    </dsp:sp>
    <dsp:sp modelId="{8D794DBA-B918-47B4-8E6A-94DA7FD2D594}">
      <dsp:nvSpPr>
        <dsp:cNvPr id="0" name=""/>
        <dsp:cNvSpPr/>
      </dsp:nvSpPr>
      <dsp:spPr>
        <a:xfrm>
          <a:off x="1814340" y="4243961"/>
          <a:ext cx="72573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E3DE66-8DD7-4625-8B4F-F4F499858DF1}">
      <dsp:nvSpPr>
        <dsp:cNvPr id="0" name=""/>
        <dsp:cNvSpPr/>
      </dsp:nvSpPr>
      <dsp:spPr>
        <a:xfrm>
          <a:off x="1950415" y="4277644"/>
          <a:ext cx="7121284" cy="673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Meiri einbeiting</a:t>
          </a:r>
          <a:endParaRPr lang="en-US" sz="3200" kern="1200"/>
        </a:p>
      </dsp:txBody>
      <dsp:txXfrm>
        <a:off x="1950415" y="4277644"/>
        <a:ext cx="7121284" cy="673644"/>
      </dsp:txXfrm>
    </dsp:sp>
    <dsp:sp modelId="{E807F007-6D11-4CE4-AE31-55BAFFE575F8}">
      <dsp:nvSpPr>
        <dsp:cNvPr id="0" name=""/>
        <dsp:cNvSpPr/>
      </dsp:nvSpPr>
      <dsp:spPr>
        <a:xfrm>
          <a:off x="1814340" y="4951288"/>
          <a:ext cx="72573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DA7F2-BC3D-41E5-B366-4C074CABB74E}">
      <dsp:nvSpPr>
        <dsp:cNvPr id="0" name=""/>
        <dsp:cNvSpPr/>
      </dsp:nvSpPr>
      <dsp:spPr>
        <a:xfrm>
          <a:off x="0" y="0"/>
          <a:ext cx="3421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EAFE2C-B627-4600-AD9B-BEA52879E956}">
      <dsp:nvSpPr>
        <dsp:cNvPr id="0" name=""/>
        <dsp:cNvSpPr/>
      </dsp:nvSpPr>
      <dsp:spPr>
        <a:xfrm>
          <a:off x="0" y="0"/>
          <a:ext cx="3421200" cy="7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Settu niður þau 6 atriði sem skipta þig mestu máli og prófaðu að setja upp í lífsins hjól. </a:t>
          </a:r>
          <a:endParaRPr lang="en-US" sz="1600" kern="1200"/>
        </a:p>
      </dsp:txBody>
      <dsp:txXfrm>
        <a:off x="0" y="0"/>
        <a:ext cx="3421200" cy="796800"/>
      </dsp:txXfrm>
    </dsp:sp>
    <dsp:sp modelId="{080B8B4E-BEE9-4362-A245-95198E300DEF}">
      <dsp:nvSpPr>
        <dsp:cNvPr id="0" name=""/>
        <dsp:cNvSpPr/>
      </dsp:nvSpPr>
      <dsp:spPr>
        <a:xfrm>
          <a:off x="0" y="796799"/>
          <a:ext cx="3421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D2877-731E-4224-967E-AF25A766AD28}">
      <dsp:nvSpPr>
        <dsp:cNvPr id="0" name=""/>
        <dsp:cNvSpPr/>
      </dsp:nvSpPr>
      <dsp:spPr>
        <a:xfrm>
          <a:off x="0" y="796800"/>
          <a:ext cx="3421200" cy="7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Dæmi:</a:t>
          </a:r>
          <a:endParaRPr lang="en-US" sz="1600" kern="1200"/>
        </a:p>
      </dsp:txBody>
      <dsp:txXfrm>
        <a:off x="0" y="796800"/>
        <a:ext cx="3421200" cy="796800"/>
      </dsp:txXfrm>
    </dsp:sp>
    <dsp:sp modelId="{AD5E8790-2C9A-4D54-8EEC-AEF66E4D679F}">
      <dsp:nvSpPr>
        <dsp:cNvPr id="0" name=""/>
        <dsp:cNvSpPr/>
      </dsp:nvSpPr>
      <dsp:spPr>
        <a:xfrm>
          <a:off x="0" y="1593599"/>
          <a:ext cx="3421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6CE08-08E7-4177-8D6E-C15867F93763}">
      <dsp:nvSpPr>
        <dsp:cNvPr id="0" name=""/>
        <dsp:cNvSpPr/>
      </dsp:nvSpPr>
      <dsp:spPr>
        <a:xfrm>
          <a:off x="0" y="1593600"/>
          <a:ext cx="3421200" cy="7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Fjölskylda</a:t>
          </a:r>
        </a:p>
      </dsp:txBody>
      <dsp:txXfrm>
        <a:off x="0" y="1593600"/>
        <a:ext cx="3421200" cy="796800"/>
      </dsp:txXfrm>
    </dsp:sp>
    <dsp:sp modelId="{17733E3D-7363-4C64-BF17-4A7F542285AD}">
      <dsp:nvSpPr>
        <dsp:cNvPr id="0" name=""/>
        <dsp:cNvSpPr/>
      </dsp:nvSpPr>
      <dsp:spPr>
        <a:xfrm>
          <a:off x="0" y="2390399"/>
          <a:ext cx="3421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25222-E5F9-4A88-AAFF-97C1972DF49C}">
      <dsp:nvSpPr>
        <dsp:cNvPr id="0" name=""/>
        <dsp:cNvSpPr/>
      </dsp:nvSpPr>
      <dsp:spPr>
        <a:xfrm>
          <a:off x="0" y="2390400"/>
          <a:ext cx="3421200" cy="7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Heilbrigði</a:t>
          </a:r>
        </a:p>
      </dsp:txBody>
      <dsp:txXfrm>
        <a:off x="0" y="2390400"/>
        <a:ext cx="3421200" cy="796800"/>
      </dsp:txXfrm>
    </dsp:sp>
    <dsp:sp modelId="{331D3D4F-C685-453A-A3BD-DE272417EE94}">
      <dsp:nvSpPr>
        <dsp:cNvPr id="0" name=""/>
        <dsp:cNvSpPr/>
      </dsp:nvSpPr>
      <dsp:spPr>
        <a:xfrm>
          <a:off x="0" y="3187199"/>
          <a:ext cx="3421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51DBE-750B-4530-8F0F-5BFD746C6B12}">
      <dsp:nvSpPr>
        <dsp:cNvPr id="0" name=""/>
        <dsp:cNvSpPr/>
      </dsp:nvSpPr>
      <dsp:spPr>
        <a:xfrm>
          <a:off x="0" y="3187200"/>
          <a:ext cx="3421200" cy="7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Góðverk</a:t>
          </a:r>
        </a:p>
      </dsp:txBody>
      <dsp:txXfrm>
        <a:off x="0" y="3187200"/>
        <a:ext cx="3421200" cy="796800"/>
      </dsp:txXfrm>
    </dsp:sp>
    <dsp:sp modelId="{3CBE101B-C771-4C3F-9826-43F30BA493C6}">
      <dsp:nvSpPr>
        <dsp:cNvPr id="0" name=""/>
        <dsp:cNvSpPr/>
      </dsp:nvSpPr>
      <dsp:spPr>
        <a:xfrm>
          <a:off x="0" y="3983999"/>
          <a:ext cx="3421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7B8DA9-D4A2-4CBC-957E-0B91C353265A}">
      <dsp:nvSpPr>
        <dsp:cNvPr id="0" name=""/>
        <dsp:cNvSpPr/>
      </dsp:nvSpPr>
      <dsp:spPr>
        <a:xfrm>
          <a:off x="0" y="3984000"/>
          <a:ext cx="3421200" cy="7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Svefn</a:t>
          </a:r>
        </a:p>
      </dsp:txBody>
      <dsp:txXfrm>
        <a:off x="0" y="3984000"/>
        <a:ext cx="3421200" cy="796800"/>
      </dsp:txXfrm>
    </dsp:sp>
    <dsp:sp modelId="{DF30464B-A726-4210-95CA-B171C778DA07}">
      <dsp:nvSpPr>
        <dsp:cNvPr id="0" name=""/>
        <dsp:cNvSpPr/>
      </dsp:nvSpPr>
      <dsp:spPr>
        <a:xfrm>
          <a:off x="0" y="4780799"/>
          <a:ext cx="3421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8D8CF-CAE2-4F09-857C-EAC1D5584584}">
      <dsp:nvSpPr>
        <dsp:cNvPr id="0" name=""/>
        <dsp:cNvSpPr/>
      </dsp:nvSpPr>
      <dsp:spPr>
        <a:xfrm>
          <a:off x="0" y="4780799"/>
          <a:ext cx="3421200" cy="7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Framgangur í atvinnu</a:t>
          </a:r>
        </a:p>
      </dsp:txBody>
      <dsp:txXfrm>
        <a:off x="0" y="4780799"/>
        <a:ext cx="3421200" cy="796800"/>
      </dsp:txXfrm>
    </dsp:sp>
    <dsp:sp modelId="{AD18673A-2DA4-42ED-BBC8-5B5EF4A531BC}">
      <dsp:nvSpPr>
        <dsp:cNvPr id="0" name=""/>
        <dsp:cNvSpPr/>
      </dsp:nvSpPr>
      <dsp:spPr>
        <a:xfrm>
          <a:off x="0" y="5577600"/>
          <a:ext cx="3421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DD904-F74F-4E27-B090-AC3E9EF1C921}">
      <dsp:nvSpPr>
        <dsp:cNvPr id="0" name=""/>
        <dsp:cNvSpPr/>
      </dsp:nvSpPr>
      <dsp:spPr>
        <a:xfrm>
          <a:off x="0" y="5577599"/>
          <a:ext cx="3421200" cy="7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t>
          </a:r>
        </a:p>
      </dsp:txBody>
      <dsp:txXfrm>
        <a:off x="0" y="5577599"/>
        <a:ext cx="3421200" cy="79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2C6B5-F457-41E4-80DF-FFACD1229BAD}">
      <dsp:nvSpPr>
        <dsp:cNvPr id="0" name=""/>
        <dsp:cNvSpPr/>
      </dsp:nvSpPr>
      <dsp:spPr>
        <a:xfrm>
          <a:off x="0" y="3330"/>
          <a:ext cx="9071700" cy="11787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Hvað vil ég meira af?</a:t>
          </a:r>
        </a:p>
      </dsp:txBody>
      <dsp:txXfrm>
        <a:off x="57543" y="60873"/>
        <a:ext cx="8956614" cy="1063689"/>
      </dsp:txXfrm>
    </dsp:sp>
    <dsp:sp modelId="{D873AA16-A07E-4B3E-8CCF-A0570D36BFBA}">
      <dsp:nvSpPr>
        <dsp:cNvPr id="0" name=""/>
        <dsp:cNvSpPr/>
      </dsp:nvSpPr>
      <dsp:spPr>
        <a:xfrm>
          <a:off x="0" y="1271384"/>
          <a:ext cx="9071700" cy="11787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Hver þarf að framkvæma?</a:t>
          </a:r>
        </a:p>
      </dsp:txBody>
      <dsp:txXfrm>
        <a:off x="57543" y="1328927"/>
        <a:ext cx="8956614" cy="1063689"/>
      </dsp:txXfrm>
    </dsp:sp>
    <dsp:sp modelId="{4EB0CFF8-EB22-4D3C-951A-4DB7CA95B7AC}">
      <dsp:nvSpPr>
        <dsp:cNvPr id="0" name=""/>
        <dsp:cNvSpPr/>
      </dsp:nvSpPr>
      <dsp:spPr>
        <a:xfrm>
          <a:off x="0" y="2539440"/>
          <a:ext cx="9071700" cy="11787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Hvað þarf að gerast?</a:t>
          </a:r>
        </a:p>
      </dsp:txBody>
      <dsp:txXfrm>
        <a:off x="57543" y="2596983"/>
        <a:ext cx="8956614" cy="1063689"/>
      </dsp:txXfrm>
    </dsp:sp>
    <dsp:sp modelId="{F2431026-4170-41C2-80E5-BC49387C8128}">
      <dsp:nvSpPr>
        <dsp:cNvPr id="0" name=""/>
        <dsp:cNvSpPr/>
      </dsp:nvSpPr>
      <dsp:spPr>
        <a:xfrm>
          <a:off x="0" y="3807495"/>
          <a:ext cx="9071700" cy="11787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Þú nærð ekki takmarki þínu nema þú setjir upp </a:t>
          </a:r>
          <a:r>
            <a:rPr lang="en-US" sz="3100" b="1" kern="1200"/>
            <a:t>aðgerðaáætlun!</a:t>
          </a:r>
          <a:endParaRPr lang="en-US" sz="3100" kern="1200"/>
        </a:p>
      </dsp:txBody>
      <dsp:txXfrm>
        <a:off x="57543" y="3865038"/>
        <a:ext cx="8956614" cy="10636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78534-F7CD-496B-9BFF-09DB4C88B977}">
      <dsp:nvSpPr>
        <dsp:cNvPr id="0" name=""/>
        <dsp:cNvSpPr/>
      </dsp:nvSpPr>
      <dsp:spPr>
        <a:xfrm>
          <a:off x="0" y="2747"/>
          <a:ext cx="536845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2B559-1E75-40E3-B579-0AA8F9B669D0}">
      <dsp:nvSpPr>
        <dsp:cNvPr id="0" name=""/>
        <dsp:cNvSpPr/>
      </dsp:nvSpPr>
      <dsp:spPr>
        <a:xfrm>
          <a:off x="0" y="2747"/>
          <a:ext cx="5368458" cy="937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i="0" kern="1200"/>
            <a:t>1. æðra markmið  (betri líðan)</a:t>
          </a:r>
          <a:endParaRPr lang="en-US" sz="1900" kern="1200"/>
        </a:p>
      </dsp:txBody>
      <dsp:txXfrm>
        <a:off x="0" y="2747"/>
        <a:ext cx="5368458" cy="937043"/>
      </dsp:txXfrm>
    </dsp:sp>
    <dsp:sp modelId="{AB71D409-F67C-45F6-85B3-5316E828CF98}">
      <dsp:nvSpPr>
        <dsp:cNvPr id="0" name=""/>
        <dsp:cNvSpPr/>
      </dsp:nvSpPr>
      <dsp:spPr>
        <a:xfrm>
          <a:off x="0" y="939791"/>
          <a:ext cx="5368458" cy="0"/>
        </a:xfrm>
        <a:prstGeom prst="line">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38837B-4A75-4348-AA26-F3ACFC7D4DF5}">
      <dsp:nvSpPr>
        <dsp:cNvPr id="0" name=""/>
        <dsp:cNvSpPr/>
      </dsp:nvSpPr>
      <dsp:spPr>
        <a:xfrm>
          <a:off x="0" y="939791"/>
          <a:ext cx="5368458" cy="937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i="0" kern="1200"/>
            <a:t>2. sérstæk markmið (synda)</a:t>
          </a:r>
          <a:endParaRPr lang="en-US" sz="1900" kern="1200"/>
        </a:p>
      </dsp:txBody>
      <dsp:txXfrm>
        <a:off x="0" y="939791"/>
        <a:ext cx="5368458" cy="937043"/>
      </dsp:txXfrm>
    </dsp:sp>
    <dsp:sp modelId="{BBA03D6C-451F-45BA-8FDE-4A2A4A13308E}">
      <dsp:nvSpPr>
        <dsp:cNvPr id="0" name=""/>
        <dsp:cNvSpPr/>
      </dsp:nvSpPr>
      <dsp:spPr>
        <a:xfrm>
          <a:off x="0" y="1876835"/>
          <a:ext cx="5368458" cy="0"/>
        </a:xfrm>
        <a:prstGeom prst="lin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64EFE-1AC2-44ED-9407-BC562830B528}">
      <dsp:nvSpPr>
        <dsp:cNvPr id="0" name=""/>
        <dsp:cNvSpPr/>
      </dsp:nvSpPr>
      <dsp:spPr>
        <a:xfrm>
          <a:off x="0" y="1876835"/>
          <a:ext cx="5368458" cy="937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i="0" kern="1200"/>
            <a:t>3. aðgerðalisti (hversu oft og hvenær)</a:t>
          </a:r>
          <a:endParaRPr lang="en-US" sz="1900" kern="1200"/>
        </a:p>
      </dsp:txBody>
      <dsp:txXfrm>
        <a:off x="0" y="1876835"/>
        <a:ext cx="5368458" cy="937043"/>
      </dsp:txXfrm>
    </dsp:sp>
    <dsp:sp modelId="{57D6AEC8-16D3-49FD-AE59-16BB13E5C256}">
      <dsp:nvSpPr>
        <dsp:cNvPr id="0" name=""/>
        <dsp:cNvSpPr/>
      </dsp:nvSpPr>
      <dsp:spPr>
        <a:xfrm>
          <a:off x="0" y="2813878"/>
          <a:ext cx="5368458" cy="0"/>
        </a:xfrm>
        <a:prstGeom prst="line">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36DAB-AFD1-48C4-B54D-064503E79F8F}">
      <dsp:nvSpPr>
        <dsp:cNvPr id="0" name=""/>
        <dsp:cNvSpPr/>
      </dsp:nvSpPr>
      <dsp:spPr>
        <a:xfrm>
          <a:off x="0" y="2813879"/>
          <a:ext cx="5368458" cy="937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Verðum að vera dugleg að minna okkur á af hverju við erum að gera þetta (æðra markmið)</a:t>
          </a:r>
          <a:endParaRPr lang="en-US" sz="1900" kern="1200"/>
        </a:p>
      </dsp:txBody>
      <dsp:txXfrm>
        <a:off x="0" y="2813879"/>
        <a:ext cx="5368458" cy="937043"/>
      </dsp:txXfrm>
    </dsp:sp>
    <dsp:sp modelId="{CDFFDF06-FC31-4292-9A11-764A93193E1A}">
      <dsp:nvSpPr>
        <dsp:cNvPr id="0" name=""/>
        <dsp:cNvSpPr/>
      </dsp:nvSpPr>
      <dsp:spPr>
        <a:xfrm>
          <a:off x="0" y="3750922"/>
          <a:ext cx="5368458" cy="0"/>
        </a:xfrm>
        <a:prstGeom prst="lin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21806-E255-4013-A866-B9BBDB9003F8}">
      <dsp:nvSpPr>
        <dsp:cNvPr id="0" name=""/>
        <dsp:cNvSpPr/>
      </dsp:nvSpPr>
      <dsp:spPr>
        <a:xfrm>
          <a:off x="0" y="3750922"/>
          <a:ext cx="5368458" cy="937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Ef sundið er leiðinlegt þá gerum við eitthvað annað, margar leiðir að markmiðinu.</a:t>
          </a:r>
          <a:endParaRPr lang="en-US" sz="1900" kern="1200"/>
        </a:p>
      </dsp:txBody>
      <dsp:txXfrm>
        <a:off x="0" y="3750922"/>
        <a:ext cx="5368458" cy="937043"/>
      </dsp:txXfrm>
    </dsp:sp>
    <dsp:sp modelId="{721C634B-6906-4FEE-989B-50F0F1DF41A5}">
      <dsp:nvSpPr>
        <dsp:cNvPr id="0" name=""/>
        <dsp:cNvSpPr/>
      </dsp:nvSpPr>
      <dsp:spPr>
        <a:xfrm>
          <a:off x="0" y="4687966"/>
          <a:ext cx="5368458"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7BD1B-B1EB-4291-BF58-C368564DA027}">
      <dsp:nvSpPr>
        <dsp:cNvPr id="0" name=""/>
        <dsp:cNvSpPr/>
      </dsp:nvSpPr>
      <dsp:spPr>
        <a:xfrm>
          <a:off x="0" y="4687966"/>
          <a:ext cx="5368458" cy="937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Markmiðið verður að vera jákvætt, ekki borða nammi þá heyrum við bara orðið nammi aftur og aftur og það eykur löngun okkar.  </a:t>
          </a:r>
          <a:endParaRPr lang="en-US" sz="1900" kern="1200"/>
        </a:p>
      </dsp:txBody>
      <dsp:txXfrm>
        <a:off x="0" y="4687966"/>
        <a:ext cx="5368458" cy="9370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E36AF-2304-49F6-B11C-649496BFCE76}">
      <dsp:nvSpPr>
        <dsp:cNvPr id="0" name=""/>
        <dsp:cNvSpPr/>
      </dsp:nvSpPr>
      <dsp:spPr>
        <a:xfrm>
          <a:off x="0" y="158765"/>
          <a:ext cx="5163729" cy="109797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dirty="0" err="1"/>
            <a:t>S</a:t>
          </a:r>
          <a:r>
            <a:rPr lang="en-US" sz="2100" b="0" i="0" kern="1200" dirty="0" err="1"/>
            <a:t>értæk</a:t>
          </a:r>
          <a:r>
            <a:rPr lang="en-US" sz="2100" b="0" i="0" kern="1200" dirty="0"/>
            <a:t>, ekki </a:t>
          </a:r>
          <a:r>
            <a:rPr lang="en-US" sz="2100" b="0" i="0" kern="1200" dirty="0" err="1"/>
            <a:t>óljós</a:t>
          </a:r>
          <a:r>
            <a:rPr lang="en-US" sz="2100" b="0" i="0" kern="1200" dirty="0"/>
            <a:t> </a:t>
          </a:r>
          <a:r>
            <a:rPr lang="en-US" sz="2100" b="0" i="0" kern="1200" dirty="0" err="1"/>
            <a:t>og</a:t>
          </a:r>
          <a:r>
            <a:rPr lang="en-US" sz="2100" b="0" i="0" kern="1200" dirty="0"/>
            <a:t> </a:t>
          </a:r>
          <a:r>
            <a:rPr lang="en-US" sz="2100" b="0" i="0" kern="1200" dirty="0" err="1"/>
            <a:t>almenn</a:t>
          </a:r>
          <a:r>
            <a:rPr lang="en-US" sz="2100" b="0" i="0" kern="1200" dirty="0"/>
            <a:t>.</a:t>
          </a:r>
          <a:endParaRPr lang="en-US" sz="2100" kern="1200" dirty="0"/>
        </a:p>
      </dsp:txBody>
      <dsp:txXfrm>
        <a:off x="53599" y="212364"/>
        <a:ext cx="5056531" cy="990773"/>
      </dsp:txXfrm>
    </dsp:sp>
    <dsp:sp modelId="{379349F8-0F25-4330-8C42-B9EF9AB1FAF2}">
      <dsp:nvSpPr>
        <dsp:cNvPr id="0" name=""/>
        <dsp:cNvSpPr/>
      </dsp:nvSpPr>
      <dsp:spPr>
        <a:xfrm>
          <a:off x="0" y="1317217"/>
          <a:ext cx="5163729" cy="1097971"/>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a:t>M</a:t>
          </a:r>
          <a:r>
            <a:rPr lang="en-US" sz="2100" b="0" i="0" kern="1200"/>
            <a:t>ælanleg, t.d. í peningum, fjölda, tíma, gæðum eða magni.</a:t>
          </a:r>
          <a:endParaRPr lang="en-US" sz="2100" kern="1200"/>
        </a:p>
      </dsp:txBody>
      <dsp:txXfrm>
        <a:off x="53599" y="1370816"/>
        <a:ext cx="5056531" cy="990773"/>
      </dsp:txXfrm>
    </dsp:sp>
    <dsp:sp modelId="{F6A58F58-DE85-4688-B320-D6935CB976F0}">
      <dsp:nvSpPr>
        <dsp:cNvPr id="0" name=""/>
        <dsp:cNvSpPr/>
      </dsp:nvSpPr>
      <dsp:spPr>
        <a:xfrm>
          <a:off x="0" y="2475669"/>
          <a:ext cx="5163729" cy="1097971"/>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a:t>A</a:t>
          </a:r>
          <a:r>
            <a:rPr lang="en-US" sz="2100" kern="1200"/>
            <a:t>ðlaðandi</a:t>
          </a:r>
        </a:p>
      </dsp:txBody>
      <dsp:txXfrm>
        <a:off x="53599" y="2529268"/>
        <a:ext cx="5056531" cy="990773"/>
      </dsp:txXfrm>
    </dsp:sp>
    <dsp:sp modelId="{B2FAD3AC-8D10-4FAB-B799-5D46742BB900}">
      <dsp:nvSpPr>
        <dsp:cNvPr id="0" name=""/>
        <dsp:cNvSpPr/>
      </dsp:nvSpPr>
      <dsp:spPr>
        <a:xfrm>
          <a:off x="0" y="3634121"/>
          <a:ext cx="5163729" cy="1097971"/>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a:t>R</a:t>
          </a:r>
          <a:r>
            <a:rPr lang="en-US" sz="2100" b="0" i="0" kern="1200"/>
            <a:t>aunhæf m.t.t. aldurs, hæfni og reynslu</a:t>
          </a:r>
          <a:r>
            <a:rPr lang="en-US" sz="2100" kern="1200"/>
            <a:t>,</a:t>
          </a:r>
          <a:r>
            <a:rPr lang="en-US" sz="2100" b="0" i="0" kern="1200"/>
            <a:t> líkamlegs ástands o.</a:t>
          </a:r>
          <a:r>
            <a:rPr lang="en-US" sz="2100" kern="1200"/>
            <a:t>s</a:t>
          </a:r>
          <a:r>
            <a:rPr lang="en-US" sz="2100" b="0" i="0" kern="1200"/>
            <a:t>.frv. </a:t>
          </a:r>
          <a:endParaRPr lang="en-US" sz="2100" kern="1200"/>
        </a:p>
      </dsp:txBody>
      <dsp:txXfrm>
        <a:off x="53599" y="3687720"/>
        <a:ext cx="5056531" cy="990773"/>
      </dsp:txXfrm>
    </dsp:sp>
    <dsp:sp modelId="{D6186BE3-B499-4729-8BEC-FCDDAAE4C31B}">
      <dsp:nvSpPr>
        <dsp:cNvPr id="0" name=""/>
        <dsp:cNvSpPr/>
      </dsp:nvSpPr>
      <dsp:spPr>
        <a:xfrm>
          <a:off x="0" y="4792573"/>
          <a:ext cx="5163729" cy="1097971"/>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a:t>T</a:t>
          </a:r>
          <a:r>
            <a:rPr lang="en-US" sz="2100" b="0" i="0" kern="1200"/>
            <a:t>ímasett</a:t>
          </a:r>
          <a:endParaRPr lang="en-US" sz="2100" kern="1200"/>
        </a:p>
      </dsp:txBody>
      <dsp:txXfrm>
        <a:off x="53599" y="4846172"/>
        <a:ext cx="5056531" cy="990773"/>
      </dsp:txXfrm>
    </dsp:sp>
    <dsp:sp modelId="{4C03D15D-FEEF-457D-AC2F-A5DE97BCAC9C}">
      <dsp:nvSpPr>
        <dsp:cNvPr id="0" name=""/>
        <dsp:cNvSpPr/>
      </dsp:nvSpPr>
      <dsp:spPr>
        <a:xfrm>
          <a:off x="0" y="5951025"/>
          <a:ext cx="5163729" cy="109797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Ekki SMART, </a:t>
          </a:r>
          <a:r>
            <a:rPr lang="en-US" sz="2100" b="0" i="0" kern="1200" dirty="0" err="1"/>
            <a:t>bílasölumaður</a:t>
          </a:r>
          <a:r>
            <a:rPr lang="en-US" sz="2100" b="0" i="0" kern="1200" dirty="0"/>
            <a:t> </a:t>
          </a:r>
          <a:r>
            <a:rPr lang="en-US" sz="2100" b="0" i="0" kern="1200" dirty="0" err="1"/>
            <a:t>sem</a:t>
          </a:r>
          <a:r>
            <a:rPr lang="en-US" sz="2100" b="0" i="0" kern="1200" dirty="0"/>
            <a:t> </a:t>
          </a:r>
          <a:r>
            <a:rPr lang="en-US" sz="2100" b="0" i="0" kern="1200" dirty="0" err="1"/>
            <a:t>setur</a:t>
          </a:r>
          <a:r>
            <a:rPr lang="en-US" sz="2100" b="0" i="0" kern="1200" dirty="0"/>
            <a:t> </a:t>
          </a:r>
          <a:r>
            <a:rPr lang="en-US" sz="2100" b="0" i="0" kern="1200" dirty="0" err="1"/>
            <a:t>sér</a:t>
          </a:r>
          <a:r>
            <a:rPr lang="en-US" sz="2100" b="0" i="0" kern="1200" dirty="0"/>
            <a:t> </a:t>
          </a:r>
          <a:r>
            <a:rPr lang="en-US" sz="2100" b="0" i="0" kern="1200" dirty="0" err="1"/>
            <a:t>það</a:t>
          </a:r>
          <a:r>
            <a:rPr lang="en-US" sz="2100" b="0" i="0" kern="1200" dirty="0"/>
            <a:t> </a:t>
          </a:r>
          <a:r>
            <a:rPr lang="en-US" sz="2100" b="0" i="0" kern="1200" dirty="0" err="1"/>
            <a:t>markmið</a:t>
          </a:r>
          <a:r>
            <a:rPr lang="en-US" sz="2100" b="0" i="0" kern="1200" dirty="0"/>
            <a:t> </a:t>
          </a:r>
          <a:r>
            <a:rPr lang="en-US" sz="2100" b="0" i="0" kern="1200" dirty="0" err="1"/>
            <a:t>að</a:t>
          </a:r>
          <a:r>
            <a:rPr lang="en-US" sz="2100" b="0" i="0" kern="1200" dirty="0"/>
            <a:t> </a:t>
          </a:r>
          <a:r>
            <a:rPr lang="en-US" sz="2100" b="0" i="0" kern="1200" dirty="0" err="1"/>
            <a:t>selja</a:t>
          </a:r>
          <a:r>
            <a:rPr lang="en-US" sz="2100" b="0" i="0" kern="1200" dirty="0"/>
            <a:t> </a:t>
          </a:r>
          <a:r>
            <a:rPr lang="en-US" sz="2100" b="0" i="0" kern="1200" dirty="0" err="1"/>
            <a:t>eins</a:t>
          </a:r>
          <a:r>
            <a:rPr lang="en-US" sz="2100" b="0" i="0" kern="1200" dirty="0"/>
            <a:t> </a:t>
          </a:r>
          <a:r>
            <a:rPr lang="en-US" sz="2100" b="0" i="0" kern="1200" dirty="0" err="1"/>
            <a:t>marga</a:t>
          </a:r>
          <a:r>
            <a:rPr lang="en-US" sz="2100" b="0" i="0" kern="1200" dirty="0"/>
            <a:t> </a:t>
          </a:r>
          <a:r>
            <a:rPr lang="en-US" sz="2100" b="0" i="0" kern="1200" dirty="0" err="1"/>
            <a:t>bíla</a:t>
          </a:r>
          <a:r>
            <a:rPr lang="en-US" sz="2100" b="0" i="0" kern="1200" dirty="0"/>
            <a:t> </a:t>
          </a:r>
          <a:r>
            <a:rPr lang="en-US" sz="2100" b="0" i="0" kern="1200" dirty="0" err="1"/>
            <a:t>og</a:t>
          </a:r>
          <a:r>
            <a:rPr lang="en-US" sz="2100" b="0" i="0" kern="1200" dirty="0"/>
            <a:t> </a:t>
          </a:r>
          <a:r>
            <a:rPr lang="en-US" sz="2100" b="0" i="0" kern="1200" dirty="0" err="1"/>
            <a:t>hann</a:t>
          </a:r>
          <a:r>
            <a:rPr lang="en-US" sz="2100" b="0" i="0" kern="1200" dirty="0"/>
            <a:t> </a:t>
          </a:r>
          <a:r>
            <a:rPr lang="en-US" sz="2100" b="0" i="0" kern="1200" dirty="0" err="1"/>
            <a:t>getur</a:t>
          </a:r>
          <a:r>
            <a:rPr lang="en-US" sz="2100" b="0" i="0" kern="1200" dirty="0"/>
            <a:t>.</a:t>
          </a:r>
          <a:endParaRPr lang="en-US" sz="2100" kern="1200" dirty="0"/>
        </a:p>
      </dsp:txBody>
      <dsp:txXfrm>
        <a:off x="53599" y="6004624"/>
        <a:ext cx="5056531" cy="9907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2ad67de51_0_5:notes"/>
          <p:cNvSpPr>
            <a:spLocks noGrp="1" noRot="1" noChangeAspect="1"/>
          </p:cNvSpPr>
          <p:nvPr>
            <p:ph type="sldImg" idx="2"/>
          </p:nvPr>
        </p:nvSpPr>
        <p:spPr>
          <a:xfrm>
            <a:off x="1295650" y="754375"/>
            <a:ext cx="51819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2ad67de51_0_5: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ad67de51_0_9:notes"/>
          <p:cNvSpPr>
            <a:spLocks noGrp="1" noRot="1" noChangeAspect="1"/>
          </p:cNvSpPr>
          <p:nvPr>
            <p:ph type="sldImg" idx="2"/>
          </p:nvPr>
        </p:nvSpPr>
        <p:spPr>
          <a:xfrm>
            <a:off x="1295650" y="754375"/>
            <a:ext cx="51819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2ad67de51_0_9: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2ad67de51_0_13: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2ad67de51_0_13: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2ad67de51_0_17:notes"/>
          <p:cNvSpPr>
            <a:spLocks noGrp="1" noRot="1" noChangeAspect="1"/>
          </p:cNvSpPr>
          <p:nvPr>
            <p:ph type="sldImg" idx="2"/>
          </p:nvPr>
        </p:nvSpPr>
        <p:spPr>
          <a:xfrm>
            <a:off x="1295650" y="754375"/>
            <a:ext cx="51819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2ad67de51_0_17: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9da026249_2_0: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9da026249_2_0: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9da026249_2_6: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e9da026249_2_6: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2ad67de51_0_32: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2ad67de51_0_32: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5: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2ad67de51_0_26: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2ad67de51_0_26: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85040f514_1_0: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e85040f514_1_0: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0: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9: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2: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2: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2ad67de51_0_21:notes"/>
          <p:cNvSpPr>
            <a:spLocks noGrp="1" noRot="1" noChangeAspect="1"/>
          </p:cNvSpPr>
          <p:nvPr>
            <p:ph type="sldImg" idx="2"/>
          </p:nvPr>
        </p:nvSpPr>
        <p:spPr>
          <a:xfrm>
            <a:off x="1295650" y="754375"/>
            <a:ext cx="51819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2ad67de51_0_21: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2ad67de51_0_0:notes"/>
          <p:cNvSpPr>
            <a:spLocks noGrp="1" noRot="1" noChangeAspect="1"/>
          </p:cNvSpPr>
          <p:nvPr>
            <p:ph type="sldImg" idx="2"/>
          </p:nvPr>
        </p:nvSpPr>
        <p:spPr>
          <a:xfrm>
            <a:off x="1295650" y="754375"/>
            <a:ext cx="51819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2ad67de51_0_0: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1"/>
        <p:cNvGrpSpPr/>
        <p:nvPr/>
      </p:nvGrpSpPr>
      <p:grpSpPr>
        <a:xfrm>
          <a:off x="0" y="0"/>
          <a:ext cx="0" cy="0"/>
          <a:chOff x="0" y="0"/>
          <a:chExt cx="0" cy="0"/>
        </a:xfrm>
      </p:grpSpPr>
      <p:sp>
        <p:nvSpPr>
          <p:cNvPr id="12" name="Google Shape;12;p2"/>
          <p:cNvSpPr txBox="1">
            <a:spLocks noGrp="1"/>
          </p:cNvSpPr>
          <p:nvPr>
            <p:ph type="subTitle" idx="1"/>
          </p:nvPr>
        </p:nvSpPr>
        <p:spPr>
          <a:xfrm>
            <a:off x="504000" y="301320"/>
            <a:ext cx="9071640" cy="58518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504000" y="301320"/>
            <a:ext cx="9071640" cy="126216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3" name="Google Shape;43;p11"/>
          <p:cNvSpPr txBox="1">
            <a:spLocks noGrp="1"/>
          </p:cNvSpPr>
          <p:nvPr>
            <p:ph type="body" idx="1"/>
          </p:nvPr>
        </p:nvSpPr>
        <p:spPr>
          <a:xfrm>
            <a:off x="504000" y="1769040"/>
            <a:ext cx="907164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4" name="Google Shape;44;p11"/>
          <p:cNvSpPr txBox="1">
            <a:spLocks noGrp="1"/>
          </p:cNvSpPr>
          <p:nvPr>
            <p:ph type="body" idx="2"/>
          </p:nvPr>
        </p:nvSpPr>
        <p:spPr>
          <a:xfrm>
            <a:off x="504000" y="4375440"/>
            <a:ext cx="907164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504000" y="301320"/>
            <a:ext cx="9071640" cy="126216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7" name="Google Shape;47;p12"/>
          <p:cNvSpPr txBox="1">
            <a:spLocks noGrp="1"/>
          </p:cNvSpPr>
          <p:nvPr>
            <p:ph type="body" idx="1"/>
          </p:nvPr>
        </p:nvSpPr>
        <p:spPr>
          <a:xfrm>
            <a:off x="504000" y="1769040"/>
            <a:ext cx="442692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8" name="Google Shape;48;p12"/>
          <p:cNvSpPr txBox="1">
            <a:spLocks noGrp="1"/>
          </p:cNvSpPr>
          <p:nvPr>
            <p:ph type="body" idx="2"/>
          </p:nvPr>
        </p:nvSpPr>
        <p:spPr>
          <a:xfrm>
            <a:off x="5152680" y="1769040"/>
            <a:ext cx="442692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9" name="Google Shape;49;p12"/>
          <p:cNvSpPr txBox="1">
            <a:spLocks noGrp="1"/>
          </p:cNvSpPr>
          <p:nvPr>
            <p:ph type="body" idx="3"/>
          </p:nvPr>
        </p:nvSpPr>
        <p:spPr>
          <a:xfrm>
            <a:off x="5152680" y="4375440"/>
            <a:ext cx="442692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0" name="Google Shape;50;p12"/>
          <p:cNvSpPr txBox="1">
            <a:spLocks noGrp="1"/>
          </p:cNvSpPr>
          <p:nvPr>
            <p:ph type="body" idx="4"/>
          </p:nvPr>
        </p:nvSpPr>
        <p:spPr>
          <a:xfrm>
            <a:off x="504000" y="4375440"/>
            <a:ext cx="442692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504000" y="301320"/>
            <a:ext cx="9071640" cy="126216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3" name="Google Shape;53;p13"/>
          <p:cNvSpPr txBox="1">
            <a:spLocks noGrp="1"/>
          </p:cNvSpPr>
          <p:nvPr>
            <p:ph type="body" idx="1"/>
          </p:nvPr>
        </p:nvSpPr>
        <p:spPr>
          <a:xfrm>
            <a:off x="504000" y="1769040"/>
            <a:ext cx="9071640" cy="4989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4" name="Google Shape;54;p13"/>
          <p:cNvSpPr txBox="1">
            <a:spLocks noGrp="1"/>
          </p:cNvSpPr>
          <p:nvPr>
            <p:ph type="body" idx="2"/>
          </p:nvPr>
        </p:nvSpPr>
        <p:spPr>
          <a:xfrm>
            <a:off x="504000" y="1769040"/>
            <a:ext cx="9071640" cy="4989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5" name="Google Shape;55;p13"/>
          <p:cNvSpPr/>
          <p:nvPr/>
        </p:nvSpPr>
        <p:spPr>
          <a:xfrm>
            <a:off x="504000" y="1769040"/>
            <a:ext cx="9071640" cy="4989600"/>
          </a:xfrm>
          <a:prstGeom prst="rect">
            <a:avLst/>
          </a:prstGeom>
          <a:noFill/>
          <a:ln>
            <a:noFill/>
          </a:ln>
        </p:spPr>
      </p:sp>
      <p:sp>
        <p:nvSpPr>
          <p:cNvPr id="56" name="Google Shape;56;p13"/>
          <p:cNvSpPr/>
          <p:nvPr/>
        </p:nvSpPr>
        <p:spPr>
          <a:xfrm>
            <a:off x="504000" y="1769040"/>
            <a:ext cx="9071640" cy="49896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04000" y="301320"/>
            <a:ext cx="9071640" cy="126216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6" name="Google Shape;16;p4"/>
          <p:cNvSpPr txBox="1">
            <a:spLocks noGrp="1"/>
          </p:cNvSpPr>
          <p:nvPr>
            <p:ph type="body" idx="1"/>
          </p:nvPr>
        </p:nvSpPr>
        <p:spPr>
          <a:xfrm>
            <a:off x="504000" y="1769040"/>
            <a:ext cx="9071640" cy="4989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504000" y="301320"/>
            <a:ext cx="9071640" cy="126216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 name="Google Shape;19;p5"/>
          <p:cNvSpPr txBox="1">
            <a:spLocks noGrp="1"/>
          </p:cNvSpPr>
          <p:nvPr>
            <p:ph type="subTitle" idx="1"/>
          </p:nvPr>
        </p:nvSpPr>
        <p:spPr>
          <a:xfrm>
            <a:off x="504000" y="1769040"/>
            <a:ext cx="9071640" cy="49896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504000" y="301320"/>
            <a:ext cx="9071640" cy="126216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 name="Google Shape;22;p6"/>
          <p:cNvSpPr txBox="1">
            <a:spLocks noGrp="1"/>
          </p:cNvSpPr>
          <p:nvPr>
            <p:ph type="body" idx="1"/>
          </p:nvPr>
        </p:nvSpPr>
        <p:spPr>
          <a:xfrm>
            <a:off x="504000" y="1769040"/>
            <a:ext cx="4426920" cy="4989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3" name="Google Shape;23;p6"/>
          <p:cNvSpPr txBox="1">
            <a:spLocks noGrp="1"/>
          </p:cNvSpPr>
          <p:nvPr>
            <p:ph type="body" idx="2"/>
          </p:nvPr>
        </p:nvSpPr>
        <p:spPr>
          <a:xfrm>
            <a:off x="5152680" y="1769040"/>
            <a:ext cx="4426920" cy="4989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04000" y="301320"/>
            <a:ext cx="9071640" cy="126216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504000" y="301320"/>
            <a:ext cx="9071640" cy="126216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8" name="Google Shape;28;p8"/>
          <p:cNvSpPr txBox="1">
            <a:spLocks noGrp="1"/>
          </p:cNvSpPr>
          <p:nvPr>
            <p:ph type="body" idx="1"/>
          </p:nvPr>
        </p:nvSpPr>
        <p:spPr>
          <a:xfrm>
            <a:off x="504000" y="1769040"/>
            <a:ext cx="442692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9" name="Google Shape;29;p8"/>
          <p:cNvSpPr txBox="1">
            <a:spLocks noGrp="1"/>
          </p:cNvSpPr>
          <p:nvPr>
            <p:ph type="body" idx="2"/>
          </p:nvPr>
        </p:nvSpPr>
        <p:spPr>
          <a:xfrm>
            <a:off x="504000" y="4375440"/>
            <a:ext cx="442692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0" name="Google Shape;30;p8"/>
          <p:cNvSpPr txBox="1">
            <a:spLocks noGrp="1"/>
          </p:cNvSpPr>
          <p:nvPr>
            <p:ph type="body" idx="3"/>
          </p:nvPr>
        </p:nvSpPr>
        <p:spPr>
          <a:xfrm>
            <a:off x="5152680" y="1769040"/>
            <a:ext cx="4426920" cy="4989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504000" y="301320"/>
            <a:ext cx="9071640" cy="126216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3" name="Google Shape;33;p9"/>
          <p:cNvSpPr txBox="1">
            <a:spLocks noGrp="1"/>
          </p:cNvSpPr>
          <p:nvPr>
            <p:ph type="body" idx="1"/>
          </p:nvPr>
        </p:nvSpPr>
        <p:spPr>
          <a:xfrm>
            <a:off x="504000" y="1769040"/>
            <a:ext cx="4426920" cy="4989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4" name="Google Shape;34;p9"/>
          <p:cNvSpPr txBox="1">
            <a:spLocks noGrp="1"/>
          </p:cNvSpPr>
          <p:nvPr>
            <p:ph type="body" idx="2"/>
          </p:nvPr>
        </p:nvSpPr>
        <p:spPr>
          <a:xfrm>
            <a:off x="5152680" y="1769040"/>
            <a:ext cx="442692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5" name="Google Shape;35;p9"/>
          <p:cNvSpPr txBox="1">
            <a:spLocks noGrp="1"/>
          </p:cNvSpPr>
          <p:nvPr>
            <p:ph type="body" idx="3"/>
          </p:nvPr>
        </p:nvSpPr>
        <p:spPr>
          <a:xfrm>
            <a:off x="5152680" y="4375440"/>
            <a:ext cx="442692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504000" y="301320"/>
            <a:ext cx="9071640" cy="126216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8" name="Google Shape;38;p10"/>
          <p:cNvSpPr txBox="1">
            <a:spLocks noGrp="1"/>
          </p:cNvSpPr>
          <p:nvPr>
            <p:ph type="body" idx="1"/>
          </p:nvPr>
        </p:nvSpPr>
        <p:spPr>
          <a:xfrm>
            <a:off x="504000" y="1769040"/>
            <a:ext cx="442692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9" name="Google Shape;39;p10"/>
          <p:cNvSpPr txBox="1">
            <a:spLocks noGrp="1"/>
          </p:cNvSpPr>
          <p:nvPr>
            <p:ph type="body" idx="2"/>
          </p:nvPr>
        </p:nvSpPr>
        <p:spPr>
          <a:xfrm>
            <a:off x="5152680" y="1769040"/>
            <a:ext cx="442692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0" name="Google Shape;40;p10"/>
          <p:cNvSpPr txBox="1">
            <a:spLocks noGrp="1"/>
          </p:cNvSpPr>
          <p:nvPr>
            <p:ph type="body" idx="3"/>
          </p:nvPr>
        </p:nvSpPr>
        <p:spPr>
          <a:xfrm>
            <a:off x="504000" y="4375440"/>
            <a:ext cx="9071640" cy="237996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4000" y="301320"/>
            <a:ext cx="9071640" cy="126216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body" idx="1"/>
          </p:nvPr>
        </p:nvSpPr>
        <p:spPr>
          <a:xfrm>
            <a:off x="504000" y="1769040"/>
            <a:ext cx="9071640" cy="4989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 name="Google Shape;8;p1"/>
          <p:cNvSpPr txBox="1">
            <a:spLocks noGrp="1"/>
          </p:cNvSpPr>
          <p:nvPr>
            <p:ph type="dt" idx="10"/>
          </p:nvPr>
        </p:nvSpPr>
        <p:spPr>
          <a:xfrm>
            <a:off x="504000" y="6887160"/>
            <a:ext cx="2348280" cy="52128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1"/>
          <p:cNvSpPr txBox="1">
            <a:spLocks noGrp="1"/>
          </p:cNvSpPr>
          <p:nvPr>
            <p:ph type="ftr" idx="11"/>
          </p:nvPr>
        </p:nvSpPr>
        <p:spPr>
          <a:xfrm>
            <a:off x="3447360" y="6887160"/>
            <a:ext cx="3195000" cy="52128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1"/>
          <p:cNvSpPr txBox="1">
            <a:spLocks noGrp="1"/>
          </p:cNvSpPr>
          <p:nvPr>
            <p:ph type="sldNum" idx="12"/>
          </p:nvPr>
        </p:nvSpPr>
        <p:spPr>
          <a:xfrm>
            <a:off x="7227360" y="6887160"/>
            <a:ext cx="2348280" cy="52128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400" b="0" i="0" u="none" strike="noStrike" cap="none">
                <a:solidFill>
                  <a:srgbClr val="000000"/>
                </a:solidFill>
                <a:latin typeface="Times New Roman"/>
                <a:ea typeface="Times New Roman"/>
                <a:cs typeface="Times New Roman"/>
                <a:sym typeface="Times New Roman"/>
              </a:defRPr>
            </a:lvl1pPr>
            <a:lvl2pPr marL="0" marR="0" lvl="1" indent="0" algn="r" rtl="0">
              <a:spcBef>
                <a:spcPts val="0"/>
              </a:spcBef>
              <a:buNone/>
              <a:defRPr sz="1400" b="0" i="0" u="none" strike="noStrike" cap="none">
                <a:solidFill>
                  <a:srgbClr val="000000"/>
                </a:solidFill>
                <a:latin typeface="Times New Roman"/>
                <a:ea typeface="Times New Roman"/>
                <a:cs typeface="Times New Roman"/>
                <a:sym typeface="Times New Roman"/>
              </a:defRPr>
            </a:lvl2pPr>
            <a:lvl3pPr marL="0" marR="0" lvl="2" indent="0" algn="r" rtl="0">
              <a:spcBef>
                <a:spcPts val="0"/>
              </a:spcBef>
              <a:buNone/>
              <a:defRPr sz="1400" b="0" i="0" u="none" strike="noStrike" cap="none">
                <a:solidFill>
                  <a:srgbClr val="000000"/>
                </a:solidFill>
                <a:latin typeface="Times New Roman"/>
                <a:ea typeface="Times New Roman"/>
                <a:cs typeface="Times New Roman"/>
                <a:sym typeface="Times New Roman"/>
              </a:defRPr>
            </a:lvl3pPr>
            <a:lvl4pPr marL="0" marR="0" lvl="3" indent="0" algn="r" rtl="0">
              <a:spcBef>
                <a:spcPts val="0"/>
              </a:spcBef>
              <a:buNone/>
              <a:defRPr sz="1400" b="0" i="0" u="none" strike="noStrike" cap="none">
                <a:solidFill>
                  <a:srgbClr val="000000"/>
                </a:solidFill>
                <a:latin typeface="Times New Roman"/>
                <a:ea typeface="Times New Roman"/>
                <a:cs typeface="Times New Roman"/>
                <a:sym typeface="Times New Roman"/>
              </a:defRPr>
            </a:lvl4pPr>
            <a:lvl5pPr marL="0" marR="0" lvl="4" indent="0" algn="r" rtl="0">
              <a:spcBef>
                <a:spcPts val="0"/>
              </a:spcBef>
              <a:buNone/>
              <a:defRPr sz="1400" b="0" i="0" u="none" strike="noStrike" cap="none">
                <a:solidFill>
                  <a:srgbClr val="000000"/>
                </a:solidFill>
                <a:latin typeface="Times New Roman"/>
                <a:ea typeface="Times New Roman"/>
                <a:cs typeface="Times New Roman"/>
                <a:sym typeface="Times New Roman"/>
              </a:defRPr>
            </a:lvl5pPr>
            <a:lvl6pPr marL="0" marR="0" lvl="5" indent="0" algn="r" rtl="0">
              <a:spcBef>
                <a:spcPts val="0"/>
              </a:spcBef>
              <a:buNone/>
              <a:defRPr sz="1400" b="0" i="0" u="none" strike="noStrike" cap="none">
                <a:solidFill>
                  <a:srgbClr val="000000"/>
                </a:solidFill>
                <a:latin typeface="Times New Roman"/>
                <a:ea typeface="Times New Roman"/>
                <a:cs typeface="Times New Roman"/>
                <a:sym typeface="Times New Roman"/>
              </a:defRPr>
            </a:lvl6pPr>
            <a:lvl7pPr marL="0" marR="0" lvl="6" indent="0" algn="r" rtl="0">
              <a:spcBef>
                <a:spcPts val="0"/>
              </a:spcBef>
              <a:buNone/>
              <a:defRPr sz="1400" b="0" i="0" u="none" strike="noStrike" cap="none">
                <a:solidFill>
                  <a:srgbClr val="000000"/>
                </a:solidFill>
                <a:latin typeface="Times New Roman"/>
                <a:ea typeface="Times New Roman"/>
                <a:cs typeface="Times New Roman"/>
                <a:sym typeface="Times New Roman"/>
              </a:defRPr>
            </a:lvl7pPr>
            <a:lvl8pPr marL="0" marR="0" lvl="7" indent="0" algn="r" rtl="0">
              <a:spcBef>
                <a:spcPts val="0"/>
              </a:spcBef>
              <a:buNone/>
              <a:defRPr sz="1400" b="0" i="0" u="none" strike="noStrike" cap="none">
                <a:solidFill>
                  <a:srgbClr val="000000"/>
                </a:solidFill>
                <a:latin typeface="Times New Roman"/>
                <a:ea typeface="Times New Roman"/>
                <a:cs typeface="Times New Roman"/>
                <a:sym typeface="Times New Roman"/>
              </a:defRPr>
            </a:lvl8pPr>
            <a:lvl9pPr marL="0" marR="0" lvl="8" indent="0" algn="r" rtl="0">
              <a:spcBef>
                <a:spcPts val="0"/>
              </a:spcBef>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5.png"/><Relationship Id="rId7" Type="http://schemas.openxmlformats.org/officeDocument/2006/relationships/image" Target="../media/image9.png"/><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Colors" Target="../diagrams/colors2.xml"/><Relationship Id="rId5" Type="http://schemas.openxmlformats.org/officeDocument/2006/relationships/image" Target="../media/image7.png"/><Relationship Id="rId10" Type="http://schemas.openxmlformats.org/officeDocument/2006/relationships/diagramQuickStyle" Target="../diagrams/quickStyle2.xml"/><Relationship Id="rId4" Type="http://schemas.openxmlformats.org/officeDocument/2006/relationships/image" Target="../media/image6.png"/><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hXUV9L9-0gap-IV1lQWz9XazPX0lvsUrUCKnI7Ih0Q8/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0"/>
        <p:cNvGrpSpPr/>
        <p:nvPr/>
      </p:nvGrpSpPr>
      <p:grpSpPr>
        <a:xfrm>
          <a:off x="0" y="0"/>
          <a:ext cx="0" cy="0"/>
          <a:chOff x="0" y="0"/>
          <a:chExt cx="0" cy="0"/>
        </a:xfrm>
      </p:grpSpPr>
      <p:sp>
        <p:nvSpPr>
          <p:cNvPr id="67" name="Rectangle 6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78543" y="354038"/>
            <a:ext cx="3582051" cy="6811811"/>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312C8-4AD0-42CF-9DD8-CA5CD93AEDDA}"/>
              </a:ext>
            </a:extLst>
          </p:cNvPr>
          <p:cNvSpPr>
            <a:spLocks noGrp="1"/>
          </p:cNvSpPr>
          <p:nvPr>
            <p:ph type="title"/>
          </p:nvPr>
        </p:nvSpPr>
        <p:spPr>
          <a:xfrm>
            <a:off x="557474" y="1007956"/>
            <a:ext cx="3024188" cy="3183021"/>
          </a:xfrm>
        </p:spPr>
        <p:txBody>
          <a:bodyPr vert="horz" lIns="91440" tIns="45720" rIns="91440" bIns="45720" rtlCol="0" anchor="b">
            <a:normAutofit/>
          </a:bodyPr>
          <a:lstStyle/>
          <a:p>
            <a:pPr algn="ctr">
              <a:lnSpc>
                <a:spcPct val="90000"/>
              </a:lnSpc>
              <a:spcBef>
                <a:spcPct val="0"/>
              </a:spcBef>
            </a:pPr>
            <a:r>
              <a:rPr lang="en-US" sz="2500" b="1" i="0" u="none" strike="noStrike" kern="1200" cap="none">
                <a:solidFill>
                  <a:srgbClr val="FFFFFF"/>
                </a:solidFill>
                <a:latin typeface="+mj-lt"/>
                <a:ea typeface="+mj-ea"/>
                <a:cs typeface="+mj-cs"/>
                <a:sym typeface="Arial"/>
              </a:rPr>
              <a:t>Markmiðasetning</a:t>
            </a:r>
            <a:endParaRPr lang="en-US" sz="2500" kern="1200">
              <a:solidFill>
                <a:srgbClr val="FFFFFF"/>
              </a:solidFill>
              <a:latin typeface="+mj-lt"/>
              <a:ea typeface="+mj-ea"/>
              <a:cs typeface="+mj-cs"/>
            </a:endParaRPr>
          </a:p>
        </p:txBody>
      </p:sp>
      <p:cxnSp>
        <p:nvCxnSpPr>
          <p:cNvPr id="69" name="Straight Connector 6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84850" y="4310345"/>
            <a:ext cx="2138817"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2" name="Google Shape;62;p14"/>
          <p:cNvPicPr preferRelativeResize="0"/>
          <p:nvPr/>
        </p:nvPicPr>
        <p:blipFill>
          <a:blip r:embed="rId3"/>
          <a:stretch>
            <a:fillRect/>
          </a:stretch>
        </p:blipFill>
        <p:spPr>
          <a:xfrm>
            <a:off x="4261298" y="1762652"/>
            <a:ext cx="5418621" cy="4043124"/>
          </a:xfrm>
          <a:prstGeom prst="rect">
            <a:avLst/>
          </a:prstGeom>
          <a:noFill/>
        </p:spPr>
      </p:pic>
      <p:sp>
        <p:nvSpPr>
          <p:cNvPr id="61" name="Google Shape;61;p14"/>
          <p:cNvSpPr txBox="1"/>
          <p:nvPr/>
        </p:nvSpPr>
        <p:spPr>
          <a:xfrm>
            <a:off x="504000" y="346324"/>
            <a:ext cx="9071700" cy="5556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600"/>
              </a:spcAft>
              <a:buNone/>
            </a:pPr>
            <a:r>
              <a:rPr lang="en-US" sz="4800" b="1" dirty="0"/>
              <a:t>             </a:t>
            </a:r>
            <a:endParaRPr lang="en-US" sz="4800" b="0" i="0" u="none" strike="noStrike" cap="none">
              <a:solidFill>
                <a:srgbClr val="000000"/>
              </a:solidFill>
              <a:latin typeface="Arial"/>
              <a:ea typeface="Arial"/>
              <a:cs typeface="Arial"/>
              <a:sym typeface="Arial"/>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subTitle" idx="1"/>
          </p:nvPr>
        </p:nvSpPr>
        <p:spPr>
          <a:xfrm>
            <a:off x="504000" y="301320"/>
            <a:ext cx="9071700" cy="5851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3000">
                <a:solidFill>
                  <a:schemeClr val="dk1"/>
                </a:solidFill>
              </a:rPr>
              <a:t>2.  Er þetta raunhæf sýn?</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subTitle" idx="1"/>
          </p:nvPr>
        </p:nvSpPr>
        <p:spPr>
          <a:xfrm>
            <a:off x="504000" y="301320"/>
            <a:ext cx="9071700" cy="5851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3000">
                <a:solidFill>
                  <a:schemeClr val="dk1"/>
                </a:solidFill>
              </a:rPr>
              <a:t>3. Hvað er það sem gæti mögulega hindrað þig í því að ná þessu takmarki?</a:t>
            </a:r>
            <a:endParaRPr sz="30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subTitle" idx="1"/>
          </p:nvPr>
        </p:nvSpPr>
        <p:spPr>
          <a:xfrm>
            <a:off x="504000" y="301320"/>
            <a:ext cx="9071700" cy="5851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3000" dirty="0">
                <a:solidFill>
                  <a:schemeClr val="dk1"/>
                </a:solidFill>
              </a:rPr>
              <a:t>4. </a:t>
            </a:r>
            <a:r>
              <a:rPr lang="en-US" sz="3000" dirty="0" err="1">
                <a:solidFill>
                  <a:schemeClr val="dk1"/>
                </a:solidFill>
              </a:rPr>
              <a:t>Gætir</a:t>
            </a:r>
            <a:r>
              <a:rPr lang="en-US" sz="3000" dirty="0">
                <a:solidFill>
                  <a:schemeClr val="dk1"/>
                </a:solidFill>
              </a:rPr>
              <a:t> </a:t>
            </a:r>
            <a:r>
              <a:rPr lang="en-US" sz="3000" dirty="0" err="1">
                <a:solidFill>
                  <a:schemeClr val="dk1"/>
                </a:solidFill>
              </a:rPr>
              <a:t>þú</a:t>
            </a:r>
            <a:r>
              <a:rPr lang="en-US" sz="3000" dirty="0">
                <a:solidFill>
                  <a:schemeClr val="dk1"/>
                </a:solidFill>
              </a:rPr>
              <a:t> </a:t>
            </a:r>
            <a:r>
              <a:rPr lang="en-US" sz="3000" dirty="0" err="1">
                <a:solidFill>
                  <a:schemeClr val="dk1"/>
                </a:solidFill>
              </a:rPr>
              <a:t>rutt</a:t>
            </a:r>
            <a:r>
              <a:rPr lang="en-US" sz="3000" dirty="0">
                <a:solidFill>
                  <a:schemeClr val="dk1"/>
                </a:solidFill>
              </a:rPr>
              <a:t> </a:t>
            </a:r>
            <a:r>
              <a:rPr lang="en-US" sz="3000" dirty="0" err="1">
                <a:solidFill>
                  <a:schemeClr val="dk1"/>
                </a:solidFill>
              </a:rPr>
              <a:t>þessum</a:t>
            </a:r>
            <a:r>
              <a:rPr lang="en-US" sz="3000" dirty="0">
                <a:solidFill>
                  <a:schemeClr val="dk1"/>
                </a:solidFill>
              </a:rPr>
              <a:t> </a:t>
            </a:r>
            <a:r>
              <a:rPr lang="en-US" sz="3000" dirty="0" err="1">
                <a:solidFill>
                  <a:schemeClr val="dk1"/>
                </a:solidFill>
              </a:rPr>
              <a:t>hindrunum</a:t>
            </a:r>
            <a:r>
              <a:rPr lang="en-US" sz="3000" dirty="0">
                <a:solidFill>
                  <a:schemeClr val="dk1"/>
                </a:solidFill>
              </a:rPr>
              <a:t> </a:t>
            </a:r>
            <a:r>
              <a:rPr lang="en-US" sz="3000" dirty="0" err="1">
                <a:solidFill>
                  <a:schemeClr val="dk1"/>
                </a:solidFill>
              </a:rPr>
              <a:t>úr</a:t>
            </a:r>
            <a:r>
              <a:rPr lang="en-US" sz="3000" dirty="0">
                <a:solidFill>
                  <a:schemeClr val="dk1"/>
                </a:solidFill>
              </a:rPr>
              <a:t> </a:t>
            </a:r>
            <a:r>
              <a:rPr lang="en-US" sz="3000" dirty="0" err="1">
                <a:solidFill>
                  <a:schemeClr val="dk1"/>
                </a:solidFill>
              </a:rPr>
              <a:t>vegi</a:t>
            </a:r>
            <a:r>
              <a:rPr lang="en-US" sz="3000" dirty="0">
                <a:solidFill>
                  <a:schemeClr val="dk1"/>
                </a:solidFill>
              </a:rPr>
              <a:t>?</a:t>
            </a:r>
            <a:endParaRPr sz="3000"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subTitle" idx="1"/>
          </p:nvPr>
        </p:nvSpPr>
        <p:spPr>
          <a:xfrm>
            <a:off x="504000" y="301320"/>
            <a:ext cx="9071700" cy="5851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3000">
                <a:solidFill>
                  <a:schemeClr val="dk1"/>
                </a:solidFill>
              </a:rPr>
              <a:t>5. Gætir þú mögulega sett þér mörg minni markmið til að ná settu marki?</a:t>
            </a:r>
            <a:endParaRPr sz="30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0"/>
        <p:cNvGrpSpPr/>
        <p:nvPr/>
      </p:nvGrpSpPr>
      <p:grpSpPr>
        <a:xfrm>
          <a:off x="0" y="0"/>
          <a:ext cx="0" cy="0"/>
          <a:chOff x="0" y="0"/>
          <a:chExt cx="0" cy="0"/>
        </a:xfrm>
      </p:grpSpPr>
      <p:sp useBgFill="1">
        <p:nvSpPr>
          <p:cNvPr id="157" name="Rectangle 156">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Google Shape;141;p27"/>
          <p:cNvSpPr txBox="1">
            <a:spLocks noGrp="1"/>
          </p:cNvSpPr>
          <p:nvPr>
            <p:ph type="title"/>
          </p:nvPr>
        </p:nvSpPr>
        <p:spPr>
          <a:xfrm>
            <a:off x="340221" y="782091"/>
            <a:ext cx="3673701" cy="1199119"/>
          </a:xfrm>
          <a:prstGeom prst="rect">
            <a:avLst/>
          </a:prstGeom>
        </p:spPr>
        <p:txBody>
          <a:bodyPr spcFirstLastPara="1" vert="horz" lIns="91440" tIns="45720" rIns="91440" bIns="45720" rtlCol="0" anchor="b" anchorCtr="0">
            <a:normAutofit/>
          </a:bodyPr>
          <a:lstStyle/>
          <a:p>
            <a:pPr marL="0" lvl="0" indent="0">
              <a:lnSpc>
                <a:spcPct val="90000"/>
              </a:lnSpc>
              <a:spcBef>
                <a:spcPct val="0"/>
              </a:spcBef>
              <a:spcAft>
                <a:spcPts val="0"/>
              </a:spcAft>
            </a:pPr>
            <a:r>
              <a:rPr lang="en-US" sz="2100" b="1" kern="1200" dirty="0" err="1">
                <a:solidFill>
                  <a:schemeClr val="tx1"/>
                </a:solidFill>
                <a:latin typeface="+mj-lt"/>
                <a:ea typeface="+mj-ea"/>
                <a:cs typeface="+mj-cs"/>
              </a:rPr>
              <a:t>Lífsins</a:t>
            </a:r>
            <a:r>
              <a:rPr lang="en-US" sz="2100" b="1" kern="1200" dirty="0">
                <a:solidFill>
                  <a:schemeClr val="tx1"/>
                </a:solidFill>
                <a:latin typeface="+mj-lt"/>
                <a:ea typeface="+mj-ea"/>
                <a:cs typeface="+mj-cs"/>
              </a:rPr>
              <a:t> </a:t>
            </a:r>
            <a:r>
              <a:rPr lang="en-US" sz="2100" b="1" kern="1200" dirty="0" err="1">
                <a:solidFill>
                  <a:schemeClr val="tx1"/>
                </a:solidFill>
                <a:latin typeface="+mj-lt"/>
                <a:ea typeface="+mj-ea"/>
                <a:cs typeface="+mj-cs"/>
              </a:rPr>
              <a:t>hjól</a:t>
            </a:r>
            <a:r>
              <a:rPr lang="en-US" sz="2100" b="1" kern="1200" dirty="0">
                <a:solidFill>
                  <a:schemeClr val="tx1"/>
                </a:solidFill>
                <a:latin typeface="+mj-lt"/>
                <a:ea typeface="+mj-ea"/>
                <a:cs typeface="+mj-cs"/>
              </a:rPr>
              <a:t> – </a:t>
            </a:r>
            <a:r>
              <a:rPr lang="en-US" sz="2100" b="1" kern="1200" dirty="0" err="1">
                <a:solidFill>
                  <a:schemeClr val="tx1"/>
                </a:solidFill>
                <a:latin typeface="+mj-lt"/>
                <a:ea typeface="+mj-ea"/>
                <a:cs typeface="+mj-cs"/>
              </a:rPr>
              <a:t>mælikvarði</a:t>
            </a:r>
            <a:r>
              <a:rPr lang="en-US" sz="2100" b="1" kern="1200" dirty="0">
                <a:solidFill>
                  <a:schemeClr val="tx1"/>
                </a:solidFill>
                <a:latin typeface="+mj-lt"/>
                <a:ea typeface="+mj-ea"/>
                <a:cs typeface="+mj-cs"/>
              </a:rPr>
              <a:t> </a:t>
            </a:r>
            <a:br>
              <a:rPr lang="en-US" sz="2100" b="1" kern="1200" dirty="0">
                <a:solidFill>
                  <a:schemeClr val="tx1"/>
                </a:solidFill>
                <a:latin typeface="+mj-lt"/>
                <a:ea typeface="+mj-ea"/>
                <a:cs typeface="+mj-cs"/>
              </a:rPr>
            </a:br>
            <a:r>
              <a:rPr lang="en-US" sz="2100" b="1" kern="1200" dirty="0">
                <a:solidFill>
                  <a:schemeClr val="tx1"/>
                </a:solidFill>
                <a:latin typeface="+mj-lt"/>
                <a:ea typeface="+mj-ea"/>
                <a:cs typeface="+mj-cs"/>
              </a:rPr>
              <a:t>á </a:t>
            </a:r>
            <a:r>
              <a:rPr lang="en-US" sz="2100" b="1" kern="1200" dirty="0" err="1">
                <a:solidFill>
                  <a:schemeClr val="tx1"/>
                </a:solidFill>
                <a:latin typeface="+mj-lt"/>
                <a:ea typeface="+mj-ea"/>
                <a:cs typeface="+mj-cs"/>
              </a:rPr>
              <a:t>ákveðna</a:t>
            </a:r>
            <a:r>
              <a:rPr lang="en-US" sz="2100" b="1" kern="1200" dirty="0">
                <a:solidFill>
                  <a:schemeClr val="tx1"/>
                </a:solidFill>
                <a:latin typeface="+mj-lt"/>
                <a:ea typeface="+mj-ea"/>
                <a:cs typeface="+mj-cs"/>
              </a:rPr>
              <a:t> </a:t>
            </a:r>
            <a:r>
              <a:rPr lang="en-US" sz="2100" b="1" kern="1200" dirty="0" err="1">
                <a:solidFill>
                  <a:schemeClr val="tx1"/>
                </a:solidFill>
                <a:latin typeface="+mj-lt"/>
                <a:ea typeface="+mj-ea"/>
                <a:cs typeface="+mj-cs"/>
              </a:rPr>
              <a:t>þætti</a:t>
            </a:r>
            <a:r>
              <a:rPr lang="en-US" sz="2100" b="1" kern="1200" dirty="0">
                <a:solidFill>
                  <a:schemeClr val="tx1"/>
                </a:solidFill>
                <a:latin typeface="+mj-lt"/>
                <a:ea typeface="+mj-ea"/>
                <a:cs typeface="+mj-cs"/>
              </a:rPr>
              <a:t> </a:t>
            </a:r>
            <a:r>
              <a:rPr lang="en-US" sz="2100" b="1" kern="1200" dirty="0" err="1">
                <a:solidFill>
                  <a:schemeClr val="tx1"/>
                </a:solidFill>
                <a:latin typeface="+mj-lt"/>
                <a:ea typeface="+mj-ea"/>
                <a:cs typeface="+mj-cs"/>
              </a:rPr>
              <a:t>sem</a:t>
            </a:r>
            <a:r>
              <a:rPr lang="en-US" sz="2100" b="1" kern="1200" dirty="0">
                <a:solidFill>
                  <a:schemeClr val="tx1"/>
                </a:solidFill>
                <a:latin typeface="+mj-lt"/>
                <a:ea typeface="+mj-ea"/>
                <a:cs typeface="+mj-cs"/>
              </a:rPr>
              <a:t> </a:t>
            </a:r>
            <a:r>
              <a:rPr lang="en-US" sz="2100" b="1" kern="1200" dirty="0" err="1">
                <a:solidFill>
                  <a:schemeClr val="tx1"/>
                </a:solidFill>
                <a:latin typeface="+mj-lt"/>
                <a:ea typeface="+mj-ea"/>
                <a:cs typeface="+mj-cs"/>
              </a:rPr>
              <a:t>við</a:t>
            </a:r>
            <a:r>
              <a:rPr lang="en-US" sz="2100" b="1" kern="1200" dirty="0">
                <a:solidFill>
                  <a:schemeClr val="tx1"/>
                </a:solidFill>
                <a:latin typeface="+mj-lt"/>
                <a:ea typeface="+mj-ea"/>
                <a:cs typeface="+mj-cs"/>
              </a:rPr>
              <a:t> </a:t>
            </a:r>
            <a:r>
              <a:rPr lang="en-US" sz="2100" b="1" kern="1200" dirty="0" err="1">
                <a:solidFill>
                  <a:schemeClr val="tx1"/>
                </a:solidFill>
                <a:latin typeface="+mj-lt"/>
                <a:ea typeface="+mj-ea"/>
                <a:cs typeface="+mj-cs"/>
              </a:rPr>
              <a:t>viljum</a:t>
            </a:r>
            <a:r>
              <a:rPr lang="en-US" sz="2100" b="1" kern="1200" dirty="0">
                <a:solidFill>
                  <a:schemeClr val="tx1"/>
                </a:solidFill>
                <a:latin typeface="+mj-lt"/>
                <a:ea typeface="+mj-ea"/>
                <a:cs typeface="+mj-cs"/>
              </a:rPr>
              <a:t> </a:t>
            </a:r>
            <a:r>
              <a:rPr lang="en-US" sz="2100" b="1" kern="1200" dirty="0" err="1">
                <a:solidFill>
                  <a:schemeClr val="tx1"/>
                </a:solidFill>
                <a:latin typeface="+mj-lt"/>
                <a:ea typeface="+mj-ea"/>
                <a:cs typeface="+mj-cs"/>
              </a:rPr>
              <a:t>hafa</a:t>
            </a:r>
            <a:r>
              <a:rPr lang="en-US" sz="2100" b="1" kern="1200" dirty="0">
                <a:solidFill>
                  <a:schemeClr val="tx1"/>
                </a:solidFill>
                <a:latin typeface="+mj-lt"/>
                <a:ea typeface="+mj-ea"/>
                <a:cs typeface="+mj-cs"/>
              </a:rPr>
              <a:t> í </a:t>
            </a:r>
            <a:r>
              <a:rPr lang="en-US" sz="2100" b="1" kern="1200" dirty="0" err="1">
                <a:solidFill>
                  <a:schemeClr val="tx1"/>
                </a:solidFill>
                <a:latin typeface="+mj-lt"/>
                <a:ea typeface="+mj-ea"/>
                <a:cs typeface="+mj-cs"/>
              </a:rPr>
              <a:t>lagi</a:t>
            </a:r>
            <a:r>
              <a:rPr lang="en-US" sz="2100" b="1" kern="1200" dirty="0">
                <a:solidFill>
                  <a:schemeClr val="tx1"/>
                </a:solidFill>
                <a:latin typeface="+mj-lt"/>
                <a:ea typeface="+mj-ea"/>
                <a:cs typeface="+mj-cs"/>
              </a:rPr>
              <a:t> í </a:t>
            </a:r>
            <a:r>
              <a:rPr lang="en-US" sz="2100" b="1" kern="1200" dirty="0" err="1">
                <a:solidFill>
                  <a:schemeClr val="tx1"/>
                </a:solidFill>
                <a:latin typeface="+mj-lt"/>
                <a:ea typeface="+mj-ea"/>
                <a:cs typeface="+mj-cs"/>
              </a:rPr>
              <a:t>okkar</a:t>
            </a:r>
            <a:r>
              <a:rPr lang="en-US" sz="2100" b="1" kern="1200" dirty="0">
                <a:solidFill>
                  <a:schemeClr val="tx1"/>
                </a:solidFill>
                <a:latin typeface="+mj-lt"/>
                <a:ea typeface="+mj-ea"/>
                <a:cs typeface="+mj-cs"/>
              </a:rPr>
              <a:t> </a:t>
            </a:r>
            <a:r>
              <a:rPr lang="en-US" sz="2100" b="1" kern="1200" dirty="0" err="1">
                <a:solidFill>
                  <a:schemeClr val="tx1"/>
                </a:solidFill>
                <a:latin typeface="+mj-lt"/>
                <a:ea typeface="+mj-ea"/>
                <a:cs typeface="+mj-cs"/>
              </a:rPr>
              <a:t>lífi</a:t>
            </a:r>
            <a:endParaRPr lang="en-US" sz="2100" b="1" kern="1200" dirty="0">
              <a:solidFill>
                <a:schemeClr val="tx1"/>
              </a:solidFill>
              <a:latin typeface="+mj-lt"/>
              <a:ea typeface="+mj-ea"/>
              <a:cs typeface="+mj-cs"/>
            </a:endParaRPr>
          </a:p>
        </p:txBody>
      </p:sp>
      <p:sp>
        <p:nvSpPr>
          <p:cNvPr id="159" name="Rectangle 158">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6716" y="503204"/>
            <a:ext cx="80637" cy="453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1" name="Rectangle 160">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221" y="2519385"/>
            <a:ext cx="3629025" cy="20159"/>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Google Shape;143;p27"/>
          <p:cNvSpPr txBox="1"/>
          <p:nvPr/>
        </p:nvSpPr>
        <p:spPr>
          <a:xfrm>
            <a:off x="389708" y="2102979"/>
            <a:ext cx="4063408" cy="4654445"/>
          </a:xfrm>
          <a:prstGeom prst="rect">
            <a:avLst/>
          </a:prstGeom>
        </p:spPr>
        <p:txBody>
          <a:bodyPr spcFirstLastPara="1" vert="horz" lIns="91440" tIns="45720" rIns="91440" bIns="45720" rtlCol="0" anchorCtr="0">
            <a:noAutofit/>
          </a:bodyPr>
          <a:lstStyle/>
          <a:p>
            <a:pPr marL="0" lvl="0" indent="-228600">
              <a:lnSpc>
                <a:spcPct val="90000"/>
              </a:lnSpc>
              <a:spcBef>
                <a:spcPts val="0"/>
              </a:spcBef>
              <a:spcAft>
                <a:spcPts val="1200"/>
              </a:spcAft>
              <a:buFont typeface="Arial" panose="020B0604020202020204" pitchFamily="34" charset="0"/>
              <a:buChar char="•"/>
            </a:pPr>
            <a:r>
              <a:rPr lang="en-US" sz="1800" kern="1200" dirty="0" err="1">
                <a:solidFill>
                  <a:schemeClr val="tx1"/>
                </a:solidFill>
                <a:latin typeface="+mn-lt"/>
                <a:ea typeface="+mn-ea"/>
                <a:cs typeface="+mn-cs"/>
              </a:rPr>
              <a:t>Við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gefum</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okkur</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einkunn</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frá</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einum</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og</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upp</a:t>
            </a:r>
            <a:r>
              <a:rPr lang="en-US" sz="1800" kern="1200" dirty="0">
                <a:solidFill>
                  <a:schemeClr val="tx1"/>
                </a:solidFill>
                <a:latin typeface="+mn-lt"/>
                <a:ea typeface="+mn-ea"/>
                <a:cs typeface="+mn-cs"/>
              </a:rPr>
              <a:t> í 10,  </a:t>
            </a:r>
            <a:r>
              <a:rPr lang="en-US" sz="1800" kern="1200" dirty="0" err="1">
                <a:solidFill>
                  <a:schemeClr val="tx1"/>
                </a:solidFill>
                <a:latin typeface="+mn-lt"/>
                <a:ea typeface="+mn-ea"/>
                <a:cs typeface="+mn-cs"/>
              </a:rPr>
              <a:t>eftir</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því</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hversu</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ánægð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við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erum</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með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viðeigandi</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þátt</a:t>
            </a:r>
            <a:r>
              <a:rPr lang="en-US" sz="1800" kern="1200" dirty="0">
                <a:solidFill>
                  <a:schemeClr val="tx1"/>
                </a:solidFill>
                <a:latin typeface="+mn-lt"/>
                <a:ea typeface="+mn-ea"/>
                <a:cs typeface="+mn-cs"/>
              </a:rPr>
              <a:t> í </a:t>
            </a:r>
            <a:r>
              <a:rPr lang="en-US" sz="1800" kern="1200" dirty="0" err="1">
                <a:solidFill>
                  <a:schemeClr val="tx1"/>
                </a:solidFill>
                <a:latin typeface="+mn-lt"/>
                <a:ea typeface="+mn-ea"/>
                <a:cs typeface="+mn-cs"/>
              </a:rPr>
              <a:t>lífi</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okkar</a:t>
            </a:r>
            <a:r>
              <a:rPr lang="en-US" sz="1800" kern="1200" dirty="0">
                <a:solidFill>
                  <a:schemeClr val="tx1"/>
                </a:solidFill>
                <a:latin typeface="+mn-lt"/>
                <a:ea typeface="+mn-ea"/>
                <a:cs typeface="+mn-cs"/>
              </a:rPr>
              <a:t> á </a:t>
            </a:r>
            <a:r>
              <a:rPr lang="en-US" sz="1800" kern="1200" dirty="0" err="1">
                <a:solidFill>
                  <a:schemeClr val="tx1"/>
                </a:solidFill>
                <a:latin typeface="+mn-lt"/>
                <a:ea typeface="+mn-ea"/>
                <a:cs typeface="+mn-cs"/>
              </a:rPr>
              <a:t>þessum</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tiltekna</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tímapunkti</a:t>
            </a:r>
            <a:r>
              <a:rPr lang="en-US" sz="1800" kern="1200" dirty="0">
                <a:solidFill>
                  <a:schemeClr val="tx1"/>
                </a:solidFill>
                <a:latin typeface="+mn-lt"/>
                <a:ea typeface="+mn-ea"/>
                <a:cs typeface="+mn-cs"/>
              </a:rPr>
              <a:t>. </a:t>
            </a:r>
          </a:p>
          <a:p>
            <a:pPr marL="0" lvl="0" indent="-228600">
              <a:lnSpc>
                <a:spcPct val="90000"/>
              </a:lnSpc>
              <a:spcBef>
                <a:spcPts val="0"/>
              </a:spcBef>
              <a:spcAft>
                <a:spcPts val="1200"/>
              </a:spcAft>
              <a:buFont typeface="Arial" panose="020B0604020202020204" pitchFamily="34" charset="0"/>
              <a:buChar char="•"/>
            </a:pPr>
            <a:r>
              <a:rPr lang="en-US" sz="1800" kern="1200" dirty="0" err="1">
                <a:solidFill>
                  <a:schemeClr val="tx1"/>
                </a:solidFill>
                <a:latin typeface="+mn-lt"/>
                <a:ea typeface="+mn-ea"/>
                <a:cs typeface="+mn-cs"/>
              </a:rPr>
              <a:t>Til</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að</a:t>
            </a:r>
            <a:r>
              <a:rPr lang="en-US" sz="1800" kern="1200" dirty="0">
                <a:solidFill>
                  <a:schemeClr val="tx1"/>
                </a:solidFill>
                <a:latin typeface="+mn-lt"/>
                <a:ea typeface="+mn-ea"/>
                <a:cs typeface="+mn-cs"/>
              </a:rPr>
              <a:t> geta </a:t>
            </a:r>
            <a:r>
              <a:rPr lang="en-US" sz="1800" kern="1200" dirty="0" err="1">
                <a:solidFill>
                  <a:schemeClr val="tx1"/>
                </a:solidFill>
                <a:latin typeface="+mn-lt"/>
                <a:ea typeface="+mn-ea"/>
                <a:cs typeface="+mn-cs"/>
              </a:rPr>
              <a:t>rúllað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hjólinu</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þá</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þurfa</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helst</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allir</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ásar</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að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verða</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nálægt</a:t>
            </a:r>
            <a:r>
              <a:rPr lang="en-US" sz="1800" kern="1200" dirty="0">
                <a:solidFill>
                  <a:schemeClr val="tx1"/>
                </a:solidFill>
                <a:latin typeface="+mn-lt"/>
                <a:ea typeface="+mn-ea"/>
                <a:cs typeface="+mn-cs"/>
              </a:rPr>
              <a:t> 10 </a:t>
            </a:r>
            <a:r>
              <a:rPr lang="en-US" sz="1800" kern="1200" dirty="0" err="1">
                <a:solidFill>
                  <a:schemeClr val="tx1"/>
                </a:solidFill>
                <a:latin typeface="+mn-lt"/>
                <a:ea typeface="+mn-ea"/>
                <a:cs typeface="+mn-cs"/>
              </a:rPr>
              <a:t>en</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það</a:t>
            </a:r>
            <a:r>
              <a:rPr lang="en-US" sz="1800" kern="1200" dirty="0">
                <a:solidFill>
                  <a:schemeClr val="tx1"/>
                </a:solidFill>
                <a:latin typeface="+mn-lt"/>
                <a:ea typeface="+mn-ea"/>
                <a:cs typeface="+mn-cs"/>
              </a:rPr>
              <a:t> er </a:t>
            </a:r>
            <a:r>
              <a:rPr lang="en-US" sz="1800" kern="1200" dirty="0" err="1">
                <a:solidFill>
                  <a:schemeClr val="tx1"/>
                </a:solidFill>
                <a:latin typeface="+mn-lt"/>
                <a:ea typeface="+mn-ea"/>
                <a:cs typeface="+mn-cs"/>
              </a:rPr>
              <a:t>óraunhæft</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að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gera</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ráð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fyrir</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því</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að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við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mælumst</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alls</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staðar</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efst</a:t>
            </a:r>
            <a:r>
              <a:rPr lang="en-US" sz="1800" kern="1200" dirty="0">
                <a:solidFill>
                  <a:schemeClr val="tx1"/>
                </a:solidFill>
                <a:latin typeface="+mn-lt"/>
                <a:ea typeface="+mn-ea"/>
                <a:cs typeface="+mn-cs"/>
              </a:rPr>
              <a:t>.</a:t>
            </a:r>
          </a:p>
          <a:p>
            <a:pPr marL="0" lvl="0" indent="-228600">
              <a:lnSpc>
                <a:spcPct val="90000"/>
              </a:lnSpc>
              <a:spcBef>
                <a:spcPts val="0"/>
              </a:spcBef>
              <a:spcAft>
                <a:spcPts val="1200"/>
              </a:spcAft>
              <a:buFont typeface="Arial" panose="020B0604020202020204" pitchFamily="34" charset="0"/>
              <a:buChar char="•"/>
            </a:pPr>
            <a:r>
              <a:rPr lang="en-US" sz="1800" kern="1200" dirty="0" err="1">
                <a:solidFill>
                  <a:schemeClr val="tx1"/>
                </a:solidFill>
                <a:latin typeface="+mn-lt"/>
                <a:ea typeface="+mn-ea"/>
                <a:cs typeface="+mn-cs"/>
              </a:rPr>
              <a:t>Við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getum</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notað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þetta</a:t>
            </a:r>
            <a:r>
              <a:rPr lang="en-US" sz="1800" kern="1200" dirty="0">
                <a:solidFill>
                  <a:schemeClr val="tx1"/>
                </a:solidFill>
                <a:latin typeface="+mn-lt"/>
                <a:ea typeface="+mn-ea"/>
                <a:cs typeface="+mn-cs"/>
              </a:rPr>
              <a:t> á </a:t>
            </a:r>
            <a:r>
              <a:rPr lang="en-US" sz="1800" kern="1200" dirty="0" err="1">
                <a:solidFill>
                  <a:schemeClr val="tx1"/>
                </a:solidFill>
                <a:latin typeface="+mn-lt"/>
                <a:ea typeface="+mn-ea"/>
                <a:cs typeface="+mn-cs"/>
              </a:rPr>
              <a:t>alla</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þætti</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lífsins</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og</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gert</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hjól</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fyrir</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vinnuna</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einkalífið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áhugamál</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o.s.frv</a:t>
            </a:r>
            <a:r>
              <a:rPr lang="en-US" sz="1800" kern="1200" dirty="0">
                <a:solidFill>
                  <a:schemeClr val="tx1"/>
                </a:solidFill>
                <a:latin typeface="+mn-lt"/>
                <a:ea typeface="+mn-ea"/>
                <a:cs typeface="+mn-cs"/>
              </a:rPr>
              <a:t>.</a:t>
            </a:r>
          </a:p>
          <a:p>
            <a:pPr marL="0" lvl="0" indent="-228600">
              <a:lnSpc>
                <a:spcPct val="90000"/>
              </a:lnSpc>
              <a:spcBef>
                <a:spcPts val="0"/>
              </a:spcBef>
              <a:spcAft>
                <a:spcPts val="1200"/>
              </a:spcAft>
              <a:buFont typeface="Arial" panose="020B0604020202020204" pitchFamily="34" charset="0"/>
              <a:buChar char="•"/>
            </a:pPr>
            <a:r>
              <a:rPr lang="en-US" sz="1800" kern="1200" dirty="0" err="1">
                <a:solidFill>
                  <a:schemeClr val="tx1"/>
                </a:solidFill>
                <a:latin typeface="+mn-lt"/>
                <a:ea typeface="+mn-ea"/>
                <a:cs typeface="+mn-cs"/>
              </a:rPr>
              <a:t>Það</a:t>
            </a:r>
            <a:r>
              <a:rPr lang="en-US" sz="1800" kern="1200" dirty="0">
                <a:solidFill>
                  <a:schemeClr val="tx1"/>
                </a:solidFill>
                <a:latin typeface="+mn-lt"/>
                <a:ea typeface="+mn-ea"/>
                <a:cs typeface="+mn-cs"/>
              </a:rPr>
              <a:t> er </a:t>
            </a:r>
            <a:r>
              <a:rPr lang="en-US" sz="1800" kern="1200" dirty="0" err="1">
                <a:solidFill>
                  <a:schemeClr val="tx1"/>
                </a:solidFill>
                <a:latin typeface="+mn-lt"/>
                <a:ea typeface="+mn-ea"/>
                <a:cs typeface="+mn-cs"/>
              </a:rPr>
              <a:t>einnig</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áhugavert</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að</a:t>
            </a:r>
            <a:r>
              <a:rPr lang="en-US" sz="1800" kern="1200" dirty="0">
                <a:solidFill>
                  <a:schemeClr val="tx1"/>
                </a:solidFill>
                <a:latin typeface="+mn-lt"/>
                <a:ea typeface="+mn-ea"/>
                <a:cs typeface="+mn-cs"/>
              </a:rPr>
              <a:t> taka </a:t>
            </a:r>
            <a:r>
              <a:rPr lang="en-US" sz="1800" kern="1200" dirty="0" err="1">
                <a:solidFill>
                  <a:schemeClr val="tx1"/>
                </a:solidFill>
                <a:latin typeface="+mn-lt"/>
                <a:ea typeface="+mn-ea"/>
                <a:cs typeface="+mn-cs"/>
              </a:rPr>
              <a:t>alla</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þætti</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lífs</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okkar</a:t>
            </a:r>
            <a:r>
              <a:rPr lang="en-US" sz="1800" kern="1200" dirty="0">
                <a:solidFill>
                  <a:schemeClr val="tx1"/>
                </a:solidFill>
                <a:latin typeface="+mn-lt"/>
                <a:ea typeface="+mn-ea"/>
                <a:cs typeface="+mn-cs"/>
              </a:rPr>
              <a:t> í </a:t>
            </a:r>
            <a:r>
              <a:rPr lang="en-US" sz="1800" kern="1200" dirty="0" err="1">
                <a:solidFill>
                  <a:schemeClr val="tx1"/>
                </a:solidFill>
                <a:latin typeface="+mn-lt"/>
                <a:ea typeface="+mn-ea"/>
                <a:cs typeface="+mn-cs"/>
              </a:rPr>
              <a:t>eitt</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hjól</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og</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sjá</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jafnvægi</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þess</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ef</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ein</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þáttur</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skorar</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miklu</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minna</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þurfum</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við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ef</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til</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vill</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að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huga</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betur</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að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honum</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T.d.</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erum</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við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kannski</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ánægð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með</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líf</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okkar</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en</a:t>
            </a:r>
            <a:r>
              <a:rPr lang="en-US" sz="1800" kern="1200" dirty="0">
                <a:solidFill>
                  <a:schemeClr val="tx1"/>
                </a:solidFill>
                <a:latin typeface="+mn-lt"/>
                <a:ea typeface="+mn-ea"/>
                <a:cs typeface="+mn-cs"/>
              </a:rPr>
              <a:t> ekki </a:t>
            </a:r>
            <a:r>
              <a:rPr lang="en-US" sz="1800" kern="1200" dirty="0" err="1">
                <a:solidFill>
                  <a:schemeClr val="tx1"/>
                </a:solidFill>
                <a:latin typeface="+mn-lt"/>
                <a:ea typeface="+mn-ea"/>
                <a:cs typeface="+mn-cs"/>
              </a:rPr>
              <a:t>sátt</a:t>
            </a:r>
            <a:r>
              <a:rPr lang="en-US" sz="1800" kern="1200" dirty="0">
                <a:solidFill>
                  <a:schemeClr val="tx1"/>
                </a:solidFill>
                <a:latin typeface="+mn-lt"/>
                <a:ea typeface="+mn-ea"/>
                <a:cs typeface="+mn-cs"/>
              </a:rPr>
              <a:t> í </a:t>
            </a:r>
            <a:r>
              <a:rPr lang="en-US" sz="1800" kern="1200" dirty="0" err="1">
                <a:solidFill>
                  <a:schemeClr val="tx1"/>
                </a:solidFill>
                <a:latin typeface="+mn-lt"/>
                <a:ea typeface="+mn-ea"/>
                <a:cs typeface="+mn-cs"/>
              </a:rPr>
              <a:t>vinnunni</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eða</a:t>
            </a:r>
            <a:r>
              <a:rPr lang="en-US" sz="1800" kern="1200" dirty="0">
                <a:solidFill>
                  <a:schemeClr val="tx1"/>
                </a:solidFill>
                <a:latin typeface="+mn-lt"/>
                <a:ea typeface="+mn-ea"/>
                <a:cs typeface="+mn-cs"/>
              </a:rPr>
              <a:t> </a:t>
            </a:r>
            <a:r>
              <a:rPr lang="en-US" sz="1800" kern="1200" dirty="0" err="1">
                <a:solidFill>
                  <a:schemeClr val="tx1"/>
                </a:solidFill>
                <a:latin typeface="+mn-lt"/>
                <a:ea typeface="+mn-ea"/>
                <a:cs typeface="+mn-cs"/>
              </a:rPr>
              <a:t>öfugt</a:t>
            </a:r>
            <a:r>
              <a:rPr lang="en-US" sz="1800" kern="1200" dirty="0">
                <a:solidFill>
                  <a:schemeClr val="tx1"/>
                </a:solidFill>
                <a:latin typeface="+mn-lt"/>
                <a:ea typeface="+mn-ea"/>
                <a:cs typeface="+mn-cs"/>
              </a:rPr>
              <a:t>.</a:t>
            </a:r>
          </a:p>
        </p:txBody>
      </p:sp>
      <p:pic>
        <p:nvPicPr>
          <p:cNvPr id="142" name="Google Shape;142;p27"/>
          <p:cNvPicPr preferRelativeResize="0"/>
          <p:nvPr/>
        </p:nvPicPr>
        <p:blipFill rotWithShape="1">
          <a:blip r:embed="rId3"/>
          <a:srcRect l="14164" r="9312"/>
          <a:stretch/>
        </p:blipFill>
        <p:spPr>
          <a:xfrm>
            <a:off x="4453116" y="1139809"/>
            <a:ext cx="5325090" cy="52190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9" name="Google Shape;149;p28"/>
          <p:cNvPicPr preferRelativeResize="0"/>
          <p:nvPr/>
        </p:nvPicPr>
        <p:blipFill rotWithShape="1">
          <a:blip r:embed="rId3">
            <a:alphaModFix/>
          </a:blip>
          <a:srcRect l="14164" r="9312"/>
          <a:stretch/>
        </p:blipFill>
        <p:spPr>
          <a:xfrm>
            <a:off x="4556275" y="1286050"/>
            <a:ext cx="5330525" cy="5229875"/>
          </a:xfrm>
          <a:prstGeom prst="rect">
            <a:avLst/>
          </a:prstGeom>
          <a:noFill/>
          <a:ln>
            <a:noFill/>
          </a:ln>
        </p:spPr>
      </p:pic>
      <p:graphicFrame>
        <p:nvGraphicFramePr>
          <p:cNvPr id="153" name="Google Shape;148;p28">
            <a:extLst>
              <a:ext uri="{FF2B5EF4-FFF2-40B4-BE49-F238E27FC236}">
                <a16:creationId xmlns:a16="http://schemas.microsoft.com/office/drawing/2014/main" id="{528F4B7A-A22D-2316-12AC-3CB19472A9D1}"/>
              </a:ext>
            </a:extLst>
          </p:cNvPr>
          <p:cNvGraphicFramePr/>
          <p:nvPr/>
        </p:nvGraphicFramePr>
        <p:xfrm>
          <a:off x="504000" y="384225"/>
          <a:ext cx="3421200" cy="637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9"/>
          <p:cNvSpPr txBox="1">
            <a:spLocks noGrp="1"/>
          </p:cNvSpPr>
          <p:nvPr>
            <p:ph type="title"/>
          </p:nvPr>
        </p:nvSpPr>
        <p:spPr>
          <a:xfrm>
            <a:off x="504000" y="301320"/>
            <a:ext cx="9071700" cy="126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800" b="1"/>
              <a:t>Leiðbeinandi spurningar:</a:t>
            </a:r>
            <a:endParaRPr sz="4800" b="1"/>
          </a:p>
        </p:txBody>
      </p:sp>
      <p:graphicFrame>
        <p:nvGraphicFramePr>
          <p:cNvPr id="157" name="Google Shape;154;p29">
            <a:extLst>
              <a:ext uri="{FF2B5EF4-FFF2-40B4-BE49-F238E27FC236}">
                <a16:creationId xmlns:a16="http://schemas.microsoft.com/office/drawing/2014/main" id="{07C9C138-FAF1-7E80-9046-523C3D6FE01D}"/>
              </a:ext>
            </a:extLst>
          </p:cNvPr>
          <p:cNvGraphicFramePr/>
          <p:nvPr/>
        </p:nvGraphicFramePr>
        <p:xfrm>
          <a:off x="504000" y="1769040"/>
          <a:ext cx="9071700" cy="49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p:nvPr/>
        </p:nvSpPr>
        <p:spPr>
          <a:xfrm>
            <a:off x="504000" y="346320"/>
            <a:ext cx="9071640" cy="117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4400" b="1" i="0" u="none" strike="noStrike" cap="none">
                <a:solidFill>
                  <a:srgbClr val="000000"/>
                </a:solidFill>
              </a:rPr>
              <a:t>Breyting á ástandi</a:t>
            </a:r>
          </a:p>
        </p:txBody>
      </p:sp>
      <p:sp>
        <p:nvSpPr>
          <p:cNvPr id="161" name="Google Shape;161;p30"/>
          <p:cNvSpPr txBox="1"/>
          <p:nvPr/>
        </p:nvSpPr>
        <p:spPr>
          <a:xfrm>
            <a:off x="504000" y="1769040"/>
            <a:ext cx="9071640" cy="4989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200" b="1" i="0" u="none" strike="noStrike" cap="none">
                <a:solidFill>
                  <a:srgbClr val="000000"/>
                </a:solidFill>
                <a:latin typeface="Arial"/>
                <a:ea typeface="Arial"/>
                <a:cs typeface="Arial"/>
                <a:sym typeface="Arial"/>
              </a:rPr>
              <a:t>Núverandi staða	 	Hindranir     	Óskastaða</a:t>
            </a:r>
            <a:endParaRPr lang="en-US" sz="32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lang="en-US" sz="3200"/>
          </a:p>
          <a:p>
            <a:pPr marL="0" marR="0" lvl="0" indent="0" algn="l" rtl="0">
              <a:spcBef>
                <a:spcPts val="0"/>
              </a:spcBef>
              <a:spcAft>
                <a:spcPts val="0"/>
              </a:spcAft>
              <a:buNone/>
            </a:pPr>
            <a:r>
              <a:rPr lang="en-US" sz="3200" b="0" i="0" u="none" strike="noStrike" cap="none">
                <a:solidFill>
                  <a:srgbClr val="000000"/>
                </a:solidFill>
                <a:latin typeface="Arial"/>
                <a:ea typeface="Arial"/>
                <a:cs typeface="Arial"/>
                <a:sym typeface="Arial"/>
              </a:rPr>
              <a:t> </a:t>
            </a:r>
          </a:p>
          <a:p>
            <a:pPr marL="0" marR="0" lvl="0" indent="0" algn="l" rtl="0">
              <a:spcBef>
                <a:spcPts val="0"/>
              </a:spcBef>
              <a:spcAft>
                <a:spcPts val="0"/>
              </a:spcAft>
              <a:buNone/>
            </a:pPr>
            <a:endParaRPr lang="en-US" sz="3200"/>
          </a:p>
          <a:p>
            <a:pPr marL="432000" marR="0" lvl="0" indent="-324000" algn="l" rtl="0">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Stærsta hindrunin erum við sjálf</a:t>
            </a:r>
          </a:p>
          <a:p>
            <a:pPr marL="432000" marR="0" lvl="0" indent="-324000" algn="l" rtl="0">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Afsakanir – lítið sjálfstraust</a:t>
            </a:r>
          </a:p>
          <a:p>
            <a:pPr marL="432000" marR="0" lvl="0" indent="-324000" algn="l" rtl="0">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Neikvæðni í garð markmiða okkar</a:t>
            </a:r>
          </a:p>
          <a:p>
            <a:pPr marL="432000" marR="0" lvl="0" indent="-324000" algn="l" rtl="0">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Verðum að ákveða hvernig við ætlum að bregðast við hindrunum</a:t>
            </a:r>
          </a:p>
          <a:p>
            <a:pPr marL="0" marR="0" lvl="0" indent="0" algn="l" rtl="0">
              <a:spcBef>
                <a:spcPts val="0"/>
              </a:spcBef>
              <a:spcAft>
                <a:spcPts val="0"/>
              </a:spcAft>
              <a:buNone/>
            </a:pPr>
            <a:endParaRPr lang="en-US" sz="3200" b="0" i="0" u="none" strike="noStrike" cap="none">
              <a:solidFill>
                <a:srgbClr val="000000"/>
              </a:solidFill>
              <a:latin typeface="Arial"/>
              <a:ea typeface="Arial"/>
              <a:cs typeface="Arial"/>
              <a:sym typeface="Arial"/>
            </a:endParaRPr>
          </a:p>
        </p:txBody>
      </p:sp>
      <p:pic>
        <p:nvPicPr>
          <p:cNvPr id="162" name="Google Shape;162;p30"/>
          <p:cNvPicPr preferRelativeResize="0"/>
          <p:nvPr/>
        </p:nvPicPr>
        <p:blipFill rotWithShape="1">
          <a:blip r:embed="rId3">
            <a:alphaModFix/>
          </a:blip>
          <a:srcRect/>
          <a:stretch/>
        </p:blipFill>
        <p:spPr>
          <a:xfrm>
            <a:off x="3429000" y="2514600"/>
            <a:ext cx="2725200" cy="9050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6"/>
        <p:cNvGrpSpPr/>
        <p:nvPr/>
      </p:nvGrpSpPr>
      <p:grpSpPr>
        <a:xfrm>
          <a:off x="0" y="0"/>
          <a:ext cx="0" cy="0"/>
          <a:chOff x="0" y="0"/>
          <a:chExt cx="0" cy="0"/>
        </a:xfrm>
      </p:grpSpPr>
      <p:sp>
        <p:nvSpPr>
          <p:cNvPr id="174" name="Freeform: Shape 17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641086" cy="7559676"/>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6" name="Group 17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1159" y="0"/>
            <a:ext cx="2014814" cy="7559676"/>
            <a:chOff x="1320800" y="0"/>
            <a:chExt cx="2436813" cy="6858001"/>
          </a:xfrm>
        </p:grpSpPr>
        <p:sp>
          <p:nvSpPr>
            <p:cNvPr id="17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167" name="Google Shape;167;p31"/>
          <p:cNvSpPr txBox="1"/>
          <p:nvPr/>
        </p:nvSpPr>
        <p:spPr>
          <a:xfrm>
            <a:off x="133815" y="755967"/>
            <a:ext cx="3100039" cy="5627758"/>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3800" b="1" i="0" u="none" strike="noStrike" kern="1200" cap="none" dirty="0" err="1">
                <a:solidFill>
                  <a:srgbClr val="FFFFFF"/>
                </a:solidFill>
                <a:latin typeface="+mj-lt"/>
                <a:ea typeface="+mj-ea"/>
                <a:cs typeface="+mj-cs"/>
              </a:rPr>
              <a:t>Þrjú</a:t>
            </a:r>
            <a:r>
              <a:rPr lang="en-US" sz="3800" b="1" i="0" u="none" strike="noStrike" kern="1200" cap="none" dirty="0">
                <a:solidFill>
                  <a:srgbClr val="FFFFFF"/>
                </a:solidFill>
                <a:latin typeface="+mj-lt"/>
                <a:ea typeface="+mj-ea"/>
                <a:cs typeface="+mj-cs"/>
              </a:rPr>
              <a:t> </a:t>
            </a:r>
            <a:r>
              <a:rPr lang="en-US" sz="3800" b="1" i="0" u="none" strike="noStrike" kern="1200" cap="none" dirty="0" err="1">
                <a:solidFill>
                  <a:srgbClr val="FFFFFF"/>
                </a:solidFill>
                <a:latin typeface="+mj-lt"/>
                <a:ea typeface="+mj-ea"/>
                <a:cs typeface="+mj-cs"/>
              </a:rPr>
              <a:t>lög</a:t>
            </a:r>
            <a:r>
              <a:rPr lang="en-US" sz="3800" b="1" i="0" u="none" strike="noStrike" kern="1200" cap="none" dirty="0">
                <a:solidFill>
                  <a:srgbClr val="FFFFFF"/>
                </a:solidFill>
                <a:latin typeface="+mj-lt"/>
                <a:ea typeface="+mj-ea"/>
                <a:cs typeface="+mj-cs"/>
              </a:rPr>
              <a:t> </a:t>
            </a:r>
            <a:r>
              <a:rPr lang="en-US" sz="3800" b="1" i="0" u="none" strike="noStrike" kern="1200" cap="none" dirty="0" err="1">
                <a:solidFill>
                  <a:srgbClr val="FFFFFF"/>
                </a:solidFill>
                <a:latin typeface="+mj-lt"/>
                <a:ea typeface="+mj-ea"/>
                <a:cs typeface="+mj-cs"/>
              </a:rPr>
              <a:t>af</a:t>
            </a:r>
            <a:r>
              <a:rPr lang="en-US" sz="3800" b="1" i="0" u="none" strike="noStrike" kern="1200" cap="none" dirty="0">
                <a:solidFill>
                  <a:srgbClr val="FFFFFF"/>
                </a:solidFill>
                <a:latin typeface="+mj-lt"/>
                <a:ea typeface="+mj-ea"/>
                <a:cs typeface="+mj-cs"/>
              </a:rPr>
              <a:t> </a:t>
            </a:r>
            <a:r>
              <a:rPr lang="en-US" sz="3800" b="1" i="0" u="none" strike="noStrike" kern="1200" cap="none" dirty="0" err="1">
                <a:solidFill>
                  <a:srgbClr val="FFFFFF"/>
                </a:solidFill>
                <a:latin typeface="+mj-lt"/>
                <a:ea typeface="+mj-ea"/>
                <a:cs typeface="+mj-cs"/>
              </a:rPr>
              <a:t>markmiðum</a:t>
            </a:r>
            <a:endParaRPr lang="en-US" sz="3800" b="1" i="0" u="none" strike="noStrike" kern="1200" cap="none" dirty="0">
              <a:solidFill>
                <a:srgbClr val="FFFFFF"/>
              </a:solidFill>
              <a:latin typeface="+mj-lt"/>
              <a:ea typeface="+mj-ea"/>
              <a:cs typeface="+mj-cs"/>
            </a:endParaRPr>
          </a:p>
        </p:txBody>
      </p:sp>
      <p:graphicFrame>
        <p:nvGraphicFramePr>
          <p:cNvPr id="171" name="Google Shape;168;p31">
            <a:extLst>
              <a:ext uri="{FF2B5EF4-FFF2-40B4-BE49-F238E27FC236}">
                <a16:creationId xmlns:a16="http://schemas.microsoft.com/office/drawing/2014/main" id="{70BA3AD4-52C2-BC82-89BA-644F7A0687E4}"/>
              </a:ext>
            </a:extLst>
          </p:cNvPr>
          <p:cNvGraphicFramePr/>
          <p:nvPr>
            <p:extLst>
              <p:ext uri="{D42A27DB-BD31-4B8C-83A1-F6EECF244321}">
                <p14:modId xmlns:p14="http://schemas.microsoft.com/office/powerpoint/2010/main" val="1635602591"/>
              </p:ext>
            </p:extLst>
          </p:nvPr>
        </p:nvGraphicFramePr>
        <p:xfrm>
          <a:off x="4142506" y="755967"/>
          <a:ext cx="5368458" cy="562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2"/>
        <p:cNvGrpSpPr/>
        <p:nvPr/>
      </p:nvGrpSpPr>
      <p:grpSpPr>
        <a:xfrm>
          <a:off x="0" y="0"/>
          <a:ext cx="0" cy="0"/>
          <a:chOff x="0" y="0"/>
          <a:chExt cx="0" cy="0"/>
        </a:xfrm>
      </p:grpSpPr>
      <p:sp useBgFill="1">
        <p:nvSpPr>
          <p:cNvPr id="180" name="Rectangle 17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163"/>
            <a:ext cx="1008062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3" name="Google Shape;173;p32"/>
          <p:cNvSpPr txBox="1"/>
          <p:nvPr/>
        </p:nvSpPr>
        <p:spPr>
          <a:xfrm>
            <a:off x="78060" y="1180358"/>
            <a:ext cx="3668743" cy="6154363"/>
          </a:xfrm>
          <a:prstGeom prst="rect">
            <a:avLst/>
          </a:prstGeom>
        </p:spPr>
        <p:txBody>
          <a:bodyPr spcFirstLastPara="1" vert="horz" lIns="91440" tIns="45720" rIns="91440" bIns="45720" rtlCol="0" anchor="ctr" anchorCtr="0">
            <a:normAutofit/>
          </a:bodyPr>
          <a:lstStyle/>
          <a:p>
            <a:pPr marL="0" marR="0" lvl="0" indent="0" algn="r">
              <a:lnSpc>
                <a:spcPct val="90000"/>
              </a:lnSpc>
              <a:spcBef>
                <a:spcPct val="0"/>
              </a:spcBef>
              <a:spcAft>
                <a:spcPts val="600"/>
              </a:spcAft>
            </a:pPr>
            <a:r>
              <a:rPr lang="en-US" sz="7700" b="1" i="0" u="none" strike="noStrike" kern="1200" cap="none" dirty="0">
                <a:solidFill>
                  <a:schemeClr val="tx1"/>
                </a:solidFill>
                <a:latin typeface="+mj-lt"/>
                <a:ea typeface="+mj-ea"/>
                <a:cs typeface="+mj-cs"/>
              </a:rPr>
              <a:t>SMART </a:t>
            </a:r>
          </a:p>
        </p:txBody>
      </p:sp>
      <p:cxnSp>
        <p:nvCxnSpPr>
          <p:cNvPr id="182" name="Straight Connector 18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09262" y="1247946"/>
            <a:ext cx="0" cy="630256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76" name="Google Shape;174;p32">
            <a:extLst>
              <a:ext uri="{FF2B5EF4-FFF2-40B4-BE49-F238E27FC236}">
                <a16:creationId xmlns:a16="http://schemas.microsoft.com/office/drawing/2014/main" id="{DD7462E6-6109-D52E-3523-96B479397A37}"/>
              </a:ext>
            </a:extLst>
          </p:cNvPr>
          <p:cNvGraphicFramePr/>
          <p:nvPr>
            <p:extLst>
              <p:ext uri="{D42A27DB-BD31-4B8C-83A1-F6EECF244321}">
                <p14:modId xmlns:p14="http://schemas.microsoft.com/office/powerpoint/2010/main" val="2412336397"/>
              </p:ext>
            </p:extLst>
          </p:nvPr>
        </p:nvGraphicFramePr>
        <p:xfrm>
          <a:off x="4223853" y="133815"/>
          <a:ext cx="5163729" cy="720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504000" y="277200"/>
            <a:ext cx="9071640" cy="13107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1" i="0" u="none" strike="noStrike" cap="none">
                <a:solidFill>
                  <a:srgbClr val="000000"/>
                </a:solidFill>
              </a:rPr>
              <a:t>Erum mjög dugleg að skipuleggja drauma okkar og langanir</a:t>
            </a:r>
            <a:endParaRPr sz="2400" b="1" i="0" u="none" strike="noStrike" cap="none">
              <a:solidFill>
                <a:srgbClr val="000000"/>
              </a:solidFill>
            </a:endParaRPr>
          </a:p>
        </p:txBody>
      </p:sp>
      <p:pic>
        <p:nvPicPr>
          <p:cNvPr id="68" name="Google Shape;68;p15"/>
          <p:cNvPicPr preferRelativeResize="0"/>
          <p:nvPr/>
        </p:nvPicPr>
        <p:blipFill rotWithShape="1">
          <a:blip r:embed="rId3">
            <a:alphaModFix/>
          </a:blip>
          <a:srcRect/>
          <a:stretch/>
        </p:blipFill>
        <p:spPr>
          <a:xfrm>
            <a:off x="228600" y="1600200"/>
            <a:ext cx="4426560" cy="3315240"/>
          </a:xfrm>
          <a:prstGeom prst="rect">
            <a:avLst/>
          </a:prstGeom>
          <a:noFill/>
          <a:ln>
            <a:noFill/>
          </a:ln>
        </p:spPr>
      </p:pic>
      <p:pic>
        <p:nvPicPr>
          <p:cNvPr id="69" name="Google Shape;69;p15"/>
          <p:cNvPicPr preferRelativeResize="0"/>
          <p:nvPr/>
        </p:nvPicPr>
        <p:blipFill rotWithShape="1">
          <a:blip r:embed="rId4">
            <a:alphaModFix/>
          </a:blip>
          <a:srcRect/>
          <a:stretch/>
        </p:blipFill>
        <p:spPr>
          <a:xfrm>
            <a:off x="457200" y="3657600"/>
            <a:ext cx="2542680" cy="1800000"/>
          </a:xfrm>
          <a:prstGeom prst="rect">
            <a:avLst/>
          </a:prstGeom>
          <a:noFill/>
          <a:ln>
            <a:noFill/>
          </a:ln>
        </p:spPr>
      </p:pic>
      <p:pic>
        <p:nvPicPr>
          <p:cNvPr id="71" name="Google Shape;71;p15"/>
          <p:cNvPicPr preferRelativeResize="0"/>
          <p:nvPr/>
        </p:nvPicPr>
        <p:blipFill rotWithShape="1">
          <a:blip r:embed="rId5">
            <a:alphaModFix/>
          </a:blip>
          <a:srcRect/>
          <a:stretch/>
        </p:blipFill>
        <p:spPr>
          <a:xfrm>
            <a:off x="1219680" y="5105880"/>
            <a:ext cx="2209320" cy="2209320"/>
          </a:xfrm>
          <a:prstGeom prst="rect">
            <a:avLst/>
          </a:prstGeom>
          <a:noFill/>
          <a:ln>
            <a:noFill/>
          </a:ln>
        </p:spPr>
      </p:pic>
      <p:graphicFrame>
        <p:nvGraphicFramePr>
          <p:cNvPr id="73" name="Google Shape;70;p15">
            <a:extLst>
              <a:ext uri="{FF2B5EF4-FFF2-40B4-BE49-F238E27FC236}">
                <a16:creationId xmlns:a16="http://schemas.microsoft.com/office/drawing/2014/main" id="{6C19E84C-69CF-A056-9D0C-C1E868ECE50B}"/>
              </a:ext>
            </a:extLst>
          </p:cNvPr>
          <p:cNvGraphicFramePr/>
          <p:nvPr/>
        </p:nvGraphicFramePr>
        <p:xfrm>
          <a:off x="5151950" y="1450325"/>
          <a:ext cx="4426500" cy="5307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8"/>
        <p:cNvGrpSpPr/>
        <p:nvPr/>
      </p:nvGrpSpPr>
      <p:grpSpPr>
        <a:xfrm>
          <a:off x="0" y="0"/>
          <a:ext cx="0" cy="0"/>
          <a:chOff x="0" y="0"/>
          <a:chExt cx="0" cy="0"/>
        </a:xfrm>
      </p:grpSpPr>
      <p:sp useBgFill="1">
        <p:nvSpPr>
          <p:cNvPr id="185" name="Rectangle 184">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371"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 y="0"/>
            <a:ext cx="10080373" cy="75596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82757"/>
            <a:ext cx="597277" cy="558996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4200" y="982757"/>
            <a:ext cx="9086425" cy="55899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Google Shape;179;p33"/>
          <p:cNvSpPr txBox="1"/>
          <p:nvPr/>
        </p:nvSpPr>
        <p:spPr>
          <a:xfrm>
            <a:off x="1260064" y="1161973"/>
            <a:ext cx="7825988" cy="130526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b="1" i="0" u="none" strike="noStrike" kern="1200" cap="none">
                <a:solidFill>
                  <a:schemeClr val="tx1"/>
                </a:solidFill>
                <a:latin typeface="+mj-lt"/>
                <a:ea typeface="+mj-ea"/>
                <a:cs typeface="+mj-cs"/>
              </a:rPr>
              <a:t>Í upphafi skal endinn skoða</a:t>
            </a:r>
          </a:p>
        </p:txBody>
      </p:sp>
      <p:sp>
        <p:nvSpPr>
          <p:cNvPr id="180" name="Google Shape;180;p33"/>
          <p:cNvSpPr txBox="1"/>
          <p:nvPr/>
        </p:nvSpPr>
        <p:spPr>
          <a:xfrm>
            <a:off x="1260078" y="2297152"/>
            <a:ext cx="7826345" cy="3824868"/>
          </a:xfrm>
          <a:prstGeom prst="rect">
            <a:avLst/>
          </a:prstGeom>
        </p:spPr>
        <p:txBody>
          <a:bodyPr spcFirstLastPara="1" vert="horz" lIns="91440" tIns="45720" rIns="91440" bIns="45720" rtlCol="0" anchorCtr="0">
            <a:noAutofit/>
          </a:bodyPr>
          <a:lstStyle/>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400" b="0" i="0" u="none" strike="noStrike" kern="1200" cap="none" dirty="0" err="1">
                <a:solidFill>
                  <a:schemeClr val="tx1"/>
                </a:solidFill>
                <a:latin typeface="+mn-lt"/>
                <a:ea typeface="+mn-ea"/>
                <a:cs typeface="+mn-cs"/>
                <a:sym typeface="Arial"/>
              </a:rPr>
              <a:t>Sjónmyndun</a:t>
            </a:r>
            <a:endParaRPr lang="en-US" sz="2400" b="0" i="0" u="none" strike="noStrike" kern="1200" cap="none" dirty="0">
              <a:solidFill>
                <a:schemeClr val="tx1"/>
              </a:solidFill>
              <a:latin typeface="+mn-lt"/>
              <a:ea typeface="+mn-ea"/>
              <a:cs typeface="+mn-cs"/>
              <a:sym typeface="Arial"/>
            </a:endParaRP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400" b="0" i="0" u="none" strike="noStrike" kern="1200" cap="none" dirty="0" err="1">
                <a:solidFill>
                  <a:schemeClr val="tx1"/>
                </a:solidFill>
                <a:latin typeface="+mn-lt"/>
                <a:ea typeface="+mn-ea"/>
                <a:cs typeface="+mn-cs"/>
                <a:sym typeface="Arial"/>
              </a:rPr>
              <a:t>Verðum</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að</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búa</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til</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mynd</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af</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lokaárangrinum</a:t>
            </a:r>
            <a:r>
              <a:rPr lang="en-US" sz="2400" b="0" i="0" u="none" strike="noStrike" kern="1200" cap="none" dirty="0">
                <a:solidFill>
                  <a:schemeClr val="tx1"/>
                </a:solidFill>
                <a:latin typeface="+mn-lt"/>
                <a:ea typeface="+mn-ea"/>
                <a:cs typeface="+mn-cs"/>
                <a:sym typeface="Arial"/>
              </a:rPr>
              <a:t> í </a:t>
            </a:r>
            <a:r>
              <a:rPr lang="en-US" sz="2400" b="0" i="0" u="none" strike="noStrike" kern="1200" cap="none" dirty="0" err="1">
                <a:solidFill>
                  <a:schemeClr val="tx1"/>
                </a:solidFill>
                <a:latin typeface="+mn-lt"/>
                <a:ea typeface="+mn-ea"/>
                <a:cs typeface="+mn-cs"/>
                <a:sym typeface="Arial"/>
              </a:rPr>
              <a:t>huga</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okkar</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og</a:t>
            </a:r>
            <a:r>
              <a:rPr lang="en-US" sz="2400" b="0" i="0" u="none" strike="noStrike" kern="1200" cap="none" dirty="0">
                <a:solidFill>
                  <a:schemeClr val="tx1"/>
                </a:solidFill>
                <a:latin typeface="+mn-lt"/>
                <a:ea typeface="+mn-ea"/>
                <a:cs typeface="+mn-cs"/>
                <a:sym typeface="Arial"/>
              </a:rPr>
              <a:t> nota </a:t>
            </a:r>
            <a:r>
              <a:rPr lang="en-US" sz="2400" b="0" i="0" u="none" strike="noStrike" kern="1200" cap="none" dirty="0" err="1">
                <a:solidFill>
                  <a:schemeClr val="tx1"/>
                </a:solidFill>
                <a:latin typeface="+mn-lt"/>
                <a:ea typeface="+mn-ea"/>
                <a:cs typeface="+mn-cs"/>
                <a:sym typeface="Arial"/>
              </a:rPr>
              <a:t>öll</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skynfærin</a:t>
            </a:r>
            <a:r>
              <a:rPr lang="en-US" sz="2400" b="0" i="0" u="none" strike="noStrike" kern="1200" cap="none" dirty="0">
                <a:solidFill>
                  <a:schemeClr val="tx1"/>
                </a:solidFill>
                <a:latin typeface="+mn-lt"/>
                <a:ea typeface="+mn-ea"/>
                <a:cs typeface="+mn-cs"/>
                <a:sym typeface="Arial"/>
              </a:rPr>
              <a:t>. (Vera á </a:t>
            </a:r>
            <a:r>
              <a:rPr lang="en-US" sz="2400" b="0" i="0" u="none" strike="noStrike" kern="1200" cap="none" dirty="0" err="1">
                <a:solidFill>
                  <a:schemeClr val="tx1"/>
                </a:solidFill>
                <a:latin typeface="+mn-lt"/>
                <a:ea typeface="+mn-ea"/>
                <a:cs typeface="+mn-cs"/>
                <a:sym typeface="Arial"/>
              </a:rPr>
              <a:t>báti</a:t>
            </a:r>
            <a:r>
              <a:rPr lang="en-US" sz="2400" b="0" i="0" u="none" strike="noStrike" kern="1200" cap="none" dirty="0">
                <a:solidFill>
                  <a:schemeClr val="tx1"/>
                </a:solidFill>
                <a:latin typeface="+mn-lt"/>
                <a:ea typeface="+mn-ea"/>
                <a:cs typeface="+mn-cs"/>
                <a:sym typeface="Arial"/>
              </a:rPr>
              <a:t>)</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400" b="0" i="0" u="none" strike="noStrike" kern="1200" cap="none" dirty="0">
                <a:solidFill>
                  <a:schemeClr val="tx1"/>
                </a:solidFill>
                <a:latin typeface="+mn-lt"/>
                <a:ea typeface="+mn-ea"/>
                <a:cs typeface="+mn-cs"/>
                <a:sym typeface="Arial"/>
              </a:rPr>
              <a:t>Ekki </a:t>
            </a:r>
            <a:r>
              <a:rPr lang="en-US" sz="2400" b="0" i="0" u="none" strike="noStrike" kern="1200" cap="none" dirty="0" err="1">
                <a:solidFill>
                  <a:schemeClr val="tx1"/>
                </a:solidFill>
                <a:latin typeface="+mn-lt"/>
                <a:ea typeface="+mn-ea"/>
                <a:cs typeface="+mn-cs"/>
                <a:sym typeface="Arial"/>
              </a:rPr>
              <a:t>það</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sama</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og</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ímyndun</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Verður</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að</a:t>
            </a:r>
            <a:r>
              <a:rPr lang="en-US" sz="2400" b="0" i="0" u="none" strike="noStrike" kern="1200" cap="none" dirty="0">
                <a:solidFill>
                  <a:schemeClr val="tx1"/>
                </a:solidFill>
                <a:latin typeface="+mn-lt"/>
                <a:ea typeface="+mn-ea"/>
                <a:cs typeface="+mn-cs"/>
                <a:sym typeface="Arial"/>
              </a:rPr>
              <a:t> vera </a:t>
            </a:r>
            <a:r>
              <a:rPr lang="en-US" sz="2400" b="0" i="0" u="none" strike="noStrike" kern="1200" cap="none" dirty="0" err="1">
                <a:solidFill>
                  <a:schemeClr val="tx1"/>
                </a:solidFill>
                <a:latin typeface="+mn-lt"/>
                <a:ea typeface="+mn-ea"/>
                <a:cs typeface="+mn-cs"/>
                <a:sym typeface="Arial"/>
              </a:rPr>
              <a:t>raunhæft</a:t>
            </a:r>
            <a:r>
              <a:rPr lang="en-US" sz="2400" b="0" i="0" u="none" strike="noStrike" kern="1200" cap="none" dirty="0">
                <a:solidFill>
                  <a:schemeClr val="tx1"/>
                </a:solidFill>
                <a:latin typeface="+mn-lt"/>
                <a:ea typeface="+mn-ea"/>
                <a:cs typeface="+mn-cs"/>
                <a:sym typeface="Arial"/>
              </a:rPr>
              <a:t>.</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400" b="0" i="0" u="none" strike="noStrike" kern="1200" cap="none" dirty="0" err="1">
                <a:solidFill>
                  <a:schemeClr val="tx1"/>
                </a:solidFill>
                <a:latin typeface="+mn-lt"/>
                <a:ea typeface="+mn-ea"/>
                <a:cs typeface="+mn-cs"/>
                <a:sym typeface="Arial"/>
              </a:rPr>
              <a:t>Eykur</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þrá</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okkar</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og</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sannfæringu</a:t>
            </a:r>
            <a:r>
              <a:rPr lang="en-US" sz="2400" b="0" i="0" u="none" strike="noStrike" kern="1200" cap="none" dirty="0">
                <a:solidFill>
                  <a:schemeClr val="tx1"/>
                </a:solidFill>
                <a:latin typeface="+mn-lt"/>
                <a:ea typeface="+mn-ea"/>
                <a:cs typeface="+mn-cs"/>
                <a:sym typeface="Arial"/>
              </a:rPr>
              <a:t>.</a:t>
            </a:r>
          </a:p>
          <a:p>
            <a:pPr marL="203400" marR="0" lvl="0">
              <a:lnSpc>
                <a:spcPct val="90000"/>
              </a:lnSpc>
              <a:spcBef>
                <a:spcPts val="0"/>
              </a:spcBef>
              <a:spcAft>
                <a:spcPts val="600"/>
              </a:spcAft>
              <a:buClr>
                <a:srgbClr val="000000"/>
              </a:buClr>
              <a:buSzPts val="1440"/>
            </a:pPr>
            <a:endParaRPr lang="en-US" sz="2400" b="0" i="0" u="none" strike="noStrike" kern="1200" cap="none" dirty="0">
              <a:solidFill>
                <a:schemeClr val="tx1"/>
              </a:solidFill>
              <a:latin typeface="+mn-lt"/>
              <a:ea typeface="+mn-ea"/>
              <a:cs typeface="+mn-cs"/>
              <a:sym typeface="Arial"/>
            </a:endParaRPr>
          </a:p>
          <a:p>
            <a:pPr marL="0" marR="0" lvl="0" indent="-228600">
              <a:lnSpc>
                <a:spcPct val="90000"/>
              </a:lnSpc>
              <a:spcBef>
                <a:spcPts val="0"/>
              </a:spcBef>
              <a:spcAft>
                <a:spcPts val="600"/>
              </a:spcAft>
              <a:buFont typeface="Arial" panose="020B0604020202020204" pitchFamily="34" charset="0"/>
              <a:buChar char="•"/>
            </a:pPr>
            <a:r>
              <a:rPr lang="en-US" sz="2400" b="1" i="0" u="none" strike="noStrike" kern="1200" cap="none" dirty="0" err="1">
                <a:solidFill>
                  <a:schemeClr val="tx1"/>
                </a:solidFill>
                <a:latin typeface="+mn-lt"/>
                <a:ea typeface="+mn-ea"/>
                <a:cs typeface="+mn-cs"/>
                <a:sym typeface="Arial"/>
              </a:rPr>
              <a:t>Markmið</a:t>
            </a:r>
            <a:r>
              <a:rPr lang="en-US" sz="2400" b="1" i="0" u="none" strike="noStrike" kern="1200" cap="none" dirty="0">
                <a:solidFill>
                  <a:schemeClr val="tx1"/>
                </a:solidFill>
                <a:latin typeface="+mn-lt"/>
                <a:ea typeface="+mn-ea"/>
                <a:cs typeface="+mn-cs"/>
                <a:sym typeface="Arial"/>
              </a:rPr>
              <a:t> </a:t>
            </a:r>
            <a:r>
              <a:rPr lang="en-US" sz="2400" b="1" i="0" u="none" strike="noStrike" kern="1200" cap="none" dirty="0" err="1">
                <a:solidFill>
                  <a:schemeClr val="tx1"/>
                </a:solidFill>
                <a:latin typeface="+mn-lt"/>
                <a:ea typeface="+mn-ea"/>
                <a:cs typeface="+mn-cs"/>
                <a:sym typeface="Arial"/>
              </a:rPr>
              <a:t>verður</a:t>
            </a:r>
            <a:r>
              <a:rPr lang="en-US" sz="2400" b="1" i="0" u="none" strike="noStrike" kern="1200" cap="none" dirty="0">
                <a:solidFill>
                  <a:schemeClr val="tx1"/>
                </a:solidFill>
                <a:latin typeface="+mn-lt"/>
                <a:ea typeface="+mn-ea"/>
                <a:cs typeface="+mn-cs"/>
                <a:sym typeface="Arial"/>
              </a:rPr>
              <a:t> ekki </a:t>
            </a:r>
            <a:r>
              <a:rPr lang="en-US" sz="2400" b="1" i="0" u="none" strike="noStrike" kern="1200" cap="none" dirty="0" err="1">
                <a:solidFill>
                  <a:schemeClr val="tx1"/>
                </a:solidFill>
                <a:latin typeface="+mn-lt"/>
                <a:ea typeface="+mn-ea"/>
                <a:cs typeface="+mn-cs"/>
                <a:sym typeface="Arial"/>
              </a:rPr>
              <a:t>að</a:t>
            </a:r>
            <a:r>
              <a:rPr lang="en-US" sz="2400" b="1" i="0" u="none" strike="noStrike" kern="1200" cap="none" dirty="0">
                <a:solidFill>
                  <a:schemeClr val="tx1"/>
                </a:solidFill>
                <a:latin typeface="+mn-lt"/>
                <a:ea typeface="+mn-ea"/>
                <a:cs typeface="+mn-cs"/>
                <a:sym typeface="Arial"/>
              </a:rPr>
              <a:t> </a:t>
            </a:r>
            <a:r>
              <a:rPr lang="en-US" sz="2400" b="1" i="0" u="none" strike="noStrike" kern="1200" cap="none" dirty="0" err="1">
                <a:solidFill>
                  <a:schemeClr val="tx1"/>
                </a:solidFill>
                <a:latin typeface="+mn-lt"/>
                <a:ea typeface="+mn-ea"/>
                <a:cs typeface="+mn-cs"/>
                <a:sym typeface="Arial"/>
              </a:rPr>
              <a:t>markmiði</a:t>
            </a:r>
            <a:r>
              <a:rPr lang="en-US" sz="2400" b="1" i="0" u="none" strike="noStrike" kern="1200" cap="none" dirty="0">
                <a:solidFill>
                  <a:schemeClr val="tx1"/>
                </a:solidFill>
                <a:latin typeface="+mn-lt"/>
                <a:ea typeface="+mn-ea"/>
                <a:cs typeface="+mn-cs"/>
                <a:sym typeface="Arial"/>
              </a:rPr>
              <a:t> </a:t>
            </a:r>
            <a:r>
              <a:rPr lang="en-US" sz="2400" b="1" i="0" u="none" strike="noStrike" kern="1200" cap="none" dirty="0" err="1">
                <a:solidFill>
                  <a:schemeClr val="tx1"/>
                </a:solidFill>
                <a:latin typeface="+mn-lt"/>
                <a:ea typeface="+mn-ea"/>
                <a:cs typeface="+mn-cs"/>
                <a:sym typeface="Arial"/>
              </a:rPr>
              <a:t>fyrr</a:t>
            </a:r>
            <a:r>
              <a:rPr lang="en-US" sz="2400" b="1" i="0" u="none" strike="noStrike" kern="1200" cap="none" dirty="0">
                <a:solidFill>
                  <a:schemeClr val="tx1"/>
                </a:solidFill>
                <a:latin typeface="+mn-lt"/>
                <a:ea typeface="+mn-ea"/>
                <a:cs typeface="+mn-cs"/>
                <a:sym typeface="Arial"/>
              </a:rPr>
              <a:t> </a:t>
            </a:r>
            <a:r>
              <a:rPr lang="en-US" sz="2400" b="1" i="0" u="none" strike="noStrike" kern="1200" cap="none" dirty="0" err="1">
                <a:solidFill>
                  <a:schemeClr val="tx1"/>
                </a:solidFill>
                <a:latin typeface="+mn-lt"/>
                <a:ea typeface="+mn-ea"/>
                <a:cs typeface="+mn-cs"/>
                <a:sym typeface="Arial"/>
              </a:rPr>
              <a:t>en</a:t>
            </a:r>
            <a:r>
              <a:rPr lang="en-US" sz="2400" b="1" i="0" u="none" strike="noStrike" kern="1200" cap="none" dirty="0">
                <a:solidFill>
                  <a:schemeClr val="tx1"/>
                </a:solidFill>
                <a:latin typeface="+mn-lt"/>
                <a:ea typeface="+mn-ea"/>
                <a:cs typeface="+mn-cs"/>
                <a:sym typeface="Arial"/>
              </a:rPr>
              <a:t> </a:t>
            </a:r>
            <a:r>
              <a:rPr lang="en-US" sz="2400" b="1" i="0" u="none" strike="noStrike" kern="1200" cap="none" dirty="0" err="1">
                <a:solidFill>
                  <a:schemeClr val="tx1"/>
                </a:solidFill>
                <a:latin typeface="+mn-lt"/>
                <a:ea typeface="+mn-ea"/>
                <a:cs typeface="+mn-cs"/>
                <a:sym typeface="Arial"/>
              </a:rPr>
              <a:t>við</a:t>
            </a:r>
            <a:r>
              <a:rPr lang="en-US" sz="2400" b="1" i="0" u="none" strike="noStrike" kern="1200" cap="none" dirty="0">
                <a:solidFill>
                  <a:schemeClr val="tx1"/>
                </a:solidFill>
                <a:latin typeface="+mn-lt"/>
                <a:ea typeface="+mn-ea"/>
                <a:cs typeface="+mn-cs"/>
                <a:sym typeface="Arial"/>
              </a:rPr>
              <a:t> </a:t>
            </a:r>
            <a:r>
              <a:rPr lang="en-US" sz="2400" b="1" i="0" u="none" strike="noStrike" kern="1200" cap="none" dirty="0" err="1">
                <a:solidFill>
                  <a:schemeClr val="tx1"/>
                </a:solidFill>
                <a:latin typeface="+mn-lt"/>
                <a:ea typeface="+mn-ea"/>
                <a:cs typeface="+mn-cs"/>
                <a:sym typeface="Arial"/>
              </a:rPr>
              <a:t>skrifum</a:t>
            </a:r>
            <a:r>
              <a:rPr lang="en-US" sz="2400" b="1" i="0" u="none" strike="noStrike" kern="1200" cap="none" dirty="0">
                <a:solidFill>
                  <a:schemeClr val="tx1"/>
                </a:solidFill>
                <a:latin typeface="+mn-lt"/>
                <a:ea typeface="+mn-ea"/>
                <a:cs typeface="+mn-cs"/>
                <a:sym typeface="Arial"/>
              </a:rPr>
              <a:t> </a:t>
            </a:r>
            <a:r>
              <a:rPr lang="en-US" sz="2400" b="1" i="0" u="none" strike="noStrike" kern="1200" cap="none" dirty="0" err="1">
                <a:solidFill>
                  <a:schemeClr val="tx1"/>
                </a:solidFill>
                <a:latin typeface="+mn-lt"/>
                <a:ea typeface="+mn-ea"/>
                <a:cs typeface="+mn-cs"/>
                <a:sym typeface="Arial"/>
              </a:rPr>
              <a:t>það</a:t>
            </a:r>
            <a:r>
              <a:rPr lang="en-US" sz="2400" b="1" i="0" u="none" strike="noStrike" kern="1200" cap="none" dirty="0">
                <a:solidFill>
                  <a:schemeClr val="tx1"/>
                </a:solidFill>
                <a:latin typeface="+mn-lt"/>
                <a:ea typeface="+mn-ea"/>
                <a:cs typeface="+mn-cs"/>
                <a:sym typeface="Arial"/>
              </a:rPr>
              <a:t> </a:t>
            </a:r>
            <a:r>
              <a:rPr lang="en-US" sz="2400" b="1" i="0" u="none" strike="noStrike" kern="1200" cap="none" dirty="0" err="1">
                <a:solidFill>
                  <a:schemeClr val="tx1"/>
                </a:solidFill>
                <a:latin typeface="+mn-lt"/>
                <a:ea typeface="+mn-ea"/>
                <a:cs typeface="+mn-cs"/>
                <a:sym typeface="Arial"/>
              </a:rPr>
              <a:t>niður</a:t>
            </a:r>
            <a:r>
              <a:rPr lang="en-US" sz="2400" b="0" i="0" u="none" strike="noStrike" kern="1200" cap="none" dirty="0">
                <a:solidFill>
                  <a:schemeClr val="tx1"/>
                </a:solidFill>
                <a:latin typeface="+mn-lt"/>
                <a:ea typeface="+mn-ea"/>
                <a:cs typeface="+mn-cs"/>
                <a:sym typeface="Aria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useBgFill="1">
        <p:nvSpPr>
          <p:cNvPr id="191" name="Rectangle 190">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371"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 y="0"/>
            <a:ext cx="10080373" cy="75596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82757"/>
            <a:ext cx="597277" cy="558996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4200" y="982757"/>
            <a:ext cx="9086425" cy="55899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Google Shape;185;p34"/>
          <p:cNvSpPr txBox="1"/>
          <p:nvPr/>
        </p:nvSpPr>
        <p:spPr>
          <a:xfrm>
            <a:off x="1260064" y="1161973"/>
            <a:ext cx="7825988" cy="130526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3700" b="1" kern="1200">
                <a:solidFill>
                  <a:schemeClr val="tx1"/>
                </a:solidFill>
                <a:latin typeface="+mj-lt"/>
                <a:ea typeface="+mj-ea"/>
                <a:cs typeface="+mj-cs"/>
              </a:rPr>
              <a:t>Fyrirtæki setja sér einnig </a:t>
            </a:r>
          </a:p>
          <a:p>
            <a:pPr marL="0" marR="0" lvl="0" indent="0">
              <a:lnSpc>
                <a:spcPct val="90000"/>
              </a:lnSpc>
              <a:spcBef>
                <a:spcPct val="0"/>
              </a:spcBef>
              <a:spcAft>
                <a:spcPts val="600"/>
              </a:spcAft>
            </a:pPr>
            <a:r>
              <a:rPr lang="en-US" sz="3700" b="1" kern="1200">
                <a:solidFill>
                  <a:schemeClr val="tx1"/>
                </a:solidFill>
                <a:latin typeface="+mj-lt"/>
                <a:ea typeface="+mj-ea"/>
                <a:cs typeface="+mj-cs"/>
              </a:rPr>
              <a:t>fjölbreytt markmið </a:t>
            </a:r>
            <a:r>
              <a:rPr lang="en-US" sz="3700" kern="1200">
                <a:solidFill>
                  <a:schemeClr val="tx1"/>
                </a:solidFill>
                <a:latin typeface="+mj-lt"/>
                <a:ea typeface="+mj-ea"/>
                <a:cs typeface="+mj-cs"/>
              </a:rPr>
              <a:t> </a:t>
            </a:r>
            <a:endParaRPr lang="en-US" sz="3700" b="0" i="0" u="none" strike="noStrike" kern="1200" cap="none">
              <a:solidFill>
                <a:schemeClr val="tx1"/>
              </a:solidFill>
              <a:latin typeface="+mj-lt"/>
              <a:ea typeface="+mj-ea"/>
              <a:cs typeface="+mj-cs"/>
              <a:sym typeface="Arial"/>
            </a:endParaRPr>
          </a:p>
        </p:txBody>
      </p:sp>
      <p:sp>
        <p:nvSpPr>
          <p:cNvPr id="186" name="Google Shape;186;p34"/>
          <p:cNvSpPr txBox="1"/>
          <p:nvPr/>
        </p:nvSpPr>
        <p:spPr>
          <a:xfrm>
            <a:off x="1260078" y="2467236"/>
            <a:ext cx="7826345" cy="3926264"/>
          </a:xfrm>
          <a:prstGeom prst="rect">
            <a:avLst/>
          </a:prstGeom>
        </p:spPr>
        <p:txBody>
          <a:bodyPr spcFirstLastPara="1" vert="horz" lIns="91440" tIns="45720" rIns="91440" bIns="45720" rtlCol="0" anchorCtr="0">
            <a:normAutofit/>
          </a:bodyPr>
          <a:lstStyle/>
          <a:p>
            <a:pPr marL="431999" marR="0" lvl="0" indent="-228600">
              <a:lnSpc>
                <a:spcPct val="90000"/>
              </a:lnSpc>
              <a:spcBef>
                <a:spcPts val="0"/>
              </a:spcBef>
              <a:spcAft>
                <a:spcPts val="600"/>
              </a:spcAft>
              <a:buClr>
                <a:srgbClr val="000000"/>
              </a:buClr>
              <a:buSzPts val="1440"/>
              <a:buFont typeface="Arial" panose="020B0604020202020204" pitchFamily="34" charset="0"/>
              <a:buChar char="•"/>
            </a:pPr>
            <a:r>
              <a:rPr lang="en-US" sz="2800" kern="1200" dirty="0" err="1">
                <a:solidFill>
                  <a:schemeClr val="tx1"/>
                </a:solidFill>
                <a:latin typeface="+mn-lt"/>
                <a:ea typeface="+mn-ea"/>
                <a:cs typeface="+mn-cs"/>
              </a:rPr>
              <a:t>Öll</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fyrirtæki</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ættu</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að</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stefna</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að</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einhverju</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ákveðnu</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og</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miða</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alla</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sína</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starfsemi</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að</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því</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að</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ná</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markmiðum</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sínum</a:t>
            </a:r>
            <a:r>
              <a:rPr lang="en-US" sz="2800" kern="1200" dirty="0">
                <a:solidFill>
                  <a:schemeClr val="tx1"/>
                </a:solidFill>
                <a:latin typeface="+mn-lt"/>
                <a:ea typeface="+mn-ea"/>
                <a:cs typeface="+mn-cs"/>
              </a:rPr>
              <a:t>.</a:t>
            </a:r>
          </a:p>
          <a:p>
            <a:pPr marL="431999" marR="0" lvl="0" indent="-228600">
              <a:lnSpc>
                <a:spcPct val="90000"/>
              </a:lnSpc>
              <a:spcBef>
                <a:spcPts val="0"/>
              </a:spcBef>
              <a:spcAft>
                <a:spcPts val="600"/>
              </a:spcAft>
              <a:buClr>
                <a:srgbClr val="000000"/>
              </a:buClr>
              <a:buSzPts val="1440"/>
              <a:buFont typeface="Arial" panose="020B0604020202020204" pitchFamily="34" charset="0"/>
              <a:buChar char="•"/>
            </a:pPr>
            <a:r>
              <a:rPr lang="en-US" sz="2800" kern="1200" dirty="0" err="1">
                <a:solidFill>
                  <a:schemeClr val="tx1"/>
                </a:solidFill>
                <a:latin typeface="+mn-lt"/>
                <a:ea typeface="+mn-ea"/>
                <a:cs typeface="+mn-cs"/>
              </a:rPr>
              <a:t>Þess</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vegna</a:t>
            </a:r>
            <a:r>
              <a:rPr lang="en-US" sz="2800" kern="1200" dirty="0">
                <a:solidFill>
                  <a:schemeClr val="tx1"/>
                </a:solidFill>
                <a:latin typeface="+mn-lt"/>
                <a:ea typeface="+mn-ea"/>
                <a:cs typeface="+mn-cs"/>
              </a:rPr>
              <a:t> er </a:t>
            </a:r>
            <a:r>
              <a:rPr lang="en-US" sz="2800" kern="1200" dirty="0" err="1">
                <a:solidFill>
                  <a:schemeClr val="tx1"/>
                </a:solidFill>
                <a:latin typeface="+mn-lt"/>
                <a:ea typeface="+mn-ea"/>
                <a:cs typeface="+mn-cs"/>
              </a:rPr>
              <a:t>mjög</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mikilvægt</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að</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starfsmenn</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fyrirtækisins</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séu</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meðvitaður</a:t>
            </a:r>
            <a:r>
              <a:rPr lang="en-US" sz="2800" kern="1200" dirty="0">
                <a:solidFill>
                  <a:schemeClr val="tx1"/>
                </a:solidFill>
                <a:latin typeface="+mn-lt"/>
                <a:ea typeface="+mn-ea"/>
                <a:cs typeface="+mn-cs"/>
              </a:rPr>
              <a:t> um </a:t>
            </a:r>
            <a:r>
              <a:rPr lang="en-US" sz="2800" kern="1200" dirty="0" err="1">
                <a:solidFill>
                  <a:schemeClr val="tx1"/>
                </a:solidFill>
                <a:latin typeface="+mn-lt"/>
                <a:ea typeface="+mn-ea"/>
                <a:cs typeface="+mn-cs"/>
              </a:rPr>
              <a:t>þessi</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markmið</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og</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þeirra</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hlutverki</a:t>
            </a:r>
            <a:r>
              <a:rPr lang="en-US" sz="2800" kern="1200" dirty="0">
                <a:solidFill>
                  <a:schemeClr val="tx1"/>
                </a:solidFill>
                <a:latin typeface="+mn-lt"/>
                <a:ea typeface="+mn-ea"/>
                <a:cs typeface="+mn-cs"/>
              </a:rPr>
              <a:t> í </a:t>
            </a:r>
            <a:r>
              <a:rPr lang="en-US" sz="2800" kern="1200" dirty="0" err="1">
                <a:solidFill>
                  <a:schemeClr val="tx1"/>
                </a:solidFill>
                <a:latin typeface="+mn-lt"/>
                <a:ea typeface="+mn-ea"/>
                <a:cs typeface="+mn-cs"/>
              </a:rPr>
              <a:t>að</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ná</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þeim</a:t>
            </a:r>
            <a:r>
              <a:rPr lang="en-US" sz="2800" kern="1200" dirty="0">
                <a:solidFill>
                  <a:schemeClr val="tx1"/>
                </a:solidFill>
                <a:latin typeface="+mn-lt"/>
                <a:ea typeface="+mn-ea"/>
                <a:cs typeface="+mn-cs"/>
              </a:rPr>
              <a:t>. </a:t>
            </a:r>
          </a:p>
          <a:p>
            <a:pPr marL="431999" marR="0" lvl="0" indent="-228600">
              <a:lnSpc>
                <a:spcPct val="90000"/>
              </a:lnSpc>
              <a:spcBef>
                <a:spcPts val="0"/>
              </a:spcBef>
              <a:spcAft>
                <a:spcPts val="600"/>
              </a:spcAft>
              <a:buClr>
                <a:srgbClr val="000000"/>
              </a:buClr>
              <a:buSzPts val="1440"/>
              <a:buFont typeface="Arial" panose="020B0604020202020204" pitchFamily="34" charset="0"/>
              <a:buChar char="•"/>
            </a:pPr>
            <a:r>
              <a:rPr lang="en-US" sz="2800" kern="1200" dirty="0" err="1">
                <a:solidFill>
                  <a:schemeClr val="tx1"/>
                </a:solidFill>
                <a:latin typeface="+mn-lt"/>
                <a:ea typeface="+mn-ea"/>
                <a:cs typeface="+mn-cs"/>
              </a:rPr>
              <a:t>Þú</a:t>
            </a:r>
            <a:r>
              <a:rPr lang="en-US" sz="2800" kern="1200" dirty="0">
                <a:solidFill>
                  <a:schemeClr val="tx1"/>
                </a:solidFill>
                <a:latin typeface="+mn-lt"/>
                <a:ea typeface="+mn-ea"/>
                <a:cs typeface="+mn-cs"/>
              </a:rPr>
              <a:t> er </a:t>
            </a:r>
            <a:r>
              <a:rPr lang="en-US" sz="2800" kern="1200" dirty="0" err="1">
                <a:solidFill>
                  <a:schemeClr val="tx1"/>
                </a:solidFill>
                <a:latin typeface="+mn-lt"/>
                <a:ea typeface="+mn-ea"/>
                <a:cs typeface="+mn-cs"/>
              </a:rPr>
              <a:t>einn</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hlekkur</a:t>
            </a:r>
            <a:r>
              <a:rPr lang="en-US" sz="2800" kern="1200" dirty="0">
                <a:solidFill>
                  <a:schemeClr val="tx1"/>
                </a:solidFill>
                <a:latin typeface="+mn-lt"/>
                <a:ea typeface="+mn-ea"/>
                <a:cs typeface="+mn-cs"/>
              </a:rPr>
              <a:t> í </a:t>
            </a:r>
            <a:r>
              <a:rPr lang="en-US" sz="2800" kern="1200" dirty="0" err="1">
                <a:solidFill>
                  <a:schemeClr val="tx1"/>
                </a:solidFill>
                <a:latin typeface="+mn-lt"/>
                <a:ea typeface="+mn-ea"/>
                <a:cs typeface="+mn-cs"/>
              </a:rPr>
              <a:t>langri</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keðju</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og</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þín</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vinna</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skiptir</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heilmiklu</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máli</a:t>
            </a:r>
            <a:r>
              <a:rPr lang="en-US" sz="2800" kern="1200" dirty="0">
                <a:solidFill>
                  <a:schemeClr val="tx1"/>
                </a:solidFill>
                <a:latin typeface="+mn-lt"/>
                <a:ea typeface="+mn-ea"/>
                <a:cs typeface="+mn-cs"/>
              </a:rPr>
              <a:t>. </a:t>
            </a:r>
          </a:p>
          <a:p>
            <a:pPr marL="431999" marR="0" lvl="0" indent="-228600">
              <a:lnSpc>
                <a:spcPct val="90000"/>
              </a:lnSpc>
              <a:spcBef>
                <a:spcPts val="0"/>
              </a:spcBef>
              <a:spcAft>
                <a:spcPts val="600"/>
              </a:spcAft>
              <a:buClr>
                <a:srgbClr val="000000"/>
              </a:buClr>
              <a:buSzPts val="3200"/>
              <a:buFont typeface="Arial" panose="020B0604020202020204" pitchFamily="34" charset="0"/>
              <a:buChar char="•"/>
            </a:pPr>
            <a:r>
              <a:rPr lang="en-US" sz="2800" kern="1200" dirty="0" err="1">
                <a:solidFill>
                  <a:schemeClr val="tx1"/>
                </a:solidFill>
                <a:latin typeface="+mn-lt"/>
                <a:ea typeface="+mn-ea"/>
                <a:cs typeface="+mn-cs"/>
              </a:rPr>
              <a:t>Sjá</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lesefni</a:t>
            </a:r>
            <a:r>
              <a:rPr lang="en-US" sz="2800" kern="1200" dirty="0">
                <a:solidFill>
                  <a:schemeClr val="tx1"/>
                </a:solidFill>
                <a:latin typeface="+mn-lt"/>
                <a:ea typeface="+mn-ea"/>
                <a:cs typeface="+mn-cs"/>
              </a:rPr>
              <a:t> um </a:t>
            </a:r>
            <a:r>
              <a:rPr lang="en-US" sz="2800" kern="1200" dirty="0" err="1">
                <a:solidFill>
                  <a:schemeClr val="tx1"/>
                </a:solidFill>
                <a:latin typeface="+mn-lt"/>
                <a:ea typeface="+mn-ea"/>
                <a:cs typeface="+mn-cs"/>
              </a:rPr>
              <a:t>kenningu</a:t>
            </a:r>
            <a:r>
              <a:rPr lang="en-US" sz="2800" kern="1200" dirty="0">
                <a:solidFill>
                  <a:schemeClr val="tx1"/>
                </a:solidFill>
                <a:latin typeface="+mn-lt"/>
                <a:ea typeface="+mn-ea"/>
                <a:cs typeface="+mn-cs"/>
              </a:rPr>
              <a:t> Locke inn á Moodle</a:t>
            </a:r>
          </a:p>
          <a:p>
            <a:pPr marL="0" marR="0" lvl="0" indent="-228600">
              <a:lnSpc>
                <a:spcPct val="90000"/>
              </a:lnSpc>
              <a:spcBef>
                <a:spcPts val="0"/>
              </a:spcBef>
              <a:spcAft>
                <a:spcPts val="600"/>
              </a:spcAft>
              <a:buFont typeface="Arial" panose="020B0604020202020204" pitchFamily="34" charset="0"/>
              <a:buChar char="•"/>
            </a:pPr>
            <a:endParaRPr lang="en-US" sz="2300" b="0" i="0" u="none" strike="noStrike" kern="1200" cap="none" dirty="0">
              <a:solidFill>
                <a:schemeClr val="tx1"/>
              </a:solidFill>
              <a:latin typeface="+mn-lt"/>
              <a:ea typeface="+mn-ea"/>
              <a:cs typeface="+mn-cs"/>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0"/>
        <p:cNvGrpSpPr/>
        <p:nvPr/>
      </p:nvGrpSpPr>
      <p:grpSpPr>
        <a:xfrm>
          <a:off x="0" y="0"/>
          <a:ext cx="0" cy="0"/>
          <a:chOff x="0" y="0"/>
          <a:chExt cx="0" cy="0"/>
        </a:xfrm>
      </p:grpSpPr>
      <p:sp>
        <p:nvSpPr>
          <p:cNvPr id="197" name="Rectangle 19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2106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Google Shape;191;p35"/>
          <p:cNvSpPr txBox="1">
            <a:spLocks noGrp="1"/>
          </p:cNvSpPr>
          <p:nvPr>
            <p:ph type="title"/>
          </p:nvPr>
        </p:nvSpPr>
        <p:spPr>
          <a:xfrm>
            <a:off x="693042" y="402482"/>
            <a:ext cx="8694540" cy="1461188"/>
          </a:xfrm>
          <a:prstGeom prst="rect">
            <a:avLst/>
          </a:prstGeom>
        </p:spPr>
        <p:txBody>
          <a:bodyPr spcFirstLastPara="1" lIns="91425" tIns="91425" rIns="91425" bIns="91425" anchorCtr="0">
            <a:normAutofit/>
          </a:bodyPr>
          <a:lstStyle/>
          <a:p>
            <a:pPr marL="0" lvl="0" indent="0" rtl="0">
              <a:spcBef>
                <a:spcPts val="0"/>
              </a:spcBef>
              <a:spcAft>
                <a:spcPts val="0"/>
              </a:spcAft>
              <a:buNone/>
            </a:pPr>
            <a:r>
              <a:rPr lang="en-US" sz="4400" b="1">
                <a:solidFill>
                  <a:srgbClr val="FFFFFF"/>
                </a:solidFill>
              </a:rPr>
              <a:t>Dæmi um fyrirtækjamarkmið:</a:t>
            </a:r>
          </a:p>
        </p:txBody>
      </p:sp>
      <p:sp>
        <p:nvSpPr>
          <p:cNvPr id="192" name="Google Shape;192;p35"/>
          <p:cNvSpPr txBox="1">
            <a:spLocks noGrp="1"/>
          </p:cNvSpPr>
          <p:nvPr>
            <p:ph type="body" idx="1"/>
          </p:nvPr>
        </p:nvSpPr>
        <p:spPr>
          <a:xfrm>
            <a:off x="693042" y="2106909"/>
            <a:ext cx="8694540" cy="5050284"/>
          </a:xfrm>
          <a:prstGeom prst="rect">
            <a:avLst/>
          </a:prstGeom>
        </p:spPr>
        <p:txBody>
          <a:bodyPr spcFirstLastPara="1" lIns="91425" tIns="91425" rIns="91425" bIns="91425" anchorCtr="0">
            <a:normAutofit/>
          </a:bodyPr>
          <a:lstStyle/>
          <a:p>
            <a:pPr marL="0" lvl="0" indent="0" rtl="0">
              <a:lnSpc>
                <a:spcPct val="90000"/>
              </a:lnSpc>
              <a:spcBef>
                <a:spcPts val="0"/>
              </a:spcBef>
              <a:spcAft>
                <a:spcPts val="600"/>
              </a:spcAft>
              <a:buNone/>
            </a:pPr>
            <a:r>
              <a:rPr lang="en-US" sz="2400" dirty="0" err="1"/>
              <a:t>Auka</a:t>
            </a:r>
            <a:r>
              <a:rPr lang="en-US" sz="2400" dirty="0"/>
              <a:t> </a:t>
            </a:r>
            <a:r>
              <a:rPr lang="en-US" sz="2400" dirty="0" err="1"/>
              <a:t>hæfni</a:t>
            </a:r>
            <a:r>
              <a:rPr lang="en-US" sz="2400" dirty="0"/>
              <a:t> </a:t>
            </a:r>
            <a:r>
              <a:rPr lang="en-US" sz="2400" dirty="0" err="1"/>
              <a:t>og</a:t>
            </a:r>
            <a:r>
              <a:rPr lang="en-US" sz="2400" dirty="0"/>
              <a:t> </a:t>
            </a:r>
            <a:r>
              <a:rPr lang="en-US" sz="2400" dirty="0" err="1"/>
              <a:t>starfsánægju</a:t>
            </a:r>
            <a:r>
              <a:rPr lang="en-US" sz="2400" dirty="0"/>
              <a:t>:</a:t>
            </a:r>
          </a:p>
          <a:p>
            <a:pPr marL="0" lvl="0" indent="0" rtl="0">
              <a:lnSpc>
                <a:spcPct val="90000"/>
              </a:lnSpc>
              <a:spcBef>
                <a:spcPts val="0"/>
              </a:spcBef>
              <a:spcAft>
                <a:spcPts val="600"/>
              </a:spcAft>
              <a:buNone/>
            </a:pPr>
            <a:endParaRPr lang="en-US" sz="2400" dirty="0"/>
          </a:p>
          <a:p>
            <a:pPr marL="457200" lvl="0" indent="-381000" rtl="0">
              <a:lnSpc>
                <a:spcPct val="90000"/>
              </a:lnSpc>
              <a:spcBef>
                <a:spcPts val="0"/>
              </a:spcBef>
              <a:spcAft>
                <a:spcPts val="600"/>
              </a:spcAft>
              <a:buClr>
                <a:schemeClr val="dk1"/>
              </a:buClr>
              <a:buSzPts val="2400"/>
              <a:buChar char="●"/>
            </a:pPr>
            <a:r>
              <a:rPr lang="en-US" sz="2400" dirty="0" err="1"/>
              <a:t>Hlutfall</a:t>
            </a:r>
            <a:r>
              <a:rPr lang="en-US" sz="2400" dirty="0"/>
              <a:t> </a:t>
            </a:r>
            <a:r>
              <a:rPr lang="en-US" sz="2400" dirty="0" err="1"/>
              <a:t>starfsfólks</a:t>
            </a:r>
            <a:r>
              <a:rPr lang="en-US" sz="2400" dirty="0"/>
              <a:t> </a:t>
            </a:r>
            <a:r>
              <a:rPr lang="en-US" sz="2400" dirty="0" err="1"/>
              <a:t>með</a:t>
            </a:r>
            <a:r>
              <a:rPr lang="en-US" sz="2400" dirty="0"/>
              <a:t> </a:t>
            </a:r>
            <a:r>
              <a:rPr lang="en-US" sz="2400" dirty="0" err="1"/>
              <a:t>meira</a:t>
            </a:r>
            <a:r>
              <a:rPr lang="en-US" sz="2400" dirty="0"/>
              <a:t> </a:t>
            </a:r>
            <a:r>
              <a:rPr lang="en-US" sz="2400" dirty="0" err="1"/>
              <a:t>en</a:t>
            </a:r>
            <a:r>
              <a:rPr lang="en-US" sz="2400" dirty="0"/>
              <a:t> 3 </a:t>
            </a:r>
            <a:r>
              <a:rPr lang="en-US" sz="2400" dirty="0" err="1"/>
              <a:t>ára</a:t>
            </a:r>
            <a:r>
              <a:rPr lang="en-US" sz="2400" dirty="0"/>
              <a:t> </a:t>
            </a:r>
            <a:r>
              <a:rPr lang="en-US" sz="2400" dirty="0" err="1"/>
              <a:t>starfsreynslu</a:t>
            </a:r>
            <a:r>
              <a:rPr lang="en-US" sz="2400" dirty="0"/>
              <a:t> </a:t>
            </a:r>
            <a:r>
              <a:rPr lang="en-US" sz="2400" dirty="0" err="1"/>
              <a:t>sé</a:t>
            </a:r>
            <a:r>
              <a:rPr lang="en-US" sz="2400" dirty="0"/>
              <a:t> 75%</a:t>
            </a:r>
          </a:p>
          <a:p>
            <a:pPr marL="457200" lvl="0" indent="-381000" rtl="0">
              <a:lnSpc>
                <a:spcPct val="90000"/>
              </a:lnSpc>
              <a:spcBef>
                <a:spcPts val="0"/>
              </a:spcBef>
              <a:spcAft>
                <a:spcPts val="600"/>
              </a:spcAft>
              <a:buClr>
                <a:schemeClr val="dk1"/>
              </a:buClr>
              <a:buSzPts val="2400"/>
              <a:buChar char="●"/>
            </a:pPr>
            <a:r>
              <a:rPr lang="en-US" sz="2400" dirty="0" err="1"/>
              <a:t>Ánægja</a:t>
            </a:r>
            <a:r>
              <a:rPr lang="en-US" sz="2400" dirty="0"/>
              <a:t> </a:t>
            </a:r>
            <a:r>
              <a:rPr lang="en-US" sz="2400" dirty="0" err="1"/>
              <a:t>starfsmanna</a:t>
            </a:r>
            <a:r>
              <a:rPr lang="en-US" sz="2400" dirty="0"/>
              <a:t> </a:t>
            </a:r>
            <a:r>
              <a:rPr lang="en-US" sz="2400" dirty="0" err="1"/>
              <a:t>sé</a:t>
            </a:r>
            <a:r>
              <a:rPr lang="en-US" sz="2400" dirty="0"/>
              <a:t> 80%</a:t>
            </a:r>
          </a:p>
          <a:p>
            <a:pPr marL="457200" lvl="0" indent="-381000" rtl="0">
              <a:lnSpc>
                <a:spcPct val="90000"/>
              </a:lnSpc>
              <a:spcBef>
                <a:spcPts val="0"/>
              </a:spcBef>
              <a:spcAft>
                <a:spcPts val="600"/>
              </a:spcAft>
              <a:buClr>
                <a:schemeClr val="dk1"/>
              </a:buClr>
              <a:buSzPts val="2400"/>
              <a:buChar char="●"/>
            </a:pPr>
            <a:r>
              <a:rPr lang="en-US" sz="2400" dirty="0" err="1"/>
              <a:t>Hlutfall</a:t>
            </a:r>
            <a:r>
              <a:rPr lang="en-US" sz="2400" dirty="0"/>
              <a:t> </a:t>
            </a:r>
            <a:r>
              <a:rPr lang="en-US" sz="2400" dirty="0" err="1"/>
              <a:t>starfsmanna</a:t>
            </a:r>
            <a:r>
              <a:rPr lang="en-US" sz="2400" dirty="0"/>
              <a:t> </a:t>
            </a:r>
            <a:r>
              <a:rPr lang="en-US" sz="2400" dirty="0" err="1"/>
              <a:t>sem</a:t>
            </a:r>
            <a:r>
              <a:rPr lang="en-US" sz="2400" dirty="0"/>
              <a:t> </a:t>
            </a:r>
            <a:r>
              <a:rPr lang="en-US" sz="2400" dirty="0" err="1"/>
              <a:t>eru</a:t>
            </a:r>
            <a:r>
              <a:rPr lang="en-US" sz="2400" dirty="0"/>
              <a:t> </a:t>
            </a:r>
            <a:r>
              <a:rPr lang="en-US" sz="2400" dirty="0" err="1"/>
              <a:t>ánægðir</a:t>
            </a:r>
            <a:r>
              <a:rPr lang="en-US" sz="2400" dirty="0"/>
              <a:t> </a:t>
            </a:r>
            <a:r>
              <a:rPr lang="en-US" sz="2400" dirty="0" err="1"/>
              <a:t>með</a:t>
            </a:r>
            <a:r>
              <a:rPr lang="en-US" sz="2400" dirty="0"/>
              <a:t> </a:t>
            </a:r>
            <a:r>
              <a:rPr lang="en-US" sz="2400" dirty="0" err="1"/>
              <a:t>fræðslu</a:t>
            </a:r>
            <a:r>
              <a:rPr lang="en-US" sz="2400" dirty="0"/>
              <a:t> </a:t>
            </a:r>
            <a:r>
              <a:rPr lang="en-US" sz="2400" dirty="0" err="1"/>
              <a:t>til</a:t>
            </a:r>
            <a:r>
              <a:rPr lang="en-US" sz="2400" dirty="0"/>
              <a:t> </a:t>
            </a:r>
            <a:r>
              <a:rPr lang="en-US" sz="2400" dirty="0" err="1"/>
              <a:t>að</a:t>
            </a:r>
            <a:r>
              <a:rPr lang="en-US" sz="2400" dirty="0"/>
              <a:t> </a:t>
            </a:r>
            <a:r>
              <a:rPr lang="en-US" sz="2400" dirty="0" err="1"/>
              <a:t>auka</a:t>
            </a:r>
            <a:r>
              <a:rPr lang="en-US" sz="2400" dirty="0"/>
              <a:t> </a:t>
            </a:r>
            <a:r>
              <a:rPr lang="en-US" sz="2400" dirty="0" err="1"/>
              <a:t>eigin</a:t>
            </a:r>
            <a:r>
              <a:rPr lang="en-US" sz="2400" dirty="0"/>
              <a:t> </a:t>
            </a:r>
            <a:r>
              <a:rPr lang="en-US" sz="2400" dirty="0" err="1"/>
              <a:t>starfshæfni</a:t>
            </a:r>
            <a:r>
              <a:rPr lang="en-US" sz="2400" dirty="0"/>
              <a:t> </a:t>
            </a:r>
            <a:r>
              <a:rPr lang="en-US" sz="2400" dirty="0" err="1"/>
              <a:t>sé</a:t>
            </a:r>
            <a:r>
              <a:rPr lang="en-US" sz="2400" dirty="0"/>
              <a:t> 85%</a:t>
            </a:r>
          </a:p>
          <a:p>
            <a:pPr marL="0" lvl="0" indent="0" rtl="0">
              <a:lnSpc>
                <a:spcPct val="90000"/>
              </a:lnSpc>
              <a:spcBef>
                <a:spcPts val="0"/>
              </a:spcBef>
              <a:spcAft>
                <a:spcPts val="600"/>
              </a:spcAft>
              <a:buClr>
                <a:schemeClr val="dk1"/>
              </a:buClr>
              <a:buSzPts val="1100"/>
              <a:buFont typeface="Arial"/>
              <a:buNone/>
            </a:pPr>
            <a:r>
              <a:rPr lang="en-US" sz="2400" dirty="0"/>
              <a:t> </a:t>
            </a:r>
          </a:p>
          <a:p>
            <a:pPr marL="457200" lvl="0" indent="0" rtl="0">
              <a:lnSpc>
                <a:spcPct val="90000"/>
              </a:lnSpc>
              <a:spcBef>
                <a:spcPts val="0"/>
              </a:spcBef>
              <a:spcAft>
                <a:spcPts val="600"/>
              </a:spcAft>
              <a:buNone/>
            </a:pPr>
            <a:r>
              <a:rPr lang="en-US" sz="2400" b="1" dirty="0" err="1"/>
              <a:t>Leiðir</a:t>
            </a:r>
            <a:r>
              <a:rPr lang="en-US" sz="2400" dirty="0"/>
              <a:t>: </a:t>
            </a:r>
            <a:r>
              <a:rPr lang="en-US" sz="2400" dirty="0" err="1"/>
              <a:t>nýliðaþjálfun</a:t>
            </a:r>
            <a:r>
              <a:rPr lang="en-US" sz="2400" dirty="0"/>
              <a:t>, </a:t>
            </a:r>
            <a:r>
              <a:rPr lang="en-US" sz="2400" dirty="0" err="1"/>
              <a:t>fóstrakerfi</a:t>
            </a:r>
            <a:r>
              <a:rPr lang="en-US" sz="2400" dirty="0"/>
              <a:t>, </a:t>
            </a:r>
            <a:r>
              <a:rPr lang="en-US" sz="2400" dirty="0" err="1"/>
              <a:t>símenntun</a:t>
            </a:r>
            <a:r>
              <a:rPr lang="en-US" sz="2400" dirty="0"/>
              <a:t>, </a:t>
            </a:r>
            <a:r>
              <a:rPr lang="en-US" sz="2400" dirty="0" err="1"/>
              <a:t>bónuskerfi</a:t>
            </a:r>
            <a:r>
              <a:rPr lang="en-US" sz="2400" dirty="0"/>
              <a:t>, </a:t>
            </a:r>
            <a:r>
              <a:rPr lang="en-US" sz="2400" dirty="0" err="1"/>
              <a:t>fjölskylduvæn</a:t>
            </a:r>
            <a:r>
              <a:rPr lang="en-US" sz="2400" dirty="0"/>
              <a:t> </a:t>
            </a:r>
            <a:r>
              <a:rPr lang="en-US" sz="2400" dirty="0" err="1"/>
              <a:t>stefna</a:t>
            </a:r>
            <a:r>
              <a:rPr lang="en-US" sz="2400" dirty="0"/>
              <a:t> </a:t>
            </a:r>
            <a:r>
              <a:rPr lang="en-US" sz="2400" dirty="0" err="1"/>
              <a:t>o.s.frv</a:t>
            </a:r>
            <a:r>
              <a:rPr lang="en-US" sz="2400" dirty="0"/>
              <a:t>. </a:t>
            </a:r>
          </a:p>
          <a:p>
            <a:pPr marL="457200" lvl="0" indent="0" rtl="0">
              <a:lnSpc>
                <a:spcPct val="90000"/>
              </a:lnSpc>
              <a:spcBef>
                <a:spcPts val="0"/>
              </a:spcBef>
              <a:spcAft>
                <a:spcPts val="600"/>
              </a:spcAft>
              <a:buNone/>
            </a:pPr>
            <a:endParaRPr lang="en-US" sz="2400" dirty="0"/>
          </a:p>
          <a:p>
            <a:pPr marL="0" lvl="0" indent="0" rtl="0">
              <a:lnSpc>
                <a:spcPct val="90000"/>
              </a:lnSpc>
              <a:spcBef>
                <a:spcPts val="0"/>
              </a:spcBef>
              <a:spcAft>
                <a:spcPts val="600"/>
              </a:spcAft>
              <a:buNone/>
            </a:pPr>
            <a:r>
              <a:rPr lang="en-US" sz="2400" dirty="0" err="1"/>
              <a:t>Verða</a:t>
            </a:r>
            <a:r>
              <a:rPr lang="en-US" sz="2400" dirty="0"/>
              <a:t> </a:t>
            </a:r>
            <a:r>
              <a:rPr lang="en-US" sz="2400" dirty="0" err="1"/>
              <a:t>bestur</a:t>
            </a:r>
            <a:r>
              <a:rPr lang="en-US" sz="2400" dirty="0"/>
              <a:t> á </a:t>
            </a:r>
            <a:r>
              <a:rPr lang="en-US" sz="2400" dirty="0" err="1"/>
              <a:t>markaðnum</a:t>
            </a:r>
            <a:r>
              <a:rPr lang="en-US" sz="2400" dirty="0"/>
              <a:t>, </a:t>
            </a:r>
            <a:r>
              <a:rPr lang="en-US" sz="2400" dirty="0" err="1"/>
              <a:t>skila</a:t>
            </a:r>
            <a:r>
              <a:rPr lang="en-US" sz="2400" dirty="0"/>
              <a:t> </a:t>
            </a:r>
            <a:r>
              <a:rPr lang="en-US" sz="2400" dirty="0" err="1"/>
              <a:t>alltaf</a:t>
            </a:r>
            <a:r>
              <a:rPr lang="en-US" sz="2400" dirty="0"/>
              <a:t> </a:t>
            </a:r>
            <a:r>
              <a:rPr lang="en-US" sz="2400" dirty="0" err="1"/>
              <a:t>bestu</a:t>
            </a:r>
            <a:r>
              <a:rPr lang="en-US" sz="2400" dirty="0"/>
              <a:t> </a:t>
            </a:r>
            <a:r>
              <a:rPr lang="en-US" sz="2400" dirty="0" err="1"/>
              <a:t>þjónustunni</a:t>
            </a:r>
            <a:r>
              <a:rPr lang="en-US" sz="2400" dirty="0"/>
              <a:t>, </a:t>
            </a:r>
            <a:r>
              <a:rPr lang="en-US" sz="2400" dirty="0" err="1"/>
              <a:t>ná</a:t>
            </a:r>
            <a:r>
              <a:rPr lang="en-US" sz="2400" dirty="0"/>
              <a:t> 70% </a:t>
            </a:r>
            <a:r>
              <a:rPr lang="en-US" sz="2400" dirty="0" err="1"/>
              <a:t>markaðshlutdeild</a:t>
            </a:r>
            <a:r>
              <a:rPr lang="en-US" sz="2400" dirty="0"/>
              <a:t> </a:t>
            </a:r>
            <a:r>
              <a:rPr lang="en-US" sz="2400" dirty="0" err="1"/>
              <a:t>og</a:t>
            </a:r>
            <a:r>
              <a:rPr lang="en-US" sz="2400" dirty="0"/>
              <a:t> </a:t>
            </a:r>
            <a:r>
              <a:rPr lang="en-US" sz="2400" dirty="0" err="1"/>
              <a:t>fleiri</a:t>
            </a:r>
            <a:r>
              <a:rPr lang="en-US" sz="2400" dirty="0"/>
              <a:t> </a:t>
            </a:r>
            <a:r>
              <a:rPr lang="en-US" sz="2400" dirty="0" err="1"/>
              <a:t>rekstrartengd</a:t>
            </a:r>
            <a:r>
              <a:rPr lang="en-US" sz="2400" dirty="0"/>
              <a:t> </a:t>
            </a:r>
            <a:r>
              <a:rPr lang="en-US" sz="2400" dirty="0" err="1"/>
              <a:t>markmið</a:t>
            </a:r>
            <a:r>
              <a:rPr lang="en-US" sz="24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p:nvSpPr>
          <p:cNvPr id="203" name="Rectangle 20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27" y="384983"/>
            <a:ext cx="9177570" cy="19879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Google Shape;197;p36"/>
          <p:cNvSpPr txBox="1">
            <a:spLocks noGrp="1"/>
          </p:cNvSpPr>
          <p:nvPr>
            <p:ph type="title"/>
          </p:nvPr>
        </p:nvSpPr>
        <p:spPr>
          <a:xfrm>
            <a:off x="693042" y="648346"/>
            <a:ext cx="8694540" cy="1461188"/>
          </a:xfrm>
          <a:prstGeom prst="rect">
            <a:avLst/>
          </a:prstGeom>
        </p:spPr>
        <p:txBody>
          <a:bodyPr spcFirstLastPara="1" lIns="91425" tIns="91425" rIns="91425" bIns="91425" anchorCtr="0">
            <a:normAutofit/>
          </a:bodyPr>
          <a:lstStyle/>
          <a:p>
            <a:pPr marL="0" lvl="0" indent="0" algn="ctr" rtl="0">
              <a:spcBef>
                <a:spcPts val="0"/>
              </a:spcBef>
              <a:spcAft>
                <a:spcPts val="0"/>
              </a:spcAft>
              <a:buNone/>
            </a:pPr>
            <a:r>
              <a:rPr lang="en-US" sz="4400">
                <a:solidFill>
                  <a:srgbClr val="FFFFFF"/>
                </a:solidFill>
              </a:rPr>
              <a:t>Lísa í undralandi</a:t>
            </a:r>
          </a:p>
        </p:txBody>
      </p:sp>
      <p:sp>
        <p:nvSpPr>
          <p:cNvPr id="198" name="Google Shape;198;p36"/>
          <p:cNvSpPr txBox="1">
            <a:spLocks noGrp="1"/>
          </p:cNvSpPr>
          <p:nvPr>
            <p:ph type="body" idx="1"/>
          </p:nvPr>
        </p:nvSpPr>
        <p:spPr>
          <a:xfrm>
            <a:off x="693042" y="2636260"/>
            <a:ext cx="8694540" cy="4172696"/>
          </a:xfrm>
          <a:prstGeom prst="rect">
            <a:avLst/>
          </a:prstGeom>
        </p:spPr>
        <p:txBody>
          <a:bodyPr spcFirstLastPara="1" lIns="91425" tIns="91425" rIns="91425" bIns="91425" anchor="ctr" anchorCtr="0">
            <a:normAutofit/>
          </a:bodyPr>
          <a:lstStyle/>
          <a:p>
            <a:pPr marL="0" lvl="0" indent="0" rtl="0">
              <a:spcBef>
                <a:spcPts val="0"/>
              </a:spcBef>
              <a:spcAft>
                <a:spcPts val="600"/>
              </a:spcAft>
              <a:buNone/>
            </a:pPr>
            <a:r>
              <a:rPr lang="en-US" sz="2300">
                <a:highlight>
                  <a:srgbClr val="FFFFFF"/>
                </a:highlight>
              </a:rPr>
              <a:t>Lewis Carroll skrifaði söguna um Lísu í Undralandi.</a:t>
            </a:r>
          </a:p>
          <a:p>
            <a:pPr marL="0" lvl="0" indent="0" rtl="0">
              <a:spcBef>
                <a:spcPts val="0"/>
              </a:spcBef>
              <a:spcAft>
                <a:spcPts val="600"/>
              </a:spcAft>
              <a:buNone/>
            </a:pPr>
            <a:endParaRPr lang="en-US" sz="2300">
              <a:highlight>
                <a:srgbClr val="FFFFFF"/>
              </a:highlight>
            </a:endParaRPr>
          </a:p>
          <a:p>
            <a:pPr marL="0" lvl="0" indent="0" rtl="0">
              <a:spcBef>
                <a:spcPts val="0"/>
              </a:spcBef>
              <a:spcAft>
                <a:spcPts val="600"/>
              </a:spcAft>
              <a:buNone/>
            </a:pPr>
            <a:r>
              <a:rPr lang="en-US" sz="2300">
                <a:highlight>
                  <a:srgbClr val="FFFFFF"/>
                </a:highlight>
              </a:rPr>
              <a:t> Lísa spyr köttinn hvert hún eigi að fara og hann spyr hvert hún ætli fara. Lísa veit það ekki og þá segir kötturinn ef þú veist ekki hvert þú ert að fara þá skiptir ekki máli hvert þú ferð, þú getur bara verið á einhverjum stað.</a:t>
            </a:r>
            <a:endParaRPr lang="en-US"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5"/>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371"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 y="0"/>
            <a:ext cx="10080373" cy="75596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82757"/>
            <a:ext cx="597277" cy="558996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4200" y="982757"/>
            <a:ext cx="9086425" cy="55899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Google Shape;76;p16"/>
          <p:cNvSpPr txBox="1"/>
          <p:nvPr/>
        </p:nvSpPr>
        <p:spPr>
          <a:xfrm>
            <a:off x="1260064" y="1161973"/>
            <a:ext cx="7825988" cy="130526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b="1" i="0" u="none" strike="noStrike" kern="1200" cap="none">
                <a:solidFill>
                  <a:schemeClr val="tx1"/>
                </a:solidFill>
                <a:latin typeface="+mj-lt"/>
                <a:ea typeface="+mj-ea"/>
                <a:cs typeface="+mj-cs"/>
              </a:rPr>
              <a:t>Fáir sem setja sér markmið</a:t>
            </a:r>
          </a:p>
        </p:txBody>
      </p:sp>
      <p:sp>
        <p:nvSpPr>
          <p:cNvPr id="77" name="Google Shape;77;p16"/>
          <p:cNvSpPr txBox="1"/>
          <p:nvPr/>
        </p:nvSpPr>
        <p:spPr>
          <a:xfrm>
            <a:off x="1260078" y="2644562"/>
            <a:ext cx="7826345" cy="3748938"/>
          </a:xfrm>
          <a:prstGeom prst="rect">
            <a:avLst/>
          </a:prstGeom>
        </p:spPr>
        <p:txBody>
          <a:bodyPr spcFirstLastPara="1" vert="horz" lIns="91440" tIns="45720" rIns="91440" bIns="45720" rtlCol="0" anchorCtr="0">
            <a:normAutofit/>
          </a:bodyPr>
          <a:lstStyle/>
          <a:p>
            <a:pPr marL="432000" marR="0" lvl="0" indent="-228600">
              <a:lnSpc>
                <a:spcPct val="90000"/>
              </a:lnSpc>
              <a:spcBef>
                <a:spcPts val="0"/>
              </a:spcBef>
              <a:spcAft>
                <a:spcPts val="600"/>
              </a:spcAft>
              <a:buClr>
                <a:srgbClr val="000000"/>
              </a:buClr>
              <a:buSzPts val="2400"/>
              <a:buFont typeface="Arial" panose="020B0604020202020204" pitchFamily="34" charset="0"/>
              <a:buChar char="•"/>
            </a:pPr>
            <a:r>
              <a:rPr lang="en-US" sz="1800" b="0" i="0" u="none" strike="noStrike" kern="1200" cap="none">
                <a:solidFill>
                  <a:schemeClr val="tx1"/>
                </a:solidFill>
                <a:latin typeface="+mn-lt"/>
                <a:ea typeface="+mn-ea"/>
                <a:cs typeface="+mn-cs"/>
                <a:sym typeface="Arial"/>
              </a:rPr>
              <a:t>Tölum í stað þess að framkvæma</a:t>
            </a:r>
          </a:p>
          <a:p>
            <a:pPr marL="432000" marR="0" lvl="0" indent="-228600">
              <a:lnSpc>
                <a:spcPct val="90000"/>
              </a:lnSpc>
              <a:spcBef>
                <a:spcPts val="0"/>
              </a:spcBef>
              <a:spcAft>
                <a:spcPts val="600"/>
              </a:spcAft>
              <a:buClr>
                <a:srgbClr val="000000"/>
              </a:buClr>
              <a:buSzPts val="2400"/>
              <a:buFont typeface="Arial" panose="020B0604020202020204" pitchFamily="34" charset="0"/>
              <a:buChar char="•"/>
            </a:pPr>
            <a:r>
              <a:rPr lang="en-US" sz="1800" b="0" i="0" u="none" strike="noStrike" kern="1200" cap="none">
                <a:solidFill>
                  <a:schemeClr val="tx1"/>
                </a:solidFill>
                <a:latin typeface="+mn-lt"/>
                <a:ea typeface="+mn-ea"/>
                <a:cs typeface="+mn-cs"/>
                <a:sym typeface="Arial"/>
              </a:rPr>
              <a:t>Öxlum ekki ábyrgð á lífi okkar – bið eftir kraftaverki</a:t>
            </a:r>
          </a:p>
          <a:p>
            <a:pPr marL="432000" marR="0" lvl="0" indent="-228600">
              <a:lnSpc>
                <a:spcPct val="90000"/>
              </a:lnSpc>
              <a:spcBef>
                <a:spcPts val="0"/>
              </a:spcBef>
              <a:spcAft>
                <a:spcPts val="600"/>
              </a:spcAft>
              <a:buClr>
                <a:srgbClr val="000000"/>
              </a:buClr>
              <a:buSzPts val="2400"/>
              <a:buFont typeface="Arial" panose="020B0604020202020204" pitchFamily="34" charset="0"/>
              <a:buChar char="•"/>
            </a:pPr>
            <a:r>
              <a:rPr lang="en-US" sz="1800" b="0" i="0" u="none" strike="noStrike" kern="1200" cap="none">
                <a:solidFill>
                  <a:schemeClr val="tx1"/>
                </a:solidFill>
                <a:latin typeface="+mn-lt"/>
                <a:ea typeface="+mn-ea"/>
                <a:cs typeface="+mn-cs"/>
                <a:sym typeface="Arial"/>
              </a:rPr>
              <a:t>Áttum okkur ekki á mikilvægi markmiða</a:t>
            </a:r>
          </a:p>
          <a:p>
            <a:pPr marL="432000" marR="0" lvl="0" indent="-228600">
              <a:lnSpc>
                <a:spcPct val="90000"/>
              </a:lnSpc>
              <a:spcBef>
                <a:spcPts val="0"/>
              </a:spcBef>
              <a:spcAft>
                <a:spcPts val="600"/>
              </a:spcAft>
              <a:buClr>
                <a:srgbClr val="000000"/>
              </a:buClr>
              <a:buSzPts val="2400"/>
              <a:buFont typeface="Arial" panose="020B0604020202020204" pitchFamily="34" charset="0"/>
              <a:buChar char="•"/>
            </a:pPr>
            <a:r>
              <a:rPr lang="en-US" sz="1800" b="0" i="0" u="none" strike="noStrike" kern="1200" cap="none">
                <a:solidFill>
                  <a:schemeClr val="tx1"/>
                </a:solidFill>
                <a:latin typeface="+mn-lt"/>
                <a:ea typeface="+mn-ea"/>
                <a:cs typeface="+mn-cs"/>
                <a:sym typeface="Arial"/>
              </a:rPr>
              <a:t>Skortur á sjálfstrausti</a:t>
            </a:r>
          </a:p>
          <a:p>
            <a:pPr marL="432000" marR="0" lvl="0" indent="-228600">
              <a:lnSpc>
                <a:spcPct val="90000"/>
              </a:lnSpc>
              <a:spcBef>
                <a:spcPts val="0"/>
              </a:spcBef>
              <a:spcAft>
                <a:spcPts val="600"/>
              </a:spcAft>
              <a:buClr>
                <a:srgbClr val="000000"/>
              </a:buClr>
              <a:buSzPts val="2400"/>
              <a:buFont typeface="Arial" panose="020B0604020202020204" pitchFamily="34" charset="0"/>
              <a:buChar char="•"/>
            </a:pPr>
            <a:r>
              <a:rPr lang="en-US" sz="1800" b="0" i="0" u="none" strike="noStrike" kern="1200" cap="none">
                <a:solidFill>
                  <a:schemeClr val="tx1"/>
                </a:solidFill>
                <a:latin typeface="+mn-lt"/>
                <a:ea typeface="+mn-ea"/>
                <a:cs typeface="+mn-cs"/>
                <a:sym typeface="Arial"/>
              </a:rPr>
              <a:t>Ótti við höfnun, gagnrýni eða mistök </a:t>
            </a:r>
          </a:p>
          <a:p>
            <a:pPr marL="432000" marR="0" lvl="0" indent="-228600">
              <a:lnSpc>
                <a:spcPct val="90000"/>
              </a:lnSpc>
              <a:spcBef>
                <a:spcPts val="0"/>
              </a:spcBef>
              <a:spcAft>
                <a:spcPts val="600"/>
              </a:spcAft>
              <a:buClr>
                <a:srgbClr val="000000"/>
              </a:buClr>
              <a:buSzPts val="2400"/>
              <a:buFont typeface="Arial" panose="020B0604020202020204" pitchFamily="34" charset="0"/>
              <a:buChar char="•"/>
            </a:pPr>
            <a:r>
              <a:rPr lang="en-US" sz="1800" b="0" i="0" u="none" strike="noStrike" kern="1200" cap="none">
                <a:solidFill>
                  <a:schemeClr val="tx1"/>
                </a:solidFill>
                <a:latin typeface="+mn-lt"/>
                <a:ea typeface="+mn-ea"/>
                <a:cs typeface="+mn-cs"/>
                <a:sym typeface="Arial"/>
              </a:rPr>
              <a:t>Vitum ekki hvað við viljum innst inni</a:t>
            </a:r>
          </a:p>
          <a:p>
            <a:pPr marL="431999" marR="0" lvl="0" indent="-228600">
              <a:lnSpc>
                <a:spcPct val="90000"/>
              </a:lnSpc>
              <a:spcBef>
                <a:spcPts val="0"/>
              </a:spcBef>
              <a:spcAft>
                <a:spcPts val="600"/>
              </a:spcAft>
              <a:buClr>
                <a:srgbClr val="000000"/>
              </a:buClr>
              <a:buSzPts val="2400"/>
              <a:buFont typeface="Arial" panose="020B0604020202020204" pitchFamily="34" charset="0"/>
              <a:buChar char="•"/>
            </a:pPr>
            <a:r>
              <a:rPr lang="en-US" sz="1800" b="0" i="0" u="none" strike="noStrike" kern="1200" cap="none">
                <a:solidFill>
                  <a:schemeClr val="tx1"/>
                </a:solidFill>
                <a:latin typeface="+mn-lt"/>
                <a:ea typeface="+mn-ea"/>
                <a:cs typeface="+mn-cs"/>
                <a:sym typeface="Arial"/>
              </a:rPr>
              <a:t>Kunnum ekki að setja markmið</a:t>
            </a:r>
            <a:endParaRPr lang="en-US" sz="1800" kern="1200">
              <a:solidFill>
                <a:schemeClr val="tx1"/>
              </a:solidFill>
              <a:latin typeface="+mn-lt"/>
              <a:ea typeface="+mn-ea"/>
              <a:cs typeface="+mn-cs"/>
            </a:endParaRPr>
          </a:p>
          <a:p>
            <a:pPr marL="431999" marR="0" lvl="0" indent="-228600">
              <a:lnSpc>
                <a:spcPct val="90000"/>
              </a:lnSpc>
              <a:spcBef>
                <a:spcPts val="0"/>
              </a:spcBef>
              <a:spcAft>
                <a:spcPts val="600"/>
              </a:spcAft>
              <a:buClr>
                <a:srgbClr val="000000"/>
              </a:buClr>
              <a:buSzPts val="2400"/>
              <a:buFont typeface="Arial" panose="020B0604020202020204" pitchFamily="34" charset="0"/>
              <a:buChar char="•"/>
            </a:pPr>
            <a:r>
              <a:rPr lang="en-US" sz="1800" kern="1200">
                <a:solidFill>
                  <a:schemeClr val="tx1"/>
                </a:solidFill>
                <a:latin typeface="+mn-lt"/>
                <a:ea typeface="+mn-ea"/>
                <a:cs typeface="+mn-cs"/>
              </a:rPr>
              <a:t>Tímaskortur</a:t>
            </a:r>
          </a:p>
          <a:p>
            <a:pPr marL="0" marR="0" lvl="0" indent="-228600">
              <a:lnSpc>
                <a:spcPct val="90000"/>
              </a:lnSpc>
              <a:spcBef>
                <a:spcPts val="0"/>
              </a:spcBef>
              <a:spcAft>
                <a:spcPts val="600"/>
              </a:spcAft>
              <a:buFont typeface="Arial" panose="020B0604020202020204" pitchFamily="34" charset="0"/>
              <a:buChar char="•"/>
            </a:pPr>
            <a:endParaRPr lang="en-US" sz="1800" kern="1200">
              <a:solidFill>
                <a:schemeClr val="tx1"/>
              </a:solidFill>
              <a:latin typeface="+mn-lt"/>
              <a:ea typeface="+mn-ea"/>
              <a:cs typeface="+mn-cs"/>
            </a:endParaRPr>
          </a:p>
          <a:p>
            <a:pPr marL="0" marR="0" lvl="0" indent="-228600">
              <a:lnSpc>
                <a:spcPct val="90000"/>
              </a:lnSpc>
              <a:spcBef>
                <a:spcPts val="0"/>
              </a:spcBef>
              <a:spcAft>
                <a:spcPts val="600"/>
              </a:spcAft>
              <a:buFont typeface="Arial" panose="020B0604020202020204" pitchFamily="34" charset="0"/>
              <a:buChar char="•"/>
            </a:pPr>
            <a:r>
              <a:rPr lang="en-US" sz="1800" kern="1200">
                <a:solidFill>
                  <a:schemeClr val="tx1"/>
                </a:solidFill>
                <a:latin typeface="+mn-lt"/>
                <a:ea typeface="+mn-ea"/>
                <a:cs typeface="+mn-cs"/>
              </a:rPr>
              <a:t>Ágætt að venja sig á að setjast niður eftir hvert ár og taka stöðuna og setja sér nokkur markmið fyrir árið.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p:nvPr/>
        </p:nvSpPr>
        <p:spPr>
          <a:xfrm>
            <a:off x="504000" y="498727"/>
            <a:ext cx="9071700" cy="1089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Font typeface="Arial"/>
              <a:buNone/>
            </a:pPr>
            <a:r>
              <a:rPr lang="en-US" sz="4400" b="1">
                <a:solidFill>
                  <a:schemeClr val="dk1"/>
                </a:solidFill>
              </a:rPr>
              <a:t>Fimm tegundir markmiða</a:t>
            </a:r>
            <a:endParaRPr sz="4400" b="1">
              <a:solidFill>
                <a:schemeClr val="dk1"/>
              </a:solidFill>
            </a:endParaRPr>
          </a:p>
          <a:p>
            <a:pPr marL="0" marR="0" lvl="0" indent="0" algn="ctr" rtl="0">
              <a:spcBef>
                <a:spcPts val="0"/>
              </a:spcBef>
              <a:spcAft>
                <a:spcPts val="0"/>
              </a:spcAft>
              <a:buNone/>
            </a:pPr>
            <a:endParaRPr sz="4400" b="1" i="0" u="none" strike="noStrike" cap="none">
              <a:solidFill>
                <a:srgbClr val="000000"/>
              </a:solidFill>
            </a:endParaRPr>
          </a:p>
        </p:txBody>
      </p:sp>
      <p:pic>
        <p:nvPicPr>
          <p:cNvPr id="83" name="Google Shape;83;p17"/>
          <p:cNvPicPr preferRelativeResize="0"/>
          <p:nvPr/>
        </p:nvPicPr>
        <p:blipFill rotWithShape="1">
          <a:blip r:embed="rId3">
            <a:alphaModFix/>
          </a:blip>
          <a:srcRect/>
          <a:stretch/>
        </p:blipFill>
        <p:spPr>
          <a:xfrm>
            <a:off x="228600" y="1828800"/>
            <a:ext cx="2057400" cy="2017440"/>
          </a:xfrm>
          <a:prstGeom prst="rect">
            <a:avLst/>
          </a:prstGeom>
          <a:noFill/>
          <a:ln>
            <a:noFill/>
          </a:ln>
        </p:spPr>
      </p:pic>
      <p:pic>
        <p:nvPicPr>
          <p:cNvPr id="84" name="Google Shape;84;p17"/>
          <p:cNvPicPr preferRelativeResize="0"/>
          <p:nvPr/>
        </p:nvPicPr>
        <p:blipFill rotWithShape="1">
          <a:blip r:embed="rId4">
            <a:alphaModFix/>
          </a:blip>
          <a:srcRect/>
          <a:stretch/>
        </p:blipFill>
        <p:spPr>
          <a:xfrm>
            <a:off x="2286000" y="2057400"/>
            <a:ext cx="2619000" cy="1742760"/>
          </a:xfrm>
          <a:prstGeom prst="rect">
            <a:avLst/>
          </a:prstGeom>
          <a:noFill/>
          <a:ln>
            <a:noFill/>
          </a:ln>
        </p:spPr>
      </p:pic>
      <p:pic>
        <p:nvPicPr>
          <p:cNvPr id="85" name="Google Shape;85;p17"/>
          <p:cNvPicPr preferRelativeResize="0"/>
          <p:nvPr/>
        </p:nvPicPr>
        <p:blipFill rotWithShape="1">
          <a:blip r:embed="rId5">
            <a:alphaModFix/>
          </a:blip>
          <a:srcRect/>
          <a:stretch/>
        </p:blipFill>
        <p:spPr>
          <a:xfrm>
            <a:off x="1286280" y="3343680"/>
            <a:ext cx="2142720" cy="2142720"/>
          </a:xfrm>
          <a:prstGeom prst="rect">
            <a:avLst/>
          </a:prstGeom>
          <a:noFill/>
          <a:ln>
            <a:noFill/>
          </a:ln>
        </p:spPr>
      </p:pic>
      <p:pic>
        <p:nvPicPr>
          <p:cNvPr id="86" name="Google Shape;86;p17"/>
          <p:cNvPicPr preferRelativeResize="0"/>
          <p:nvPr/>
        </p:nvPicPr>
        <p:blipFill rotWithShape="1">
          <a:blip r:embed="rId6">
            <a:alphaModFix/>
          </a:blip>
          <a:srcRect/>
          <a:stretch/>
        </p:blipFill>
        <p:spPr>
          <a:xfrm>
            <a:off x="228600" y="5257800"/>
            <a:ext cx="2286000" cy="1723680"/>
          </a:xfrm>
          <a:prstGeom prst="rect">
            <a:avLst/>
          </a:prstGeom>
          <a:noFill/>
          <a:ln>
            <a:noFill/>
          </a:ln>
        </p:spPr>
      </p:pic>
      <p:pic>
        <p:nvPicPr>
          <p:cNvPr id="87" name="Google Shape;87;p17"/>
          <p:cNvPicPr preferRelativeResize="0"/>
          <p:nvPr/>
        </p:nvPicPr>
        <p:blipFill rotWithShape="1">
          <a:blip r:embed="rId7">
            <a:alphaModFix/>
          </a:blip>
          <a:srcRect/>
          <a:stretch/>
        </p:blipFill>
        <p:spPr>
          <a:xfrm>
            <a:off x="2812470" y="5065650"/>
            <a:ext cx="2542680" cy="1800000"/>
          </a:xfrm>
          <a:prstGeom prst="rect">
            <a:avLst/>
          </a:prstGeom>
          <a:noFill/>
          <a:ln>
            <a:noFill/>
          </a:ln>
        </p:spPr>
      </p:pic>
      <p:graphicFrame>
        <p:nvGraphicFramePr>
          <p:cNvPr id="90" name="Google Shape;88;p17">
            <a:extLst>
              <a:ext uri="{FF2B5EF4-FFF2-40B4-BE49-F238E27FC236}">
                <a16:creationId xmlns:a16="http://schemas.microsoft.com/office/drawing/2014/main" id="{E1F160A9-2914-0909-B794-1F9E4AF5AD76}"/>
              </a:ext>
            </a:extLst>
          </p:cNvPr>
          <p:cNvGraphicFramePr/>
          <p:nvPr/>
        </p:nvGraphicFramePr>
        <p:xfrm>
          <a:off x="5149085" y="1920415"/>
          <a:ext cx="4426500" cy="49893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2"/>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371"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 y="0"/>
            <a:ext cx="10080373" cy="75596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82757"/>
            <a:ext cx="597277" cy="558996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4200" y="982757"/>
            <a:ext cx="9086425" cy="55899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Google Shape;93;p18"/>
          <p:cNvSpPr txBox="1"/>
          <p:nvPr/>
        </p:nvSpPr>
        <p:spPr>
          <a:xfrm>
            <a:off x="1260064" y="1161973"/>
            <a:ext cx="7825988" cy="130526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b="1" i="0" u="none" strike="noStrike" kern="1200" cap="none">
                <a:solidFill>
                  <a:schemeClr val="tx1"/>
                </a:solidFill>
                <a:latin typeface="+mj-lt"/>
                <a:ea typeface="+mj-ea"/>
                <a:cs typeface="+mj-cs"/>
              </a:rPr>
              <a:t>Hvað viljum við bæta</a:t>
            </a:r>
          </a:p>
        </p:txBody>
      </p:sp>
      <p:sp>
        <p:nvSpPr>
          <p:cNvPr id="94" name="Google Shape;94;p18"/>
          <p:cNvSpPr txBox="1"/>
          <p:nvPr/>
        </p:nvSpPr>
        <p:spPr>
          <a:xfrm>
            <a:off x="1260078" y="2644562"/>
            <a:ext cx="7826345" cy="3748938"/>
          </a:xfrm>
          <a:prstGeom prst="rect">
            <a:avLst/>
          </a:prstGeom>
        </p:spPr>
        <p:txBody>
          <a:bodyPr spcFirstLastPara="1" vert="horz" lIns="91440" tIns="45720" rIns="91440" bIns="45720" rtlCol="0" anchorCtr="0">
            <a:normAutofit/>
          </a:bodyPr>
          <a:lstStyle/>
          <a:p>
            <a:pPr marL="0" marR="0" lvl="0" indent="-228600">
              <a:lnSpc>
                <a:spcPct val="90000"/>
              </a:lnSpc>
              <a:spcBef>
                <a:spcPts val="0"/>
              </a:spcBef>
              <a:spcAft>
                <a:spcPts val="600"/>
              </a:spcAft>
              <a:buFont typeface="Arial" panose="020B0604020202020204" pitchFamily="34" charset="0"/>
              <a:buChar char="•"/>
            </a:pPr>
            <a:r>
              <a:rPr lang="en-US" sz="2100" b="1" i="0" u="none" strike="noStrike" kern="1200" cap="none">
                <a:solidFill>
                  <a:schemeClr val="tx1"/>
                </a:solidFill>
                <a:latin typeface="+mn-lt"/>
                <a:ea typeface="+mn-ea"/>
                <a:cs typeface="+mn-cs"/>
                <a:sym typeface="Arial"/>
              </a:rPr>
              <a:t>En hvar þurfum við að bæta okkur?  Erum við hamingjsöm á þeim stað sem við erum á? (könnun</a:t>
            </a:r>
            <a:r>
              <a:rPr lang="en-US" sz="2100" b="1" kern="1200">
                <a:solidFill>
                  <a:schemeClr val="tx1"/>
                </a:solidFill>
                <a:latin typeface="+mn-lt"/>
                <a:ea typeface="+mn-ea"/>
                <a:cs typeface="+mn-cs"/>
              </a:rPr>
              <a:t> inn á Moodle sem ég mæli með að þið takið) </a:t>
            </a:r>
            <a:r>
              <a:rPr lang="en-US" sz="2100" b="1" u="sng" kern="1200">
                <a:solidFill>
                  <a:schemeClr val="tx1"/>
                </a:solidFill>
                <a:latin typeface="+mn-lt"/>
                <a:ea typeface="+mn-ea"/>
                <a:cs typeface="+mn-cs"/>
                <a:hlinkClick r:id="rId3"/>
              </a:rPr>
              <a:t>Markmiðakönnun</a:t>
            </a:r>
            <a:endParaRPr lang="en-US" sz="2100" b="0" i="0" u="none" strike="noStrike" kern="1200" cap="none">
              <a:solidFill>
                <a:schemeClr val="tx1"/>
              </a:solidFill>
              <a:latin typeface="+mn-lt"/>
              <a:ea typeface="+mn-ea"/>
              <a:cs typeface="+mn-cs"/>
              <a:sym typeface="Arial"/>
            </a:endParaRP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Persónuleg markmið</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Markmið fyrir fjölskylduna</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Heilsufarsmarkmið</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Hugarfarsmarkmið</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Markmið um nám og sjálfsþroska</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Frama- og starfsmarkmið</a:t>
            </a:r>
          </a:p>
          <a:p>
            <a:pPr marL="432000" marR="0" lvl="0" indent="-228600">
              <a:lnSpc>
                <a:spcPct val="90000"/>
              </a:lnSpc>
              <a:spcBef>
                <a:spcPts val="0"/>
              </a:spcBef>
              <a:spcAft>
                <a:spcPts val="600"/>
              </a:spcAft>
              <a:buClr>
                <a:srgbClr val="000000"/>
              </a:buClr>
              <a:buSzPts val="1440"/>
              <a:buFont typeface="Arial" panose="020B0604020202020204" pitchFamily="34" charset="0"/>
              <a:buChar char="•"/>
            </a:pPr>
            <a:r>
              <a:rPr lang="en-US" sz="2100" b="0" i="0" u="none" strike="noStrike" kern="1200" cap="none">
                <a:solidFill>
                  <a:schemeClr val="tx1"/>
                </a:solidFill>
                <a:latin typeface="+mn-lt"/>
                <a:ea typeface="+mn-ea"/>
                <a:cs typeface="+mn-cs"/>
                <a:sym typeface="Arial"/>
              </a:rPr>
              <a:t>Fjárhagsleg markmið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p:nvPr/>
        </p:nvSpPr>
        <p:spPr>
          <a:xfrm>
            <a:off x="504000" y="277200"/>
            <a:ext cx="9071640" cy="13107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4400" b="1" i="0" u="none" strike="noStrike" cap="none">
                <a:solidFill>
                  <a:srgbClr val="000000"/>
                </a:solidFill>
              </a:rPr>
              <a:t>Markmið eru draumar með eindaga</a:t>
            </a:r>
          </a:p>
        </p:txBody>
      </p:sp>
      <p:sp>
        <p:nvSpPr>
          <p:cNvPr id="100" name="Google Shape;100;p19"/>
          <p:cNvSpPr txBox="1"/>
          <p:nvPr/>
        </p:nvSpPr>
        <p:spPr>
          <a:xfrm>
            <a:off x="504000" y="1769040"/>
            <a:ext cx="9071640" cy="4989240"/>
          </a:xfrm>
          <a:prstGeom prst="rect">
            <a:avLst/>
          </a:prstGeom>
          <a:noFill/>
          <a:ln>
            <a:noFill/>
          </a:ln>
        </p:spPr>
        <p:txBody>
          <a:bodyPr spcFirstLastPara="1" wrap="square" lIns="0" tIns="0" rIns="0" bIns="0" anchor="t" anchorCtr="0">
            <a:noAutofit/>
          </a:bodyPr>
          <a:lstStyle/>
          <a:p>
            <a:pPr marL="108000" marR="0" lvl="0" algn="l" rtl="0">
              <a:spcBef>
                <a:spcPts val="0"/>
              </a:spcBef>
              <a:spcAft>
                <a:spcPts val="0"/>
              </a:spcAft>
              <a:buClr>
                <a:srgbClr val="000000"/>
              </a:buClr>
              <a:buSzPts val="1440"/>
            </a:pPr>
            <a:endParaRPr lang="en-US" sz="3200" b="0" i="0" u="none" strike="noStrike" cap="none" dirty="0">
              <a:solidFill>
                <a:srgbClr val="000000"/>
              </a:solidFill>
              <a:latin typeface="Arial"/>
              <a:ea typeface="Arial"/>
              <a:cs typeface="Arial"/>
              <a:sym typeface="Arial"/>
            </a:endParaRPr>
          </a:p>
        </p:txBody>
      </p:sp>
      <p:sp>
        <p:nvSpPr>
          <p:cNvPr id="5" name="Title 4">
            <a:extLst>
              <a:ext uri="{FF2B5EF4-FFF2-40B4-BE49-F238E27FC236}">
                <a16:creationId xmlns:a16="http://schemas.microsoft.com/office/drawing/2014/main" id="{88432AAF-8DAA-8BC7-C85B-4C04A4B8E9D1}"/>
              </a:ext>
            </a:extLst>
          </p:cNvPr>
          <p:cNvSpPr>
            <a:spLocks noGrp="1"/>
          </p:cNvSpPr>
          <p:nvPr>
            <p:ph type="title"/>
          </p:nvPr>
        </p:nvSpPr>
        <p:spPr/>
        <p:txBody>
          <a:bodyPr/>
          <a:lstStyle/>
          <a:p>
            <a:endParaRPr lang="en-GB"/>
          </a:p>
        </p:txBody>
      </p:sp>
      <p:sp>
        <p:nvSpPr>
          <p:cNvPr id="6" name="Text Placeholder 5">
            <a:extLst>
              <a:ext uri="{FF2B5EF4-FFF2-40B4-BE49-F238E27FC236}">
                <a16:creationId xmlns:a16="http://schemas.microsoft.com/office/drawing/2014/main" id="{A94A081E-E321-164B-E950-AE8631858647}"/>
              </a:ext>
            </a:extLst>
          </p:cNvPr>
          <p:cNvSpPr>
            <a:spLocks noGrp="1"/>
          </p:cNvSpPr>
          <p:nvPr>
            <p:ph type="body" idx="1"/>
          </p:nvPr>
        </p:nvSpPr>
        <p:spPr>
          <a:xfrm>
            <a:off x="256477" y="1769040"/>
            <a:ext cx="6188927" cy="4989600"/>
          </a:xfrm>
        </p:spPr>
        <p:txBody>
          <a:bodyPr/>
          <a:lstStyle/>
          <a:p>
            <a:pPr marL="565200" marR="0" lvl="0" indent="-457200" algn="l" rtl="0">
              <a:spcBef>
                <a:spcPts val="0"/>
              </a:spcBef>
              <a:spcAft>
                <a:spcPts val="0"/>
              </a:spcAft>
              <a:buClr>
                <a:srgbClr val="000000"/>
              </a:buClr>
              <a:buSzPts val="1440"/>
              <a:buFont typeface="Wingdings" panose="05000000000000000000" pitchFamily="2" charset="2"/>
              <a:buChar char="§"/>
            </a:pPr>
            <a:r>
              <a:rPr lang="en-US" sz="3200" b="1" i="0" u="none" strike="noStrike" cap="none" dirty="0" err="1">
                <a:solidFill>
                  <a:srgbClr val="000000"/>
                </a:solidFill>
                <a:latin typeface="Arial"/>
                <a:ea typeface="Arial"/>
                <a:cs typeface="Arial"/>
                <a:sym typeface="Arial"/>
              </a:rPr>
              <a:t>Hvers</a:t>
            </a:r>
            <a:r>
              <a:rPr lang="en-US" sz="3200" b="1" i="0" u="none" strike="noStrike" cap="none" dirty="0">
                <a:solidFill>
                  <a:srgbClr val="000000"/>
                </a:solidFill>
                <a:latin typeface="Arial"/>
                <a:ea typeface="Arial"/>
                <a:cs typeface="Arial"/>
                <a:sym typeface="Arial"/>
              </a:rPr>
              <a:t> </a:t>
            </a:r>
            <a:r>
              <a:rPr lang="en-US" sz="3200" b="1" i="0" u="none" strike="noStrike" cap="none" dirty="0" err="1">
                <a:solidFill>
                  <a:srgbClr val="000000"/>
                </a:solidFill>
                <a:latin typeface="Arial"/>
                <a:ea typeface="Arial"/>
                <a:cs typeface="Arial"/>
                <a:sym typeface="Arial"/>
              </a:rPr>
              <a:t>vegna</a:t>
            </a:r>
            <a:r>
              <a:rPr lang="en-US" sz="3200" b="1" i="0" u="none" strike="noStrike" cap="none" dirty="0">
                <a:solidFill>
                  <a:srgbClr val="000000"/>
                </a:solidFill>
                <a:latin typeface="Arial"/>
                <a:ea typeface="Arial"/>
                <a:cs typeface="Arial"/>
                <a:sym typeface="Arial"/>
              </a:rPr>
              <a:t> er </a:t>
            </a:r>
            <a:r>
              <a:rPr lang="en-US" sz="3200" b="1" i="0" u="none" strike="noStrike" cap="none" dirty="0" err="1">
                <a:solidFill>
                  <a:srgbClr val="000000"/>
                </a:solidFill>
                <a:latin typeface="Arial"/>
                <a:ea typeface="Arial"/>
                <a:cs typeface="Arial"/>
                <a:sym typeface="Arial"/>
              </a:rPr>
              <a:t>mikilvægt</a:t>
            </a:r>
            <a:r>
              <a:rPr lang="en-US" sz="3200" b="1" i="0" u="none" strike="noStrike" cap="none" dirty="0">
                <a:solidFill>
                  <a:srgbClr val="000000"/>
                </a:solidFill>
                <a:latin typeface="Arial"/>
                <a:ea typeface="Arial"/>
                <a:cs typeface="Arial"/>
                <a:sym typeface="Arial"/>
              </a:rPr>
              <a:t> </a:t>
            </a:r>
            <a:r>
              <a:rPr lang="en-US" sz="3200" b="1" i="0" u="none" strike="noStrike" cap="none" dirty="0" err="1">
                <a:solidFill>
                  <a:srgbClr val="000000"/>
                </a:solidFill>
                <a:latin typeface="Arial"/>
                <a:ea typeface="Arial"/>
                <a:cs typeface="Arial"/>
                <a:sym typeface="Arial"/>
              </a:rPr>
              <a:t>að</a:t>
            </a:r>
            <a:r>
              <a:rPr lang="en-US" sz="3200" b="1" i="0" u="none" strike="noStrike" cap="none" dirty="0">
                <a:solidFill>
                  <a:srgbClr val="000000"/>
                </a:solidFill>
                <a:latin typeface="Arial"/>
                <a:ea typeface="Arial"/>
                <a:cs typeface="Arial"/>
                <a:sym typeface="Arial"/>
              </a:rPr>
              <a:t> </a:t>
            </a:r>
            <a:r>
              <a:rPr lang="en-US" sz="3200" b="1" i="0" u="none" strike="noStrike" cap="none" dirty="0" err="1">
                <a:solidFill>
                  <a:srgbClr val="000000"/>
                </a:solidFill>
                <a:latin typeface="Arial"/>
                <a:ea typeface="Arial"/>
                <a:cs typeface="Arial"/>
                <a:sym typeface="Arial"/>
              </a:rPr>
              <a:t>setja</a:t>
            </a:r>
            <a:r>
              <a:rPr lang="en-US" sz="3200" b="1" i="0" u="none" strike="noStrike" cap="none" dirty="0">
                <a:solidFill>
                  <a:srgbClr val="000000"/>
                </a:solidFill>
                <a:latin typeface="Arial"/>
                <a:ea typeface="Arial"/>
                <a:cs typeface="Arial"/>
                <a:sym typeface="Arial"/>
              </a:rPr>
              <a:t> </a:t>
            </a:r>
            <a:r>
              <a:rPr lang="en-US" sz="3200" b="1" i="0" u="none" strike="noStrike" cap="none" dirty="0" err="1">
                <a:solidFill>
                  <a:srgbClr val="000000"/>
                </a:solidFill>
                <a:latin typeface="Arial"/>
                <a:ea typeface="Arial"/>
                <a:cs typeface="Arial"/>
                <a:sym typeface="Arial"/>
              </a:rPr>
              <a:t>sér</a:t>
            </a:r>
            <a:r>
              <a:rPr lang="en-US" sz="3200" b="1" i="0" u="none" strike="noStrike" cap="none" dirty="0">
                <a:solidFill>
                  <a:srgbClr val="000000"/>
                </a:solidFill>
                <a:latin typeface="Arial"/>
                <a:ea typeface="Arial"/>
                <a:cs typeface="Arial"/>
                <a:sym typeface="Arial"/>
              </a:rPr>
              <a:t> </a:t>
            </a:r>
            <a:r>
              <a:rPr lang="en-US" sz="3200" b="1" i="0" u="none" strike="noStrike" cap="none" dirty="0" err="1">
                <a:solidFill>
                  <a:srgbClr val="000000"/>
                </a:solidFill>
                <a:latin typeface="Arial"/>
                <a:ea typeface="Arial"/>
                <a:cs typeface="Arial"/>
                <a:sym typeface="Arial"/>
              </a:rPr>
              <a:t>markmið</a:t>
            </a:r>
            <a:r>
              <a:rPr lang="en-US" sz="3200" b="1" i="0" u="none" strike="noStrike" cap="none" dirty="0">
                <a:solidFill>
                  <a:srgbClr val="000000"/>
                </a:solidFill>
                <a:latin typeface="Arial"/>
                <a:ea typeface="Arial"/>
                <a:cs typeface="Arial"/>
                <a:sym typeface="Arial"/>
              </a:rPr>
              <a:t>?</a:t>
            </a:r>
          </a:p>
          <a:p>
            <a:pPr marL="108000" marR="0" lvl="0" indent="0" algn="l" rtl="0">
              <a:spcBef>
                <a:spcPts val="0"/>
              </a:spcBef>
              <a:spcAft>
                <a:spcPts val="0"/>
              </a:spcAft>
              <a:buClr>
                <a:srgbClr val="000000"/>
              </a:buClr>
              <a:buSzPts val="1440"/>
            </a:pPr>
            <a:endParaRPr lang="en-US" sz="3200" b="0" i="0" u="none" strike="noStrike" cap="none" dirty="0">
              <a:solidFill>
                <a:srgbClr val="000000"/>
              </a:solidFill>
              <a:latin typeface="Arial"/>
              <a:ea typeface="Arial"/>
              <a:cs typeface="Arial"/>
              <a:sym typeface="Arial"/>
            </a:endParaRPr>
          </a:p>
          <a:p>
            <a:pPr marL="565200" lvl="8" indent="-457200">
              <a:spcAft>
                <a:spcPts val="1200"/>
              </a:spcAft>
              <a:buSzPts val="1440"/>
              <a:buFont typeface="Wingdings" panose="05000000000000000000" pitchFamily="2" charset="2"/>
              <a:buChar char="§"/>
            </a:pPr>
            <a:r>
              <a:rPr lang="en-US" sz="2400" b="0" i="0" u="none" strike="noStrike" cap="none" dirty="0" err="1">
                <a:solidFill>
                  <a:srgbClr val="000000"/>
                </a:solidFill>
                <a:latin typeface="Arial"/>
                <a:ea typeface="Arial"/>
                <a:cs typeface="Arial"/>
                <a:sym typeface="Arial"/>
              </a:rPr>
              <a:t>Draga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fram</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það</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sem</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raunverulega</a:t>
            </a:r>
            <a:r>
              <a:rPr lang="en-US" sz="2400" b="0" i="0" u="none" strike="noStrike" cap="none" dirty="0">
                <a:solidFill>
                  <a:srgbClr val="000000"/>
                </a:solidFill>
                <a:latin typeface="Arial"/>
                <a:ea typeface="Arial"/>
                <a:cs typeface="Arial"/>
                <a:sym typeface="Arial"/>
              </a:rPr>
              <a:t> er </a:t>
            </a:r>
            <a:r>
              <a:rPr lang="en-US" sz="2400" b="0" i="0" u="none" strike="noStrike" cap="none" dirty="0" err="1">
                <a:solidFill>
                  <a:srgbClr val="000000"/>
                </a:solidFill>
                <a:latin typeface="Arial"/>
                <a:ea typeface="Arial"/>
                <a:cs typeface="Arial"/>
                <a:sym typeface="Arial"/>
              </a:rPr>
              <a:t>leitað</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eftir</a:t>
            </a:r>
            <a:r>
              <a:rPr lang="en-US" sz="2400" b="0" i="0" u="none" strike="noStrike" cap="none" dirty="0">
                <a:solidFill>
                  <a:srgbClr val="000000"/>
                </a:solidFill>
                <a:latin typeface="Arial"/>
                <a:ea typeface="Arial"/>
                <a:cs typeface="Arial"/>
                <a:sym typeface="Arial"/>
              </a:rPr>
              <a:t>.</a:t>
            </a:r>
          </a:p>
          <a:p>
            <a:pPr marL="565200" marR="0" lvl="0" indent="-457200" algn="l" rtl="0">
              <a:spcBef>
                <a:spcPts val="0"/>
              </a:spcBef>
              <a:spcAft>
                <a:spcPts val="1200"/>
              </a:spcAft>
              <a:buClr>
                <a:srgbClr val="000000"/>
              </a:buClr>
              <a:buSzPts val="1440"/>
              <a:buFont typeface="Wingdings" panose="05000000000000000000" pitchFamily="2" charset="2"/>
              <a:buChar char="§"/>
            </a:pPr>
            <a:r>
              <a:rPr lang="en-US" sz="2400" b="0" i="0" u="none" strike="noStrike" cap="none" dirty="0" err="1">
                <a:solidFill>
                  <a:srgbClr val="000000"/>
                </a:solidFill>
                <a:latin typeface="Arial"/>
                <a:ea typeface="Arial"/>
                <a:cs typeface="Arial"/>
                <a:sym typeface="Arial"/>
              </a:rPr>
              <a:t>Leiða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til</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þess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að</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við</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leggjum</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meira</a:t>
            </a:r>
            <a:r>
              <a:rPr lang="en-US" sz="2400" b="0" i="0" u="none" strike="noStrike" cap="none" dirty="0">
                <a:solidFill>
                  <a:srgbClr val="000000"/>
                </a:solidFill>
                <a:latin typeface="Arial"/>
                <a:ea typeface="Arial"/>
                <a:cs typeface="Arial"/>
                <a:sym typeface="Arial"/>
              </a:rPr>
              <a:t> á </a:t>
            </a:r>
            <a:r>
              <a:rPr lang="en-US" sz="2400" b="0" i="0" u="none" strike="noStrike" cap="none" dirty="0" err="1">
                <a:solidFill>
                  <a:srgbClr val="000000"/>
                </a:solidFill>
                <a:latin typeface="Arial"/>
                <a:ea typeface="Arial"/>
                <a:cs typeface="Arial"/>
                <a:sym typeface="Arial"/>
              </a:rPr>
              <a:t>okkur</a:t>
            </a:r>
            <a:r>
              <a:rPr lang="en-US" sz="2400" b="0" i="0" u="none" strike="noStrike" cap="none" dirty="0">
                <a:solidFill>
                  <a:srgbClr val="000000"/>
                </a:solidFill>
                <a:latin typeface="Arial"/>
                <a:ea typeface="Arial"/>
                <a:cs typeface="Arial"/>
                <a:sym typeface="Arial"/>
              </a:rPr>
              <a:t>.</a:t>
            </a:r>
          </a:p>
          <a:p>
            <a:pPr marL="565200" marR="0" lvl="0" indent="-457200" algn="l" rtl="0">
              <a:spcBef>
                <a:spcPts val="0"/>
              </a:spcBef>
              <a:spcAft>
                <a:spcPts val="1200"/>
              </a:spcAft>
              <a:buClr>
                <a:srgbClr val="000000"/>
              </a:buClr>
              <a:buSzPts val="1440"/>
              <a:buFont typeface="Wingdings" panose="05000000000000000000" pitchFamily="2" charset="2"/>
              <a:buChar char="§"/>
            </a:pPr>
            <a:r>
              <a:rPr lang="en-US" sz="2400" b="0" i="0" u="none" strike="noStrike" cap="none" dirty="0" err="1">
                <a:solidFill>
                  <a:srgbClr val="000000"/>
                </a:solidFill>
                <a:latin typeface="Arial"/>
                <a:ea typeface="Arial"/>
                <a:cs typeface="Arial"/>
                <a:sym typeface="Arial"/>
              </a:rPr>
              <a:t>Örva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okkur</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til</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að</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halda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okkur</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að</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verki</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þangað</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til</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viðunandi</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árangri</a:t>
            </a:r>
            <a:r>
              <a:rPr lang="en-US" sz="2400" b="0" i="0" u="none" strike="noStrike" cap="none" dirty="0">
                <a:solidFill>
                  <a:srgbClr val="000000"/>
                </a:solidFill>
                <a:latin typeface="Arial"/>
                <a:ea typeface="Arial"/>
                <a:cs typeface="Arial"/>
                <a:sym typeface="Arial"/>
              </a:rPr>
              <a:t> er </a:t>
            </a:r>
            <a:r>
              <a:rPr lang="en-US" sz="2400" b="0" i="0" u="none" strike="noStrike" cap="none" dirty="0" err="1">
                <a:solidFill>
                  <a:srgbClr val="000000"/>
                </a:solidFill>
                <a:latin typeface="Arial"/>
                <a:ea typeface="Arial"/>
                <a:cs typeface="Arial"/>
                <a:sym typeface="Arial"/>
              </a:rPr>
              <a:t>náð</a:t>
            </a:r>
            <a:r>
              <a:rPr lang="en-US" sz="2400" b="0" i="0" u="none" strike="noStrike" cap="none" dirty="0">
                <a:solidFill>
                  <a:srgbClr val="000000"/>
                </a:solidFill>
                <a:latin typeface="Arial"/>
                <a:ea typeface="Arial"/>
                <a:cs typeface="Arial"/>
                <a:sym typeface="Arial"/>
              </a:rPr>
              <a:t>.</a:t>
            </a:r>
          </a:p>
          <a:p>
            <a:pPr marL="565200" marR="0" lvl="0" indent="-457200" algn="l" rtl="0">
              <a:spcBef>
                <a:spcPts val="0"/>
              </a:spcBef>
              <a:spcAft>
                <a:spcPts val="1200"/>
              </a:spcAft>
              <a:buClr>
                <a:srgbClr val="000000"/>
              </a:buClr>
              <a:buSzPts val="1440"/>
              <a:buFont typeface="Wingdings" panose="05000000000000000000" pitchFamily="2" charset="2"/>
              <a:buChar char="§"/>
            </a:pPr>
            <a:r>
              <a:rPr lang="en-US" sz="2400" b="0" i="0" u="none" strike="noStrike" cap="none" dirty="0" err="1">
                <a:solidFill>
                  <a:srgbClr val="000000"/>
                </a:solidFill>
                <a:latin typeface="Arial"/>
                <a:ea typeface="Arial"/>
                <a:cs typeface="Arial"/>
                <a:sym typeface="Arial"/>
              </a:rPr>
              <a:t>Hvetja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til</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að</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leitað</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sé</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nýrra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leiða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til</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að</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leysa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vandamál</a:t>
            </a:r>
            <a:endParaRPr lang="en-US" sz="2400" b="0" i="0" u="none" strike="noStrike" cap="none" dirty="0">
              <a:solidFill>
                <a:srgbClr val="000000"/>
              </a:solidFill>
              <a:latin typeface="Arial"/>
              <a:ea typeface="Arial"/>
              <a:cs typeface="Arial"/>
              <a:sym typeface="Arial"/>
            </a:endParaRPr>
          </a:p>
          <a:p>
            <a:endParaRPr lang="en-GB" dirty="0"/>
          </a:p>
        </p:txBody>
      </p:sp>
      <p:sp>
        <p:nvSpPr>
          <p:cNvPr id="7" name="Text Placeholder 6">
            <a:extLst>
              <a:ext uri="{FF2B5EF4-FFF2-40B4-BE49-F238E27FC236}">
                <a16:creationId xmlns:a16="http://schemas.microsoft.com/office/drawing/2014/main" id="{7564C614-2F84-C4B9-2924-77727CB59125}"/>
              </a:ext>
            </a:extLst>
          </p:cNvPr>
          <p:cNvSpPr>
            <a:spLocks noGrp="1"/>
          </p:cNvSpPr>
          <p:nvPr>
            <p:ph type="body" idx="2"/>
          </p:nvPr>
        </p:nvSpPr>
        <p:spPr>
          <a:xfrm>
            <a:off x="6880302" y="1769040"/>
            <a:ext cx="2699298" cy="4989600"/>
          </a:xfrm>
        </p:spPr>
        <p:txBody>
          <a:bodyPr/>
          <a:lstStyle/>
          <a:p>
            <a:endParaRPr lang="en-GB" dirty="0"/>
          </a:p>
        </p:txBody>
      </p:sp>
      <p:pic>
        <p:nvPicPr>
          <p:cNvPr id="9" name="Picture 8" descr="Text&#10;&#10;Description automatically generated">
            <a:extLst>
              <a:ext uri="{FF2B5EF4-FFF2-40B4-BE49-F238E27FC236}">
                <a16:creationId xmlns:a16="http://schemas.microsoft.com/office/drawing/2014/main" id="{5828949D-FE2F-9E18-2263-0E89782EA06F}"/>
              </a:ext>
            </a:extLst>
          </p:cNvPr>
          <p:cNvPicPr>
            <a:picLocks noChangeAspect="1"/>
          </p:cNvPicPr>
          <p:nvPr/>
        </p:nvPicPr>
        <p:blipFill>
          <a:blip r:embed="rId3"/>
          <a:stretch>
            <a:fillRect/>
          </a:stretch>
        </p:blipFill>
        <p:spPr>
          <a:xfrm>
            <a:off x="6200078" y="1587601"/>
            <a:ext cx="3464274" cy="56948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p:nvPr/>
        </p:nvSpPr>
        <p:spPr>
          <a:xfrm>
            <a:off x="504000" y="346320"/>
            <a:ext cx="9071640" cy="117216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Font typeface="Arial"/>
              <a:buNone/>
            </a:pPr>
            <a:r>
              <a:rPr lang="nb-NO" sz="4400" b="1">
                <a:solidFill>
                  <a:schemeClr val="dk1"/>
                </a:solidFill>
              </a:rPr>
              <a:t>Til hvers setjum </a:t>
            </a:r>
          </a:p>
          <a:p>
            <a:pPr marL="0" lvl="0" indent="0" algn="ctr" rtl="0">
              <a:spcBef>
                <a:spcPts val="0"/>
              </a:spcBef>
              <a:spcAft>
                <a:spcPts val="0"/>
              </a:spcAft>
              <a:buClr>
                <a:schemeClr val="dk1"/>
              </a:buClr>
              <a:buFont typeface="Arial"/>
              <a:buNone/>
            </a:pPr>
            <a:r>
              <a:rPr lang="nb-NO" sz="4400" b="1">
                <a:solidFill>
                  <a:schemeClr val="dk1"/>
                </a:solidFill>
              </a:rPr>
              <a:t>við okkur markmið?</a:t>
            </a:r>
          </a:p>
        </p:txBody>
      </p:sp>
      <p:graphicFrame>
        <p:nvGraphicFramePr>
          <p:cNvPr id="108" name="Google Shape;106;p20">
            <a:extLst>
              <a:ext uri="{FF2B5EF4-FFF2-40B4-BE49-F238E27FC236}">
                <a16:creationId xmlns:a16="http://schemas.microsoft.com/office/drawing/2014/main" id="{4F67E8BE-BCF5-DE87-6F8A-F7D66E7D70CC}"/>
              </a:ext>
            </a:extLst>
          </p:cNvPr>
          <p:cNvGraphicFramePr/>
          <p:nvPr/>
        </p:nvGraphicFramePr>
        <p:xfrm>
          <a:off x="504000" y="1760290"/>
          <a:ext cx="9071700" cy="49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subTitle" idx="1"/>
          </p:nvPr>
        </p:nvSpPr>
        <p:spPr>
          <a:xfrm>
            <a:off x="504000" y="301320"/>
            <a:ext cx="9071700" cy="585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t>Gerum smá æfingu. Taktu þér tíma til að svara þeim spurningum sem koma upp á næstu glærum:</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subTitle" idx="1"/>
          </p:nvPr>
        </p:nvSpPr>
        <p:spPr>
          <a:xfrm>
            <a:off x="504000" y="301320"/>
            <a:ext cx="9071700" cy="5851800"/>
          </a:xfrm>
          <a:prstGeom prst="rect">
            <a:avLst/>
          </a:prstGeom>
        </p:spPr>
        <p:txBody>
          <a:bodyPr spcFirstLastPara="1" wrap="square" lIns="91425" tIns="91425" rIns="91425" bIns="91425" anchor="ctr" anchorCtr="0">
            <a:noAutofit/>
          </a:bodyPr>
          <a:lstStyle/>
          <a:p>
            <a:pPr marL="457200" lvl="0" indent="-419100" algn="l" rtl="0">
              <a:lnSpc>
                <a:spcPct val="115000"/>
              </a:lnSpc>
              <a:spcBef>
                <a:spcPts val="0"/>
              </a:spcBef>
              <a:spcAft>
                <a:spcPts val="0"/>
              </a:spcAft>
              <a:buClr>
                <a:schemeClr val="dk1"/>
              </a:buClr>
              <a:buSzPts val="3000"/>
              <a:buAutoNum type="arabicPeriod"/>
            </a:pPr>
            <a:r>
              <a:rPr lang="en-US" sz="3000">
                <a:solidFill>
                  <a:schemeClr val="dk1"/>
                </a:solidFill>
              </a:rPr>
              <a:t>Lokaðu augunum og sjáðu þig fyrir þér eftir 5 ár. Engar hömlur, óskastaða. Hvar ertu? Hvar býrðu? Hvernig líður þér?  …….</a:t>
            </a:r>
            <a:endParaRPr sz="30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1050</Words>
  <Application>Microsoft Office PowerPoint</Application>
  <PresentationFormat>Custom</PresentationFormat>
  <Paragraphs>123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Noto Sans Symbols</vt:lpstr>
      <vt:lpstr>Times New Roman</vt:lpstr>
      <vt:lpstr>Wingdings</vt:lpstr>
      <vt:lpstr>Office Theme</vt:lpstr>
      <vt:lpstr>Markmiðasetning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Lífsins hjól – mælikvarði  á ákveðna þætti sem við viljum hafa í lagi í okkar lífi</vt:lpstr>
      <vt:lpstr>PowerPoint Presentation</vt:lpstr>
      <vt:lpstr>Leiðbeinandi spurningar:</vt:lpstr>
      <vt:lpstr>PowerPoint Presentation</vt:lpstr>
      <vt:lpstr>PowerPoint Presentation</vt:lpstr>
      <vt:lpstr>PowerPoint Presentation</vt:lpstr>
      <vt:lpstr>PowerPoint Presentation</vt:lpstr>
      <vt:lpstr>PowerPoint Presentation</vt:lpstr>
      <vt:lpstr>Dæmi um fyrirtækjamarkmið:</vt:lpstr>
      <vt:lpstr>Lísa í undralandi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Markmiðasetning</dc:title>
  <cp:lastModifiedBy>Katrin Harðardóttir - VMA</cp:lastModifiedBy>
  <cp:revision>2</cp:revision>
  <dcterms:modified xsi:type="dcterms:W3CDTF">2022-08-26T17:43:08Z</dcterms:modified>
</cp:coreProperties>
</file>