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758678-04AA-4B00-B94C-ED2A0E4270A1}" v="2" dt="2022-08-18T11:20:58.229"/>
    <p1510:client id="{7906BE56-0DB1-C595-2AC2-E57E9B8CA951}" v="111" dt="2023-08-22T14:10:09.2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jana Pálsdóttir Margrétardóttir" userId="S::kristjana.palsdottir@vma.is::23fd32e7-e840-4c8f-ad4a-42b08d977adb" providerId="AD" clId="Web-{7906BE56-0DB1-C595-2AC2-E57E9B8CA951}"/>
    <pc:docChg chg="addSld modSld">
      <pc:chgData name="Kristjana Pálsdóttir Margrétardóttir" userId="S::kristjana.palsdottir@vma.is::23fd32e7-e840-4c8f-ad4a-42b08d977adb" providerId="AD" clId="Web-{7906BE56-0DB1-C595-2AC2-E57E9B8CA951}" dt="2023-08-22T14:10:05" v="105" actId="20577"/>
      <pc:docMkLst>
        <pc:docMk/>
      </pc:docMkLst>
      <pc:sldChg chg="addSp delSp modSp new mod modClrScheme chgLayout">
        <pc:chgData name="Kristjana Pálsdóttir Margrétardóttir" userId="S::kristjana.palsdottir@vma.is::23fd32e7-e840-4c8f-ad4a-42b08d977adb" providerId="AD" clId="Web-{7906BE56-0DB1-C595-2AC2-E57E9B8CA951}" dt="2023-08-22T14:10:05" v="105" actId="20577"/>
        <pc:sldMkLst>
          <pc:docMk/>
          <pc:sldMk cId="1963896976" sldId="282"/>
        </pc:sldMkLst>
        <pc:spChg chg="mod ord">
          <ac:chgData name="Kristjana Pálsdóttir Margrétardóttir" userId="S::kristjana.palsdottir@vma.is::23fd32e7-e840-4c8f-ad4a-42b08d977adb" providerId="AD" clId="Web-{7906BE56-0DB1-C595-2AC2-E57E9B8CA951}" dt="2023-08-22T14:09:29.483" v="60"/>
          <ac:spMkLst>
            <pc:docMk/>
            <pc:sldMk cId="1963896976" sldId="282"/>
            <ac:spMk id="2" creationId="{77FDE995-7ACD-DD20-B38A-7C99EC99A038}"/>
          </ac:spMkLst>
        </pc:spChg>
        <pc:spChg chg="del mod">
          <ac:chgData name="Kristjana Pálsdóttir Margrétardóttir" userId="S::kristjana.palsdottir@vma.is::23fd32e7-e840-4c8f-ad4a-42b08d977adb" providerId="AD" clId="Web-{7906BE56-0DB1-C595-2AC2-E57E9B8CA951}" dt="2023-08-22T14:08:37.450" v="29"/>
          <ac:spMkLst>
            <pc:docMk/>
            <pc:sldMk cId="1963896976" sldId="282"/>
            <ac:spMk id="3" creationId="{EA3E5A1B-D805-43DE-BD51-8C7176163DFE}"/>
          </ac:spMkLst>
        </pc:spChg>
        <pc:spChg chg="del mod ord">
          <ac:chgData name="Kristjana Pálsdóttir Margrétardóttir" userId="S::kristjana.palsdottir@vma.is::23fd32e7-e840-4c8f-ad4a-42b08d977adb" providerId="AD" clId="Web-{7906BE56-0DB1-C595-2AC2-E57E9B8CA951}" dt="2023-08-22T14:09:29.483" v="60"/>
          <ac:spMkLst>
            <pc:docMk/>
            <pc:sldMk cId="1963896976" sldId="282"/>
            <ac:spMk id="4" creationId="{27EB5CAF-03AC-DCDA-59B1-D7E453B8E98D}"/>
          </ac:spMkLst>
        </pc:spChg>
        <pc:spChg chg="add del mod">
          <ac:chgData name="Kristjana Pálsdóttir Margrétardóttir" userId="S::kristjana.palsdottir@vma.is::23fd32e7-e840-4c8f-ad4a-42b08d977adb" providerId="AD" clId="Web-{7906BE56-0DB1-C595-2AC2-E57E9B8CA951}" dt="2023-08-22T14:08:48.622" v="53"/>
          <ac:spMkLst>
            <pc:docMk/>
            <pc:sldMk cId="1963896976" sldId="282"/>
            <ac:spMk id="6" creationId="{F37F621B-C920-4A27-5382-E580B6266F0A}"/>
          </ac:spMkLst>
        </pc:spChg>
        <pc:spChg chg="add mod">
          <ac:chgData name="Kristjana Pálsdóttir Margrétardóttir" userId="S::kristjana.palsdottir@vma.is::23fd32e7-e840-4c8f-ad4a-42b08d977adb" providerId="AD" clId="Web-{7906BE56-0DB1-C595-2AC2-E57E9B8CA951}" dt="2023-08-22T14:10:05" v="105" actId="20577"/>
          <ac:spMkLst>
            <pc:docMk/>
            <pc:sldMk cId="1963896976" sldId="282"/>
            <ac:spMk id="9" creationId="{1533633B-5536-79C3-217D-DC6CC9AD4CA2}"/>
          </ac:spMkLst>
        </pc:spChg>
      </pc:sldChg>
    </pc:docChg>
  </pc:docChgLst>
  <pc:docChgLst>
    <pc:chgData name="Kristjana Pálsdóttir - VMA" userId="23fd32e7-e840-4c8f-ad4a-42b08d977adb" providerId="ADAL" clId="{35758678-04AA-4B00-B94C-ED2A0E4270A1}"/>
    <pc:docChg chg="modSld modMainMaster">
      <pc:chgData name="Kristjana Pálsdóttir - VMA" userId="23fd32e7-e840-4c8f-ad4a-42b08d977adb" providerId="ADAL" clId="{35758678-04AA-4B00-B94C-ED2A0E4270A1}" dt="2022-08-25T12:53:49.764" v="36" actId="20577"/>
      <pc:docMkLst>
        <pc:docMk/>
      </pc:docMkLst>
      <pc:sldChg chg="setBg">
        <pc:chgData name="Kristjana Pálsdóttir - VMA" userId="23fd32e7-e840-4c8f-ad4a-42b08d977adb" providerId="ADAL" clId="{35758678-04AA-4B00-B94C-ED2A0E4270A1}" dt="2022-08-18T11:20:58.229" v="0"/>
        <pc:sldMkLst>
          <pc:docMk/>
          <pc:sldMk cId="0" sldId="256"/>
        </pc:sldMkLst>
      </pc:sldChg>
      <pc:sldChg chg="modNotes">
        <pc:chgData name="Kristjana Pálsdóttir - VMA" userId="23fd32e7-e840-4c8f-ad4a-42b08d977adb" providerId="ADAL" clId="{35758678-04AA-4B00-B94C-ED2A0E4270A1}" dt="2022-08-18T11:20:58.229" v="0"/>
        <pc:sldMkLst>
          <pc:docMk/>
          <pc:sldMk cId="0" sldId="257"/>
        </pc:sldMkLst>
      </pc:sldChg>
      <pc:sldChg chg="modNotes">
        <pc:chgData name="Kristjana Pálsdóttir - VMA" userId="23fd32e7-e840-4c8f-ad4a-42b08d977adb" providerId="ADAL" clId="{35758678-04AA-4B00-B94C-ED2A0E4270A1}" dt="2022-08-18T11:20:58.229" v="0"/>
        <pc:sldMkLst>
          <pc:docMk/>
          <pc:sldMk cId="0" sldId="258"/>
        </pc:sldMkLst>
      </pc:sldChg>
      <pc:sldChg chg="modNotes">
        <pc:chgData name="Kristjana Pálsdóttir - VMA" userId="23fd32e7-e840-4c8f-ad4a-42b08d977adb" providerId="ADAL" clId="{35758678-04AA-4B00-B94C-ED2A0E4270A1}" dt="2022-08-18T11:20:58.229" v="0"/>
        <pc:sldMkLst>
          <pc:docMk/>
          <pc:sldMk cId="0" sldId="259"/>
        </pc:sldMkLst>
      </pc:sldChg>
      <pc:sldChg chg="modNotes">
        <pc:chgData name="Kristjana Pálsdóttir - VMA" userId="23fd32e7-e840-4c8f-ad4a-42b08d977adb" providerId="ADAL" clId="{35758678-04AA-4B00-B94C-ED2A0E4270A1}" dt="2022-08-18T11:20:58.229" v="0"/>
        <pc:sldMkLst>
          <pc:docMk/>
          <pc:sldMk cId="0" sldId="260"/>
        </pc:sldMkLst>
      </pc:sldChg>
      <pc:sldChg chg="modNotes">
        <pc:chgData name="Kristjana Pálsdóttir - VMA" userId="23fd32e7-e840-4c8f-ad4a-42b08d977adb" providerId="ADAL" clId="{35758678-04AA-4B00-B94C-ED2A0E4270A1}" dt="2022-08-18T11:20:58.229" v="0"/>
        <pc:sldMkLst>
          <pc:docMk/>
          <pc:sldMk cId="0" sldId="261"/>
        </pc:sldMkLst>
      </pc:sldChg>
      <pc:sldChg chg="modNotes">
        <pc:chgData name="Kristjana Pálsdóttir - VMA" userId="23fd32e7-e840-4c8f-ad4a-42b08d977adb" providerId="ADAL" clId="{35758678-04AA-4B00-B94C-ED2A0E4270A1}" dt="2022-08-18T11:20:58.229" v="0"/>
        <pc:sldMkLst>
          <pc:docMk/>
          <pc:sldMk cId="0" sldId="262"/>
        </pc:sldMkLst>
      </pc:sldChg>
      <pc:sldChg chg="modNotes">
        <pc:chgData name="Kristjana Pálsdóttir - VMA" userId="23fd32e7-e840-4c8f-ad4a-42b08d977adb" providerId="ADAL" clId="{35758678-04AA-4B00-B94C-ED2A0E4270A1}" dt="2022-08-18T11:20:58.229" v="0"/>
        <pc:sldMkLst>
          <pc:docMk/>
          <pc:sldMk cId="0" sldId="263"/>
        </pc:sldMkLst>
      </pc:sldChg>
      <pc:sldChg chg="modNotes">
        <pc:chgData name="Kristjana Pálsdóttir - VMA" userId="23fd32e7-e840-4c8f-ad4a-42b08d977adb" providerId="ADAL" clId="{35758678-04AA-4B00-B94C-ED2A0E4270A1}" dt="2022-08-18T11:20:58.229" v="0"/>
        <pc:sldMkLst>
          <pc:docMk/>
          <pc:sldMk cId="0" sldId="264"/>
        </pc:sldMkLst>
      </pc:sldChg>
      <pc:sldChg chg="modNotes">
        <pc:chgData name="Kristjana Pálsdóttir - VMA" userId="23fd32e7-e840-4c8f-ad4a-42b08d977adb" providerId="ADAL" clId="{35758678-04AA-4B00-B94C-ED2A0E4270A1}" dt="2022-08-18T11:20:58.229" v="0"/>
        <pc:sldMkLst>
          <pc:docMk/>
          <pc:sldMk cId="0" sldId="265"/>
        </pc:sldMkLst>
      </pc:sldChg>
      <pc:sldChg chg="modNotes">
        <pc:chgData name="Kristjana Pálsdóttir - VMA" userId="23fd32e7-e840-4c8f-ad4a-42b08d977adb" providerId="ADAL" clId="{35758678-04AA-4B00-B94C-ED2A0E4270A1}" dt="2022-08-18T11:20:58.229" v="0"/>
        <pc:sldMkLst>
          <pc:docMk/>
          <pc:sldMk cId="0" sldId="266"/>
        </pc:sldMkLst>
      </pc:sldChg>
      <pc:sldChg chg="modNotes">
        <pc:chgData name="Kristjana Pálsdóttir - VMA" userId="23fd32e7-e840-4c8f-ad4a-42b08d977adb" providerId="ADAL" clId="{35758678-04AA-4B00-B94C-ED2A0E4270A1}" dt="2022-08-18T11:20:58.229" v="0"/>
        <pc:sldMkLst>
          <pc:docMk/>
          <pc:sldMk cId="0" sldId="267"/>
        </pc:sldMkLst>
      </pc:sldChg>
      <pc:sldChg chg="modNotes">
        <pc:chgData name="Kristjana Pálsdóttir - VMA" userId="23fd32e7-e840-4c8f-ad4a-42b08d977adb" providerId="ADAL" clId="{35758678-04AA-4B00-B94C-ED2A0E4270A1}" dt="2022-08-18T11:20:58.229" v="0"/>
        <pc:sldMkLst>
          <pc:docMk/>
          <pc:sldMk cId="0" sldId="268"/>
        </pc:sldMkLst>
      </pc:sldChg>
      <pc:sldChg chg="modNotes">
        <pc:chgData name="Kristjana Pálsdóttir - VMA" userId="23fd32e7-e840-4c8f-ad4a-42b08d977adb" providerId="ADAL" clId="{35758678-04AA-4B00-B94C-ED2A0E4270A1}" dt="2022-08-18T11:20:58.229" v="0"/>
        <pc:sldMkLst>
          <pc:docMk/>
          <pc:sldMk cId="0" sldId="269"/>
        </pc:sldMkLst>
      </pc:sldChg>
      <pc:sldChg chg="modNotes">
        <pc:chgData name="Kristjana Pálsdóttir - VMA" userId="23fd32e7-e840-4c8f-ad4a-42b08d977adb" providerId="ADAL" clId="{35758678-04AA-4B00-B94C-ED2A0E4270A1}" dt="2022-08-18T11:20:58.229" v="0"/>
        <pc:sldMkLst>
          <pc:docMk/>
          <pc:sldMk cId="0" sldId="270"/>
        </pc:sldMkLst>
      </pc:sldChg>
      <pc:sldChg chg="modSp mod modNotes">
        <pc:chgData name="Kristjana Pálsdóttir - VMA" userId="23fd32e7-e840-4c8f-ad4a-42b08d977adb" providerId="ADAL" clId="{35758678-04AA-4B00-B94C-ED2A0E4270A1}" dt="2022-08-25T12:51:02.107" v="7" actId="20577"/>
        <pc:sldMkLst>
          <pc:docMk/>
          <pc:sldMk cId="0" sldId="271"/>
        </pc:sldMkLst>
        <pc:spChg chg="mod">
          <ac:chgData name="Kristjana Pálsdóttir - VMA" userId="23fd32e7-e840-4c8f-ad4a-42b08d977adb" providerId="ADAL" clId="{35758678-04AA-4B00-B94C-ED2A0E4270A1}" dt="2022-08-25T12:51:02.107" v="7" actId="20577"/>
          <ac:spMkLst>
            <pc:docMk/>
            <pc:sldMk cId="0" sldId="271"/>
            <ac:spMk id="171" creationId="{00000000-0000-0000-0000-000000000000}"/>
          </ac:spMkLst>
        </pc:spChg>
      </pc:sldChg>
      <pc:sldChg chg="modSp mod modNotes">
        <pc:chgData name="Kristjana Pálsdóttir - VMA" userId="23fd32e7-e840-4c8f-ad4a-42b08d977adb" providerId="ADAL" clId="{35758678-04AA-4B00-B94C-ED2A0E4270A1}" dt="2022-08-25T12:51:54.977" v="16" actId="20577"/>
        <pc:sldMkLst>
          <pc:docMk/>
          <pc:sldMk cId="0" sldId="272"/>
        </pc:sldMkLst>
        <pc:spChg chg="mod">
          <ac:chgData name="Kristjana Pálsdóttir - VMA" userId="23fd32e7-e840-4c8f-ad4a-42b08d977adb" providerId="ADAL" clId="{35758678-04AA-4B00-B94C-ED2A0E4270A1}" dt="2022-08-25T12:51:54.977" v="16" actId="20577"/>
          <ac:spMkLst>
            <pc:docMk/>
            <pc:sldMk cId="0" sldId="272"/>
            <ac:spMk id="178" creationId="{00000000-0000-0000-0000-000000000000}"/>
          </ac:spMkLst>
        </pc:spChg>
      </pc:sldChg>
      <pc:sldChg chg="modSp mod modNotes">
        <pc:chgData name="Kristjana Pálsdóttir - VMA" userId="23fd32e7-e840-4c8f-ad4a-42b08d977adb" providerId="ADAL" clId="{35758678-04AA-4B00-B94C-ED2A0E4270A1}" dt="2022-08-25T12:52:15.608" v="26" actId="20577"/>
        <pc:sldMkLst>
          <pc:docMk/>
          <pc:sldMk cId="0" sldId="273"/>
        </pc:sldMkLst>
        <pc:spChg chg="mod">
          <ac:chgData name="Kristjana Pálsdóttir - VMA" userId="23fd32e7-e840-4c8f-ad4a-42b08d977adb" providerId="ADAL" clId="{35758678-04AA-4B00-B94C-ED2A0E4270A1}" dt="2022-08-25T12:52:15.608" v="26" actId="20577"/>
          <ac:spMkLst>
            <pc:docMk/>
            <pc:sldMk cId="0" sldId="273"/>
            <ac:spMk id="185" creationId="{00000000-0000-0000-0000-000000000000}"/>
          </ac:spMkLst>
        </pc:spChg>
      </pc:sldChg>
      <pc:sldChg chg="modSp mod modNotes">
        <pc:chgData name="Kristjana Pálsdóttir - VMA" userId="23fd32e7-e840-4c8f-ad4a-42b08d977adb" providerId="ADAL" clId="{35758678-04AA-4B00-B94C-ED2A0E4270A1}" dt="2022-08-25T12:53:08.123" v="35" actId="20577"/>
        <pc:sldMkLst>
          <pc:docMk/>
          <pc:sldMk cId="0" sldId="274"/>
        </pc:sldMkLst>
        <pc:spChg chg="mod">
          <ac:chgData name="Kristjana Pálsdóttir - VMA" userId="23fd32e7-e840-4c8f-ad4a-42b08d977adb" providerId="ADAL" clId="{35758678-04AA-4B00-B94C-ED2A0E4270A1}" dt="2022-08-25T12:53:08.123" v="35" actId="20577"/>
          <ac:spMkLst>
            <pc:docMk/>
            <pc:sldMk cId="0" sldId="274"/>
            <ac:spMk id="192" creationId="{00000000-0000-0000-0000-000000000000}"/>
          </ac:spMkLst>
        </pc:spChg>
      </pc:sldChg>
      <pc:sldChg chg="modNotes">
        <pc:chgData name="Kristjana Pálsdóttir - VMA" userId="23fd32e7-e840-4c8f-ad4a-42b08d977adb" providerId="ADAL" clId="{35758678-04AA-4B00-B94C-ED2A0E4270A1}" dt="2022-08-18T11:20:58.229" v="0"/>
        <pc:sldMkLst>
          <pc:docMk/>
          <pc:sldMk cId="0" sldId="275"/>
        </pc:sldMkLst>
      </pc:sldChg>
      <pc:sldChg chg="modNotes">
        <pc:chgData name="Kristjana Pálsdóttir - VMA" userId="23fd32e7-e840-4c8f-ad4a-42b08d977adb" providerId="ADAL" clId="{35758678-04AA-4B00-B94C-ED2A0E4270A1}" dt="2022-08-18T11:20:58.229" v="0"/>
        <pc:sldMkLst>
          <pc:docMk/>
          <pc:sldMk cId="0" sldId="276"/>
        </pc:sldMkLst>
      </pc:sldChg>
      <pc:sldChg chg="modSp mod modNotes">
        <pc:chgData name="Kristjana Pálsdóttir - VMA" userId="23fd32e7-e840-4c8f-ad4a-42b08d977adb" providerId="ADAL" clId="{35758678-04AA-4B00-B94C-ED2A0E4270A1}" dt="2022-08-25T12:53:49.764" v="36" actId="20577"/>
        <pc:sldMkLst>
          <pc:docMk/>
          <pc:sldMk cId="0" sldId="277"/>
        </pc:sldMkLst>
        <pc:spChg chg="mod">
          <ac:chgData name="Kristjana Pálsdóttir - VMA" userId="23fd32e7-e840-4c8f-ad4a-42b08d977adb" providerId="ADAL" clId="{35758678-04AA-4B00-B94C-ED2A0E4270A1}" dt="2022-08-25T12:53:49.764" v="36" actId="20577"/>
          <ac:spMkLst>
            <pc:docMk/>
            <pc:sldMk cId="0" sldId="277"/>
            <ac:spMk id="212" creationId="{00000000-0000-0000-0000-000000000000}"/>
          </ac:spMkLst>
        </pc:spChg>
      </pc:sldChg>
      <pc:sldChg chg="modNotes">
        <pc:chgData name="Kristjana Pálsdóttir - VMA" userId="23fd32e7-e840-4c8f-ad4a-42b08d977adb" providerId="ADAL" clId="{35758678-04AA-4B00-B94C-ED2A0E4270A1}" dt="2022-08-18T11:20:58.229" v="0"/>
        <pc:sldMkLst>
          <pc:docMk/>
          <pc:sldMk cId="0" sldId="278"/>
        </pc:sldMkLst>
      </pc:sldChg>
      <pc:sldChg chg="modNotes">
        <pc:chgData name="Kristjana Pálsdóttir - VMA" userId="23fd32e7-e840-4c8f-ad4a-42b08d977adb" providerId="ADAL" clId="{35758678-04AA-4B00-B94C-ED2A0E4270A1}" dt="2022-08-18T11:20:58.229" v="0"/>
        <pc:sldMkLst>
          <pc:docMk/>
          <pc:sldMk cId="0" sldId="279"/>
        </pc:sldMkLst>
      </pc:sldChg>
      <pc:sldChg chg="modNotes">
        <pc:chgData name="Kristjana Pálsdóttir - VMA" userId="23fd32e7-e840-4c8f-ad4a-42b08d977adb" providerId="ADAL" clId="{35758678-04AA-4B00-B94C-ED2A0E4270A1}" dt="2022-08-18T11:20:58.229" v="0"/>
        <pc:sldMkLst>
          <pc:docMk/>
          <pc:sldMk cId="0" sldId="280"/>
        </pc:sldMkLst>
      </pc:sldChg>
      <pc:sldChg chg="modNotes">
        <pc:chgData name="Kristjana Pálsdóttir - VMA" userId="23fd32e7-e840-4c8f-ad4a-42b08d977adb" providerId="ADAL" clId="{35758678-04AA-4B00-B94C-ED2A0E4270A1}" dt="2022-08-18T11:20:58.229" v="0"/>
        <pc:sldMkLst>
          <pc:docMk/>
          <pc:sldMk cId="0" sldId="281"/>
        </pc:sldMkLst>
      </pc:sldChg>
      <pc:sldMasterChg chg="setBg modSldLayout">
        <pc:chgData name="Kristjana Pálsdóttir - VMA" userId="23fd32e7-e840-4c8f-ad4a-42b08d977adb" providerId="ADAL" clId="{35758678-04AA-4B00-B94C-ED2A0E4270A1}" dt="2022-08-18T11:20:58.229" v="0"/>
        <pc:sldMasterMkLst>
          <pc:docMk/>
          <pc:sldMasterMk cId="0" sldId="2147483661"/>
        </pc:sldMasterMkLst>
        <pc:sldLayoutChg chg="setBg">
          <pc:chgData name="Kristjana Pálsdóttir - VMA" userId="23fd32e7-e840-4c8f-ad4a-42b08d977adb" providerId="ADAL" clId="{35758678-04AA-4B00-B94C-ED2A0E4270A1}" dt="2022-08-18T11:20:58.229" v="0"/>
          <pc:sldLayoutMkLst>
            <pc:docMk/>
            <pc:sldMasterMk cId="0" sldId="2147483661"/>
            <pc:sldLayoutMk cId="0" sldId="2147483648"/>
          </pc:sldLayoutMkLst>
        </pc:sldLayoutChg>
        <pc:sldLayoutChg chg="setBg">
          <pc:chgData name="Kristjana Pálsdóttir - VMA" userId="23fd32e7-e840-4c8f-ad4a-42b08d977adb" providerId="ADAL" clId="{35758678-04AA-4B00-B94C-ED2A0E4270A1}" dt="2022-08-18T11:20:58.229" v="0"/>
          <pc:sldLayoutMkLst>
            <pc:docMk/>
            <pc:sldMasterMk cId="0" sldId="2147483661"/>
            <pc:sldLayoutMk cId="0" sldId="2147483649"/>
          </pc:sldLayoutMkLst>
        </pc:sldLayoutChg>
        <pc:sldLayoutChg chg="setBg">
          <pc:chgData name="Kristjana Pálsdóttir - VMA" userId="23fd32e7-e840-4c8f-ad4a-42b08d977adb" providerId="ADAL" clId="{35758678-04AA-4B00-B94C-ED2A0E4270A1}" dt="2022-08-18T11:20:58.229" v="0"/>
          <pc:sldLayoutMkLst>
            <pc:docMk/>
            <pc:sldMasterMk cId="0" sldId="2147483661"/>
            <pc:sldLayoutMk cId="0" sldId="2147483650"/>
          </pc:sldLayoutMkLst>
        </pc:sldLayoutChg>
        <pc:sldLayoutChg chg="setBg">
          <pc:chgData name="Kristjana Pálsdóttir - VMA" userId="23fd32e7-e840-4c8f-ad4a-42b08d977adb" providerId="ADAL" clId="{35758678-04AA-4B00-B94C-ED2A0E4270A1}" dt="2022-08-18T11:20:58.229" v="0"/>
          <pc:sldLayoutMkLst>
            <pc:docMk/>
            <pc:sldMasterMk cId="0" sldId="2147483661"/>
            <pc:sldLayoutMk cId="0" sldId="2147483651"/>
          </pc:sldLayoutMkLst>
        </pc:sldLayoutChg>
        <pc:sldLayoutChg chg="setBg">
          <pc:chgData name="Kristjana Pálsdóttir - VMA" userId="23fd32e7-e840-4c8f-ad4a-42b08d977adb" providerId="ADAL" clId="{35758678-04AA-4B00-B94C-ED2A0E4270A1}" dt="2022-08-18T11:20:58.229" v="0"/>
          <pc:sldLayoutMkLst>
            <pc:docMk/>
            <pc:sldMasterMk cId="0" sldId="2147483661"/>
            <pc:sldLayoutMk cId="0" sldId="2147483652"/>
          </pc:sldLayoutMkLst>
        </pc:sldLayoutChg>
        <pc:sldLayoutChg chg="setBg">
          <pc:chgData name="Kristjana Pálsdóttir - VMA" userId="23fd32e7-e840-4c8f-ad4a-42b08d977adb" providerId="ADAL" clId="{35758678-04AA-4B00-B94C-ED2A0E4270A1}" dt="2022-08-18T11:20:58.229" v="0"/>
          <pc:sldLayoutMkLst>
            <pc:docMk/>
            <pc:sldMasterMk cId="0" sldId="2147483661"/>
            <pc:sldLayoutMk cId="0" sldId="2147483653"/>
          </pc:sldLayoutMkLst>
        </pc:sldLayoutChg>
        <pc:sldLayoutChg chg="setBg">
          <pc:chgData name="Kristjana Pálsdóttir - VMA" userId="23fd32e7-e840-4c8f-ad4a-42b08d977adb" providerId="ADAL" clId="{35758678-04AA-4B00-B94C-ED2A0E4270A1}" dt="2022-08-18T11:20:58.229" v="0"/>
          <pc:sldLayoutMkLst>
            <pc:docMk/>
            <pc:sldMasterMk cId="0" sldId="2147483661"/>
            <pc:sldLayoutMk cId="0" sldId="2147483654"/>
          </pc:sldLayoutMkLst>
        </pc:sldLayoutChg>
        <pc:sldLayoutChg chg="setBg">
          <pc:chgData name="Kristjana Pálsdóttir - VMA" userId="23fd32e7-e840-4c8f-ad4a-42b08d977adb" providerId="ADAL" clId="{35758678-04AA-4B00-B94C-ED2A0E4270A1}" dt="2022-08-18T11:20:58.229" v="0"/>
          <pc:sldLayoutMkLst>
            <pc:docMk/>
            <pc:sldMasterMk cId="0" sldId="2147483661"/>
            <pc:sldLayoutMk cId="0" sldId="2147483655"/>
          </pc:sldLayoutMkLst>
        </pc:sldLayoutChg>
        <pc:sldLayoutChg chg="setBg">
          <pc:chgData name="Kristjana Pálsdóttir - VMA" userId="23fd32e7-e840-4c8f-ad4a-42b08d977adb" providerId="ADAL" clId="{35758678-04AA-4B00-B94C-ED2A0E4270A1}" dt="2022-08-18T11:20:58.229" v="0"/>
          <pc:sldLayoutMkLst>
            <pc:docMk/>
            <pc:sldMasterMk cId="0" sldId="2147483661"/>
            <pc:sldLayoutMk cId="0" sldId="2147483656"/>
          </pc:sldLayoutMkLst>
        </pc:sldLayoutChg>
        <pc:sldLayoutChg chg="setBg">
          <pc:chgData name="Kristjana Pálsdóttir - VMA" userId="23fd32e7-e840-4c8f-ad4a-42b08d977adb" providerId="ADAL" clId="{35758678-04AA-4B00-B94C-ED2A0E4270A1}" dt="2022-08-18T11:20:58.229" v="0"/>
          <pc:sldLayoutMkLst>
            <pc:docMk/>
            <pc:sldMasterMk cId="0" sldId="2147483661"/>
            <pc:sldLayoutMk cId="0" sldId="2147483657"/>
          </pc:sldLayoutMkLst>
        </pc:sldLayoutChg>
        <pc:sldLayoutChg chg="setBg">
          <pc:chgData name="Kristjana Pálsdóttir - VMA" userId="23fd32e7-e840-4c8f-ad4a-42b08d977adb" providerId="ADAL" clId="{35758678-04AA-4B00-B94C-ED2A0E4270A1}" dt="2022-08-18T11:20:58.229" v="0"/>
          <pc:sldLayoutMkLst>
            <pc:docMk/>
            <pc:sldMasterMk cId="0" sldId="2147483661"/>
            <pc:sldLayoutMk cId="0" sldId="2147483658"/>
          </pc:sldLayoutMkLst>
        </pc:sldLayoutChg>
        <pc:sldLayoutChg chg="setBg">
          <pc:chgData name="Kristjana Pálsdóttir - VMA" userId="23fd32e7-e840-4c8f-ad4a-42b08d977adb" providerId="ADAL" clId="{35758678-04AA-4B00-B94C-ED2A0E4270A1}" dt="2022-08-18T11:20:58.229" v="0"/>
          <pc:sldLayoutMkLst>
            <pc:docMk/>
            <pc:sldMasterMk cId="0" sldId="2147483661"/>
            <pc:sldLayoutMk cId="0" sldId="2147483659"/>
          </pc:sldLayoutMkLst>
        </pc:sldLayoutChg>
        <pc:sldLayoutChg chg="setBg">
          <pc:chgData name="Kristjana Pálsdóttir - VMA" userId="23fd32e7-e840-4c8f-ad4a-42b08d977adb" providerId="ADAL" clId="{35758678-04AA-4B00-B94C-ED2A0E4270A1}" dt="2022-08-18T11:20:58.229" v="0"/>
          <pc:sldLayoutMkLst>
            <pc:docMk/>
            <pc:sldMasterMk cId="0" sldId="2147483661"/>
            <pc:sldLayoutMk cId="0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5f969afed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95f969afed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5f969afed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95f969afed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5f969afed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5f969afed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5f969afed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95f969afed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4aa2e3c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94aa2e3c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94aa2e3c5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94aa2e3c5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93484ec8a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93484ec8a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93484ec8a6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93484ec8a6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93484ec8a6_0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93484ec8a6_0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93484ec8a6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93484ec8a6_0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4aa2e3c5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4aa2e3c5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93484ec8a6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93484ec8a6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93484ec8a6_0_6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93484ec8a6_0_6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93484ec8a6_1_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93484ec8a6_1_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2cc7d3509ac463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72cc7d3509ac4634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Eggjastokkar - 300 þúsun egg og svo frv.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2cc7d3509ac4634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72cc7d3509ac4634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72cc7d3509ac4634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72cc7d3509ac4634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Túrtappar, álfabikar - túrbrækur og dömubindi.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72cc7d3509ac4634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72cc7d3509ac4634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95f969afe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95f969afe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5f969afe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5f969afe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5f969afed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5f969afed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5f969afed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5f969afed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5f969afed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5f969afed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5f969afe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5f969afe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5f969afed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5f969afed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érsniðið útlit 1">
  <p:cSld name="AUTOLAYOUT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2" name="Google Shape;52;p13"/>
          <p:cNvCxnSpPr/>
          <p:nvPr/>
        </p:nvCxnSpPr>
        <p:spPr>
          <a:xfrm>
            <a:off x="311700" y="312013"/>
            <a:ext cx="670500" cy="670200"/>
          </a:xfrm>
          <a:prstGeom prst="straightConnector1">
            <a:avLst/>
          </a:prstGeom>
          <a:noFill/>
          <a:ln w="9525" cap="flat" cmpd="sng">
            <a:solidFill>
              <a:srgbClr val="F6F2D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311700" y="1153900"/>
            <a:ext cx="2655000" cy="85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311700" y="2022050"/>
            <a:ext cx="2655000" cy="292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2D2"/>
              </a:buClr>
              <a:buSzPts val="1000"/>
              <a:buChar char="●"/>
              <a:defRPr sz="1000">
                <a:solidFill>
                  <a:srgbClr val="F6F2D2"/>
                </a:solidFill>
              </a:defRPr>
            </a:lvl1pPr>
            <a:lvl2pPr marL="914400" lvl="1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6F2D2"/>
              </a:buClr>
              <a:buSzPts val="1000"/>
              <a:buChar char="○"/>
              <a:defRPr sz="1000">
                <a:solidFill>
                  <a:srgbClr val="F6F2D2"/>
                </a:solidFill>
              </a:defRPr>
            </a:lvl2pPr>
            <a:lvl3pPr marL="1371600" lvl="2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6F2D2"/>
              </a:buClr>
              <a:buSzPts val="1000"/>
              <a:buChar char="■"/>
              <a:defRPr sz="1000">
                <a:solidFill>
                  <a:srgbClr val="F6F2D2"/>
                </a:solidFill>
              </a:defRPr>
            </a:lvl3pPr>
            <a:lvl4pPr marL="1828800" lvl="3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6F2D2"/>
              </a:buClr>
              <a:buSzPts val="1000"/>
              <a:buChar char="●"/>
              <a:defRPr sz="1000">
                <a:solidFill>
                  <a:srgbClr val="F6F2D2"/>
                </a:solidFill>
              </a:defRPr>
            </a:lvl4pPr>
            <a:lvl5pPr marL="2286000" lvl="4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6F2D2"/>
              </a:buClr>
              <a:buSzPts val="1000"/>
              <a:buChar char="○"/>
              <a:defRPr sz="1000">
                <a:solidFill>
                  <a:srgbClr val="F6F2D2"/>
                </a:solidFill>
              </a:defRPr>
            </a:lvl5pPr>
            <a:lvl6pPr marL="2743200" lvl="5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6F2D2"/>
              </a:buClr>
              <a:buSzPts val="1000"/>
              <a:buChar char="■"/>
              <a:defRPr sz="1000">
                <a:solidFill>
                  <a:srgbClr val="F6F2D2"/>
                </a:solidFill>
              </a:defRPr>
            </a:lvl6pPr>
            <a:lvl7pPr marL="3200400" lvl="6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6F2D2"/>
              </a:buClr>
              <a:buSzPts val="1000"/>
              <a:buChar char="●"/>
              <a:defRPr sz="1000">
                <a:solidFill>
                  <a:srgbClr val="F6F2D2"/>
                </a:solidFill>
              </a:defRPr>
            </a:lvl7pPr>
            <a:lvl8pPr marL="3657600" lvl="7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6F2D2"/>
              </a:buClr>
              <a:buSzPts val="1000"/>
              <a:buChar char="○"/>
              <a:defRPr sz="1000">
                <a:solidFill>
                  <a:srgbClr val="F6F2D2"/>
                </a:solidFill>
              </a:defRPr>
            </a:lvl8pPr>
            <a:lvl9pPr marL="4114800" lvl="8" indent="-2921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6F2D2"/>
              </a:buClr>
              <a:buSzPts val="1000"/>
              <a:buChar char="■"/>
              <a:defRPr sz="1000">
                <a:solidFill>
                  <a:srgbClr val="F6F2D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érsniðið útlit">
  <p:cSld name="AUTOLAYOUT_4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4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4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233600" y="829550"/>
            <a:ext cx="2566200" cy="892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233600" y="1798300"/>
            <a:ext cx="2566200" cy="297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99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Frjósemisheilbrigði </a:t>
            </a: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Kynþroski - hvað gerist þegar við verðum kynþroska</a:t>
            </a:r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>
                <a:solidFill>
                  <a:srgbClr val="000000"/>
                </a:solidFill>
              </a:rPr>
              <a:t>Fólk með eistu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s" sz="2400">
                <a:solidFill>
                  <a:schemeClr val="dk1"/>
                </a:solidFill>
              </a:rPr>
              <a:t>Sáðlát  </a:t>
            </a:r>
            <a:endParaRPr sz="24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s">
                <a:solidFill>
                  <a:schemeClr val="dk1"/>
                </a:solidFill>
              </a:rPr>
              <a:t>Getan til þess að hafa sáðlát kemur löngu eftir getunni til þess að fá standpínu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s">
                <a:solidFill>
                  <a:schemeClr val="dk1"/>
                </a:solidFill>
              </a:rPr>
              <a:t>Fyrsta sáðlát er kallað spermarche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s">
                <a:solidFill>
                  <a:schemeClr val="dk1"/>
                </a:solidFill>
              </a:rPr>
              <a:t>“Blautir draumar” þegar fólk hefur sáðlát í svefni í kjölfar kynferðislegra drauma, ef mikið sæði hefur safnast fyrir, vegna örvunar frá sænginni eða einhvers sem snertir kónginn nú eða að vera með fulla þvagblöðru! 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Meira um sáðlát síðar...</a:t>
            </a:r>
            <a:endParaRPr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Kynþroski - hvað gerist þegar við verðum kynþroska</a:t>
            </a:r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>
                <a:solidFill>
                  <a:srgbClr val="000000"/>
                </a:solidFill>
              </a:rPr>
              <a:t>Fólk með eistu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s" sz="2400">
                <a:solidFill>
                  <a:schemeClr val="dk1"/>
                </a:solidFill>
              </a:rPr>
              <a:t>Líkams og skapahár   </a:t>
            </a:r>
            <a:endParaRPr sz="24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s">
                <a:solidFill>
                  <a:schemeClr val="dk1"/>
                </a:solidFill>
              </a:rPr>
              <a:t>Skapahár fara að vaxa við enda skaftins en líka á lendum og í og kringum rassinn og endaþarmsopið - þetta gerist fyrst, ásamt hári á fótleggjum.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s">
                <a:solidFill>
                  <a:schemeClr val="dk1"/>
                </a:solidFill>
              </a:rPr>
              <a:t>Svo fer hár að koma undir hendur, á andlit og bringu.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s">
                <a:solidFill>
                  <a:schemeClr val="dk1"/>
                </a:solidFill>
              </a:rPr>
              <a:t>Einstaklingsbundið hvernig hárvöxturinn er og getur orðið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  <p:pic>
        <p:nvPicPr>
          <p:cNvPr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8726" y="2833249"/>
            <a:ext cx="1384024" cy="2119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Kynþroski - hvað gerist þegar við verðum kynþroska</a:t>
            </a:r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>
                <a:solidFill>
                  <a:srgbClr val="000000"/>
                </a:solidFill>
              </a:rPr>
              <a:t>Fólk með eistu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s" sz="2400">
                <a:solidFill>
                  <a:schemeClr val="dk1"/>
                </a:solidFill>
              </a:rPr>
              <a:t>Breytingar á röddinni  </a:t>
            </a:r>
            <a:endParaRPr sz="24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s">
                <a:solidFill>
                  <a:schemeClr val="dk1"/>
                </a:solidFill>
              </a:rPr>
              <a:t>Röddin dýpkar og breytist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s">
                <a:solidFill>
                  <a:schemeClr val="dk1"/>
                </a:solidFill>
              </a:rPr>
              <a:t>Hún getur brostið og verið alla vegana í smá tíma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s">
                <a:solidFill>
                  <a:schemeClr val="dk1"/>
                </a:solidFill>
              </a:rPr>
              <a:t>Þetta fara allir í gegnum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Kynþroski - hvað gerist þegar við verðum kynþroska</a:t>
            </a:r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>
                <a:solidFill>
                  <a:srgbClr val="000000"/>
                </a:solidFill>
              </a:rPr>
              <a:t>Allir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s" sz="2400">
                <a:solidFill>
                  <a:schemeClr val="dk1"/>
                </a:solidFill>
              </a:rPr>
              <a:t>Breytingar á húðinni  </a:t>
            </a:r>
            <a:endParaRPr sz="24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s">
                <a:solidFill>
                  <a:schemeClr val="dk1"/>
                </a:solidFill>
              </a:rPr>
              <a:t>Húðin verður feitari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s">
                <a:solidFill>
                  <a:schemeClr val="dk1"/>
                </a:solidFill>
              </a:rPr>
              <a:t>Hárið feitara þ.a.l.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s">
                <a:solidFill>
                  <a:schemeClr val="dk1"/>
                </a:solidFill>
              </a:rPr>
              <a:t>Kemur meiri líkamslykt af okkur af því að hormónaflæðið er meira en þegar við vorum börn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s">
                <a:solidFill>
                  <a:schemeClr val="dk1"/>
                </a:solidFill>
              </a:rPr>
              <a:t>Bólur, fílapenslar og annað skemmtilegt getur poppað upp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Mikilvægt á þessum tíma að huga að hreinlæti - kannski á öðru leveli en við þurftum að gera áður…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Kynfærin  </a:t>
            </a:r>
            <a:endParaRPr/>
          </a:p>
        </p:txBody>
      </p:sp>
      <p:sp>
        <p:nvSpPr>
          <p:cNvPr id="155" name="Google Shape;155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>
                <a:solidFill>
                  <a:srgbClr val="000000"/>
                </a:solidFill>
              </a:rPr>
              <a:t>Öll erum við með spöng, rass og rassgat.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is">
                <a:solidFill>
                  <a:srgbClr val="000000"/>
                </a:solidFill>
              </a:rPr>
              <a:t>Endaþarmsopið er umkringt tveimur hringlaga vöðvum - hringvöðvum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is">
                <a:solidFill>
                  <a:srgbClr val="000000"/>
                </a:solidFill>
              </a:rPr>
              <a:t>Tvöfalt öryggiskerfi sem lætur okkur vita þegar við þurfum að kúka - en heldur við ef við komumst ekki á klósett strax.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is">
                <a:solidFill>
                  <a:srgbClr val="000000"/>
                </a:solidFill>
              </a:rPr>
              <a:t>Innri hringvöðinn stýrist af ósjálfráða taugakerfinu - þegar líkaminn skynjar að við erum full af kúk sendi hann skilaboð til innri vöðvans að slaka á og losa hægðirnar 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is">
                <a:solidFill>
                  <a:srgbClr val="000000"/>
                </a:solidFill>
              </a:rPr>
              <a:t>Ytri vöðvinn er viljastýrður og hjálpar okkur að stoppa hægðirnar af ef við getum aðstæðna vegna ekki kúkað þá og þegar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is">
                <a:solidFill>
                  <a:srgbClr val="000000"/>
                </a:solidFill>
              </a:rPr>
              <a:t>Það er fullt af taugaendum í kringum og rétt inna við endaþarmsopið 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is">
                <a:solidFill>
                  <a:srgbClr val="000000"/>
                </a:solidFill>
              </a:rPr>
              <a:t>Sumum finnst það spennandi og njóta þess í kynlífi - öðrum ekki. Bæði er allt í lagi. Meira um þetta seinna.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is">
                <a:solidFill>
                  <a:srgbClr val="000000"/>
                </a:solidFill>
              </a:rPr>
              <a:t>Gyllinæð getur myndast við endaþarminn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Kynfæri</a:t>
            </a:r>
            <a:endParaRPr/>
          </a:p>
        </p:txBody>
      </p:sp>
      <p:sp>
        <p:nvSpPr>
          <p:cNvPr id="161" name="Google Shape;161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>
                <a:solidFill>
                  <a:srgbClr val="000000"/>
                </a:solidFill>
              </a:rPr>
              <a:t>Venusarhæð</a:t>
            </a:r>
            <a:r>
              <a:rPr lang="is"/>
              <a:t> </a:t>
            </a:r>
            <a:endParaRPr/>
          </a:p>
          <a:p>
            <a:pPr marL="457200" lvl="0" indent="-36195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is" sz="2100">
                <a:solidFill>
                  <a:srgbClr val="000000"/>
                </a:solidFill>
              </a:rPr>
              <a:t>Fituríkt svæði sem þekur lífbeinið </a:t>
            </a:r>
            <a:endParaRPr sz="2100">
              <a:solidFill>
                <a:srgbClr val="000000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is" sz="2100">
                <a:solidFill>
                  <a:srgbClr val="000000"/>
                </a:solidFill>
              </a:rPr>
              <a:t>Þakið hárum </a:t>
            </a:r>
            <a:endParaRPr sz="2100">
              <a:solidFill>
                <a:srgbClr val="000000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is" sz="2100">
                <a:solidFill>
                  <a:srgbClr val="000000"/>
                </a:solidFill>
              </a:rPr>
              <a:t>Fitulagið misþykkt eftir fólki - sumt með þykkara - annað þynnra. </a:t>
            </a:r>
            <a:endParaRPr sz="2100">
              <a:solidFill>
                <a:srgbClr val="000000"/>
              </a:solidFill>
            </a:endParaRPr>
          </a:p>
        </p:txBody>
      </p:sp>
      <p:sp>
        <p:nvSpPr>
          <p:cNvPr id="162" name="Google Shape;162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63" name="Google Shape;163;p29"/>
          <p:cNvSpPr/>
          <p:nvPr/>
        </p:nvSpPr>
        <p:spPr>
          <a:xfrm rot="10800000" flipH="1">
            <a:off x="5689350" y="1924975"/>
            <a:ext cx="2286000" cy="1614300"/>
          </a:xfrm>
          <a:prstGeom prst="triangle">
            <a:avLst>
              <a:gd name="adj" fmla="val 50000"/>
            </a:avLst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4" name="Google Shape;164;p29"/>
          <p:cNvCxnSpPr>
            <a:stCxn id="163" idx="0"/>
            <a:endCxn id="162" idx="2"/>
          </p:cNvCxnSpPr>
          <p:nvPr/>
        </p:nvCxnSpPr>
        <p:spPr>
          <a:xfrm>
            <a:off x="6832350" y="3539275"/>
            <a:ext cx="0" cy="1029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0"/>
          <p:cNvPicPr preferRelativeResize="0"/>
          <p:nvPr/>
        </p:nvPicPr>
        <p:blipFill rotWithShape="1">
          <a:blip r:embed="rId3">
            <a:alphaModFix/>
          </a:blip>
          <a:srcRect l="7235" r="7235"/>
          <a:stretch/>
        </p:blipFill>
        <p:spPr>
          <a:xfrm>
            <a:off x="3278400" y="0"/>
            <a:ext cx="586560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0"/>
          <p:cNvSpPr txBox="1">
            <a:spLocks noGrp="1"/>
          </p:cNvSpPr>
          <p:nvPr>
            <p:ph type="title"/>
          </p:nvPr>
        </p:nvSpPr>
        <p:spPr>
          <a:xfrm>
            <a:off x="903250" y="0"/>
            <a:ext cx="2655000" cy="8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Kynfæri</a:t>
            </a:r>
            <a:endParaRPr/>
          </a:p>
        </p:txBody>
      </p:sp>
      <p:sp>
        <p:nvSpPr>
          <p:cNvPr id="171" name="Google Shape;171;p30"/>
          <p:cNvSpPr txBox="1">
            <a:spLocks noGrp="1"/>
          </p:cNvSpPr>
          <p:nvPr>
            <p:ph type="body" idx="1"/>
          </p:nvPr>
        </p:nvSpPr>
        <p:spPr>
          <a:xfrm>
            <a:off x="341775" y="858900"/>
            <a:ext cx="2655000" cy="29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 dirty="0">
                <a:solidFill>
                  <a:schemeClr val="dk1"/>
                </a:solidFill>
              </a:rPr>
              <a:t>Píkan </a:t>
            </a:r>
            <a:endParaRPr dirty="0">
              <a:solidFill>
                <a:schemeClr val="dk1"/>
              </a:solidFill>
            </a:endParaRPr>
          </a:p>
          <a:p>
            <a:pPr marL="457200" lvl="0" indent="-2921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is" dirty="0">
                <a:solidFill>
                  <a:srgbClr val="000000"/>
                </a:solidFill>
              </a:rPr>
              <a:t>Skapabarmar hafa það hlutverk að verna viðkvæma innri hluta píkunnar </a:t>
            </a:r>
            <a:endParaRPr dirty="0">
              <a:solidFill>
                <a:srgbClr val="000000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is" dirty="0">
                <a:solidFill>
                  <a:srgbClr val="000000"/>
                </a:solidFill>
              </a:rPr>
              <a:t>Ytri - þykkari og fullir af fitu og virka sem demparar...Venjuleg húð með öllu sem því fylgir </a:t>
            </a:r>
            <a:endParaRPr dirty="0">
              <a:solidFill>
                <a:srgbClr val="000000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is" dirty="0">
                <a:solidFill>
                  <a:srgbClr val="000000"/>
                </a:solidFill>
              </a:rPr>
              <a:t>Misstórir sumir ná að hylja innri barmana vel aðrir ekki. </a:t>
            </a:r>
            <a:endParaRPr dirty="0">
              <a:solidFill>
                <a:srgbClr val="000000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is" dirty="0">
                <a:solidFill>
                  <a:srgbClr val="000000"/>
                </a:solidFill>
              </a:rPr>
              <a:t>Innri barmarnir eru of lengri en ytri barmarnir, vel krumpaðir og með fellingum </a:t>
            </a:r>
            <a:endParaRPr dirty="0">
              <a:solidFill>
                <a:srgbClr val="000000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is" dirty="0">
                <a:solidFill>
                  <a:srgbClr val="000000"/>
                </a:solidFill>
              </a:rPr>
              <a:t>Þunnir og mjög næmir og fullir af taugaendum </a:t>
            </a:r>
            <a:endParaRPr dirty="0">
              <a:solidFill>
                <a:srgbClr val="000000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is" dirty="0">
                <a:solidFill>
                  <a:srgbClr val="000000"/>
                </a:solidFill>
              </a:rPr>
              <a:t>Eru með slímhúð sem þýðir að þeir eru bara þaktir rakagefandi og verndandi slímlagi. </a:t>
            </a:r>
            <a:endParaRPr dirty="0">
              <a:solidFill>
                <a:srgbClr val="000000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is" dirty="0">
                <a:solidFill>
                  <a:srgbClr val="000000"/>
                </a:solidFill>
              </a:rPr>
              <a:t>Ekki með verndarlag af dauðum  húðfrumum eins og önnur húð.</a:t>
            </a:r>
            <a:endParaRPr dirty="0">
              <a:solidFill>
                <a:srgbClr val="000000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is" dirty="0">
                <a:solidFill>
                  <a:srgbClr val="000000"/>
                </a:solidFill>
              </a:rPr>
              <a:t>Geti verið aumir við mikið nudd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1"/>
          <p:cNvPicPr preferRelativeResize="0"/>
          <p:nvPr/>
        </p:nvPicPr>
        <p:blipFill rotWithShape="1">
          <a:blip r:embed="rId3">
            <a:alphaModFix/>
          </a:blip>
          <a:srcRect l="7235" r="7235"/>
          <a:stretch/>
        </p:blipFill>
        <p:spPr>
          <a:xfrm>
            <a:off x="3278400" y="0"/>
            <a:ext cx="586560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1"/>
          <p:cNvSpPr txBox="1">
            <a:spLocks noGrp="1"/>
          </p:cNvSpPr>
          <p:nvPr>
            <p:ph type="title"/>
          </p:nvPr>
        </p:nvSpPr>
        <p:spPr>
          <a:xfrm>
            <a:off x="903250" y="0"/>
            <a:ext cx="2655000" cy="8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Kynfæri</a:t>
            </a:r>
            <a:endParaRPr/>
          </a:p>
        </p:txBody>
      </p:sp>
      <p:sp>
        <p:nvSpPr>
          <p:cNvPr id="178" name="Google Shape;178;p31"/>
          <p:cNvSpPr txBox="1">
            <a:spLocks noGrp="1"/>
          </p:cNvSpPr>
          <p:nvPr>
            <p:ph type="body" idx="1"/>
          </p:nvPr>
        </p:nvSpPr>
        <p:spPr>
          <a:xfrm>
            <a:off x="341775" y="858900"/>
            <a:ext cx="2655000" cy="29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 dirty="0">
                <a:solidFill>
                  <a:schemeClr val="dk1"/>
                </a:solidFill>
              </a:rPr>
              <a:t>Píkan (vulva)</a:t>
            </a:r>
            <a:endParaRPr dirty="0">
              <a:solidFill>
                <a:schemeClr val="dk1"/>
              </a:solidFill>
            </a:endParaRPr>
          </a:p>
          <a:p>
            <a:pPr marL="457200" lvl="0" indent="-2921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is" dirty="0">
                <a:solidFill>
                  <a:srgbClr val="000000"/>
                </a:solidFill>
              </a:rPr>
              <a:t>Leggangarönd er svæði sem sést ef skapabörmum er flett til hliðanna</a:t>
            </a:r>
            <a:endParaRPr dirty="0">
              <a:solidFill>
                <a:srgbClr val="000000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is" dirty="0">
                <a:solidFill>
                  <a:srgbClr val="000000"/>
                </a:solidFill>
              </a:rPr>
              <a:t>Á þessu svæði er þvagrásaropið og leggöngin </a:t>
            </a:r>
            <a:endParaRPr dirty="0">
              <a:solidFill>
                <a:srgbClr val="000000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is" dirty="0">
                <a:solidFill>
                  <a:srgbClr val="000000"/>
                </a:solidFill>
              </a:rPr>
              <a:t>Þvagrásaropið er rétt neðan við snípinn</a:t>
            </a:r>
            <a:endParaRPr dirty="0">
              <a:solidFill>
                <a:srgbClr val="000000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is" dirty="0">
                <a:solidFill>
                  <a:srgbClr val="000000"/>
                </a:solidFill>
              </a:rPr>
              <a:t>Það er agnarsmátt - erfitt að sjá það oft hulið litlum húðfellingum</a:t>
            </a:r>
            <a:endParaRPr dirty="0">
              <a:solidFill>
                <a:srgbClr val="000000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is" dirty="0">
                <a:solidFill>
                  <a:srgbClr val="000000"/>
                </a:solidFill>
              </a:rPr>
              <a:t>Leggöngin eru neðar - nær endaþarmsopinu - í legggangaröndinni</a:t>
            </a:r>
            <a:endParaRPr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2"/>
          <p:cNvPicPr preferRelativeResize="0"/>
          <p:nvPr/>
        </p:nvPicPr>
        <p:blipFill rotWithShape="1">
          <a:blip r:embed="rId3">
            <a:alphaModFix/>
          </a:blip>
          <a:srcRect l="7235" r="7235"/>
          <a:stretch/>
        </p:blipFill>
        <p:spPr>
          <a:xfrm>
            <a:off x="3278400" y="0"/>
            <a:ext cx="586560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2"/>
          <p:cNvSpPr txBox="1">
            <a:spLocks noGrp="1"/>
          </p:cNvSpPr>
          <p:nvPr>
            <p:ph type="title"/>
          </p:nvPr>
        </p:nvSpPr>
        <p:spPr>
          <a:xfrm>
            <a:off x="903250" y="0"/>
            <a:ext cx="2655000" cy="8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Kynfæri</a:t>
            </a:r>
            <a:endParaRPr/>
          </a:p>
        </p:txBody>
      </p:sp>
      <p:sp>
        <p:nvSpPr>
          <p:cNvPr id="185" name="Google Shape;185;p32"/>
          <p:cNvSpPr txBox="1">
            <a:spLocks noGrp="1"/>
          </p:cNvSpPr>
          <p:nvPr>
            <p:ph type="body" idx="1"/>
          </p:nvPr>
        </p:nvSpPr>
        <p:spPr>
          <a:xfrm>
            <a:off x="341775" y="858900"/>
            <a:ext cx="2655000" cy="29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 dirty="0">
                <a:solidFill>
                  <a:schemeClr val="dk1"/>
                </a:solidFill>
              </a:rPr>
              <a:t>Leggöngin (vagina)</a:t>
            </a:r>
            <a:endParaRPr dirty="0">
              <a:solidFill>
                <a:schemeClr val="dk1"/>
              </a:solidFill>
            </a:endParaRPr>
          </a:p>
          <a:p>
            <a:pPr marL="457200" lvl="0" indent="-2921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is" dirty="0">
                <a:solidFill>
                  <a:srgbClr val="000000"/>
                </a:solidFill>
              </a:rPr>
              <a:t>Það er auðveldara að finna leggangaopið</a:t>
            </a:r>
            <a:endParaRPr dirty="0">
              <a:solidFill>
                <a:srgbClr val="000000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is" dirty="0">
                <a:solidFill>
                  <a:srgbClr val="000000"/>
                </a:solidFill>
              </a:rPr>
              <a:t>Leggöng eru vöðvagöng </a:t>
            </a:r>
            <a:endParaRPr dirty="0">
              <a:solidFill>
                <a:srgbClr val="000000"/>
              </a:solidFill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lang="is" dirty="0">
                <a:solidFill>
                  <a:srgbClr val="000000"/>
                </a:solidFill>
              </a:rPr>
              <a:t>7-10 cm löng </a:t>
            </a:r>
            <a:endParaRPr dirty="0">
              <a:solidFill>
                <a:srgbClr val="000000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is" dirty="0">
                <a:solidFill>
                  <a:srgbClr val="000000"/>
                </a:solidFill>
              </a:rPr>
              <a:t>Liggja frá píkunni upp í legið</a:t>
            </a:r>
            <a:endParaRPr dirty="0">
              <a:solidFill>
                <a:srgbClr val="000000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is" dirty="0">
                <a:solidFill>
                  <a:srgbClr val="000000"/>
                </a:solidFill>
              </a:rPr>
              <a:t>Göngin eru venjulega klemmd saman en víkka við kynferðislega örvun</a:t>
            </a:r>
            <a:endParaRPr dirty="0">
              <a:solidFill>
                <a:srgbClr val="000000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is" dirty="0">
                <a:solidFill>
                  <a:srgbClr val="000000"/>
                </a:solidFill>
              </a:rPr>
              <a:t>Eru teygjanleg í allar áttir eins og t.d. harmonikka eða plíserað pils. </a:t>
            </a:r>
            <a:endParaRPr dirty="0">
              <a:solidFill>
                <a:srgbClr val="000000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is" dirty="0">
                <a:solidFill>
                  <a:srgbClr val="000000"/>
                </a:solidFill>
              </a:rPr>
              <a:t>Eru heldur óslétt - má alveg þreifa of finna það. Passa bara handþvottinn</a:t>
            </a:r>
            <a:endParaRPr dirty="0">
              <a:solidFill>
                <a:srgbClr val="000000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is" dirty="0">
                <a:solidFill>
                  <a:srgbClr val="000000"/>
                </a:solidFill>
              </a:rPr>
              <a:t>Eru mjög sterk - muna að æfa grindarbotnsvöðvana </a:t>
            </a:r>
            <a:endParaRPr dirty="0">
              <a:solidFill>
                <a:srgbClr val="000000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is" dirty="0">
                <a:solidFill>
                  <a:srgbClr val="000000"/>
                </a:solidFill>
              </a:rPr>
              <a:t>Leggöng þakin slímhúð - haldast rök vegna raka innan úr líkamanum </a:t>
            </a:r>
            <a:endParaRPr dirty="0">
              <a:solidFill>
                <a:srgbClr val="000000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is" dirty="0">
                <a:solidFill>
                  <a:srgbClr val="000000"/>
                </a:solidFill>
              </a:rPr>
              <a:t>Blotna meira við kynferðislega örvun vegna aukins blóðflæðis... </a:t>
            </a:r>
            <a:endParaRPr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8400" y="372149"/>
            <a:ext cx="5865602" cy="4399202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3"/>
          <p:cNvSpPr txBox="1">
            <a:spLocks noGrp="1"/>
          </p:cNvSpPr>
          <p:nvPr>
            <p:ph type="title"/>
          </p:nvPr>
        </p:nvSpPr>
        <p:spPr>
          <a:xfrm>
            <a:off x="903250" y="0"/>
            <a:ext cx="2655000" cy="8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Kynfæri</a:t>
            </a:r>
            <a:endParaRPr/>
          </a:p>
        </p:txBody>
      </p:sp>
      <p:sp>
        <p:nvSpPr>
          <p:cNvPr id="192" name="Google Shape;192;p33"/>
          <p:cNvSpPr txBox="1">
            <a:spLocks noGrp="1"/>
          </p:cNvSpPr>
          <p:nvPr>
            <p:ph type="body" idx="1"/>
          </p:nvPr>
        </p:nvSpPr>
        <p:spPr>
          <a:xfrm>
            <a:off x="341775" y="858900"/>
            <a:ext cx="2655000" cy="29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 dirty="0">
                <a:solidFill>
                  <a:schemeClr val="dk1"/>
                </a:solidFill>
              </a:rPr>
              <a:t>Leggöngin </a:t>
            </a:r>
            <a:endParaRPr dirty="0">
              <a:solidFill>
                <a:schemeClr val="dk1"/>
              </a:solidFill>
            </a:endParaRPr>
          </a:p>
          <a:p>
            <a:pPr marL="457200" lvl="0" indent="-2921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is" dirty="0">
                <a:solidFill>
                  <a:srgbClr val="000000"/>
                </a:solidFill>
              </a:rPr>
              <a:t>Til viðbótar eru 2 litlir kirtlar í leggangaröndinni aftan við leggangaopið sem heita Bartholin kirtlar</a:t>
            </a:r>
            <a:endParaRPr dirty="0">
              <a:solidFill>
                <a:srgbClr val="000000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is" dirty="0">
                <a:solidFill>
                  <a:srgbClr val="000000"/>
                </a:solidFill>
              </a:rPr>
              <a:t>Framleiða vökva til þess að smyrja leggangaopið </a:t>
            </a:r>
            <a:endParaRPr dirty="0">
              <a:solidFill>
                <a:srgbClr val="000000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is" dirty="0">
                <a:solidFill>
                  <a:srgbClr val="000000"/>
                </a:solidFill>
              </a:rPr>
              <a:t>Stundum myndast þar stífla sem getur leitt til sýkingar. En ekki alltaf. </a:t>
            </a:r>
            <a:endParaRPr dirty="0">
              <a:solidFill>
                <a:srgbClr val="000000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is" dirty="0">
                <a:solidFill>
                  <a:srgbClr val="000000"/>
                </a:solidFill>
              </a:rPr>
              <a:t>Tilgangurinn með því að auka rakastig við kynferðislega örvun er að minnka núning- og að leggangaveggir verði fyrir minna hnjaski en annars </a:t>
            </a:r>
            <a:endParaRPr dirty="0">
              <a:solidFill>
                <a:srgbClr val="000000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is" dirty="0">
                <a:solidFill>
                  <a:srgbClr val="000000"/>
                </a:solidFill>
              </a:rPr>
              <a:t>Eðlilegt að það komi smá rifur í leggöng í kynlífi og það grær fljótt </a:t>
            </a:r>
            <a:endParaRPr dirty="0">
              <a:solidFill>
                <a:srgbClr val="000000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is" dirty="0">
                <a:solidFill>
                  <a:srgbClr val="000000"/>
                </a:solidFill>
              </a:rPr>
              <a:t>Ef það blæði meira og oft úr leggöngum þarf að láta kíkja á það</a:t>
            </a:r>
            <a:endParaRPr dirty="0">
              <a:solidFill>
                <a:srgbClr val="000000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is" dirty="0">
                <a:solidFill>
                  <a:srgbClr val="000000"/>
                </a:solidFill>
              </a:rPr>
              <a:t>Heilsugæslan - hjúkunarfræðingar og kvensjúkdómalæknar. </a:t>
            </a:r>
            <a:endParaRPr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Kynþroski - hvað gerist þegar við verðum kynþroska</a:t>
            </a: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>
                <a:solidFill>
                  <a:srgbClr val="000000"/>
                </a:solidFill>
              </a:rPr>
              <a:t>Fólk með leg: 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is" sz="2400">
                <a:solidFill>
                  <a:srgbClr val="000000"/>
                </a:solidFill>
              </a:rPr>
              <a:t>Brjóst byrja að þroskast </a:t>
            </a:r>
            <a:endParaRPr sz="24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is" sz="1800">
                <a:solidFill>
                  <a:srgbClr val="000000"/>
                </a:solidFill>
              </a:rPr>
              <a:t>Fyrst koma  litlir hnúðar undir geirvörturnar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is" sz="1800">
                <a:solidFill>
                  <a:srgbClr val="000000"/>
                </a:solidFill>
              </a:rPr>
              <a:t>Svo fara brjóst að stækka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is" sz="1800">
                <a:solidFill>
                  <a:srgbClr val="000000"/>
                </a:solidFill>
              </a:rPr>
              <a:t>Geirvörtur taka líka breytingum  - stækka ásamt svæðinu í kringum geirvörtur 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3875" y="1758738"/>
            <a:ext cx="3918000" cy="220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4"/>
          <p:cNvPicPr preferRelativeResize="0"/>
          <p:nvPr/>
        </p:nvPicPr>
        <p:blipFill rotWithShape="1">
          <a:blip r:embed="rId3">
            <a:alphaModFix/>
          </a:blip>
          <a:srcRect r="13911" b="11676"/>
          <a:stretch/>
        </p:blipFill>
        <p:spPr>
          <a:xfrm rot="-5400000">
            <a:off x="3555679" y="-422701"/>
            <a:ext cx="5143597" cy="602465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4"/>
          <p:cNvSpPr txBox="1">
            <a:spLocks noGrp="1"/>
          </p:cNvSpPr>
          <p:nvPr>
            <p:ph type="title"/>
          </p:nvPr>
        </p:nvSpPr>
        <p:spPr>
          <a:xfrm>
            <a:off x="132000" y="-220300"/>
            <a:ext cx="2566200" cy="89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Kynfæri</a:t>
            </a:r>
            <a:endParaRPr/>
          </a:p>
        </p:txBody>
      </p:sp>
      <p:sp>
        <p:nvSpPr>
          <p:cNvPr id="199" name="Google Shape;199;p34"/>
          <p:cNvSpPr txBox="1">
            <a:spLocks noGrp="1"/>
          </p:cNvSpPr>
          <p:nvPr>
            <p:ph type="body" idx="1"/>
          </p:nvPr>
        </p:nvSpPr>
        <p:spPr>
          <a:xfrm>
            <a:off x="267475" y="765375"/>
            <a:ext cx="2566200" cy="29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Snípurinn er stórt líffæri það sem toppurinn á ísjakanum er það eina sem gægist út - snípshúfan - sem er hulin snípsforhúð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 b="1"/>
              <a:t>Er stórt líffæri sem teygir sig aftur í grindarholið og niður og meðfram píkunni 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 b="1"/>
              <a:t>Þegar fólk með sníp örvast getur hann allt að tvöfaldast - er í fullri reisn - píkan gæti líka virst stærri út af auknu blóðflæði 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 txBox="1">
            <a:spLocks noGrp="1"/>
          </p:cNvSpPr>
          <p:nvPr>
            <p:ph type="title"/>
          </p:nvPr>
        </p:nvSpPr>
        <p:spPr>
          <a:xfrm>
            <a:off x="903250" y="0"/>
            <a:ext cx="2655000" cy="8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Kynfæri</a:t>
            </a:r>
            <a:endParaRPr/>
          </a:p>
        </p:txBody>
      </p:sp>
      <p:sp>
        <p:nvSpPr>
          <p:cNvPr id="205" name="Google Shape;205;p35"/>
          <p:cNvSpPr txBox="1">
            <a:spLocks noGrp="1"/>
          </p:cNvSpPr>
          <p:nvPr>
            <p:ph type="body" idx="1"/>
          </p:nvPr>
        </p:nvSpPr>
        <p:spPr>
          <a:xfrm>
            <a:off x="341775" y="858900"/>
            <a:ext cx="2655000" cy="29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>
                <a:solidFill>
                  <a:schemeClr val="dk1"/>
                </a:solidFill>
              </a:rPr>
              <a:t>Snípurinn 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206" name="Google Shape;20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3600" y="1268875"/>
            <a:ext cx="4876800" cy="34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6"/>
          <p:cNvSpPr txBox="1">
            <a:spLocks noGrp="1"/>
          </p:cNvSpPr>
          <p:nvPr>
            <p:ph type="title"/>
          </p:nvPr>
        </p:nvSpPr>
        <p:spPr>
          <a:xfrm>
            <a:off x="903250" y="0"/>
            <a:ext cx="2655000" cy="8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Kynfæri</a:t>
            </a:r>
            <a:endParaRPr/>
          </a:p>
        </p:txBody>
      </p:sp>
      <p:sp>
        <p:nvSpPr>
          <p:cNvPr id="212" name="Google Shape;212;p36"/>
          <p:cNvSpPr txBox="1">
            <a:spLocks noGrp="1"/>
          </p:cNvSpPr>
          <p:nvPr>
            <p:ph type="body" idx="1"/>
          </p:nvPr>
        </p:nvSpPr>
        <p:spPr>
          <a:xfrm>
            <a:off x="341775" y="858900"/>
            <a:ext cx="2655000" cy="29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1600" b="1" dirty="0">
                <a:solidFill>
                  <a:schemeClr val="dk1"/>
                </a:solidFill>
              </a:rPr>
              <a:t>Snípurinn </a:t>
            </a:r>
            <a:endParaRPr sz="1600" b="1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is" sz="1600" b="1" dirty="0">
                <a:solidFill>
                  <a:schemeClr val="dk1"/>
                </a:solidFill>
              </a:rPr>
              <a:t>Snípshúfan og reðurhúfan eru næmustu staðir á líkömunum okkar. </a:t>
            </a:r>
            <a:endParaRPr sz="1600" b="1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is" sz="1600" b="1" dirty="0">
                <a:solidFill>
                  <a:schemeClr val="dk1"/>
                </a:solidFill>
              </a:rPr>
              <a:t>Um 8000 taugaendar en þeir eru á minna svæði á snípshúfunni en á reðurhúfunni. </a:t>
            </a: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213" name="Google Shape;21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0650" y="739825"/>
            <a:ext cx="5306394" cy="3979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 txBox="1">
            <a:spLocks noGrp="1"/>
          </p:cNvSpPr>
          <p:nvPr>
            <p:ph type="title"/>
          </p:nvPr>
        </p:nvSpPr>
        <p:spPr>
          <a:xfrm>
            <a:off x="903250" y="0"/>
            <a:ext cx="2655000" cy="8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Innri Kynfæri</a:t>
            </a:r>
            <a:endParaRPr/>
          </a:p>
        </p:txBody>
      </p:sp>
      <p:sp>
        <p:nvSpPr>
          <p:cNvPr id="219" name="Google Shape;219;p37"/>
          <p:cNvSpPr txBox="1">
            <a:spLocks noGrp="1"/>
          </p:cNvSpPr>
          <p:nvPr>
            <p:ph type="body" idx="1"/>
          </p:nvPr>
        </p:nvSpPr>
        <p:spPr>
          <a:xfrm>
            <a:off x="341775" y="858900"/>
            <a:ext cx="2655000" cy="29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220" name="Google Shape;22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7575" y="858900"/>
            <a:ext cx="4889988" cy="40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Tíðahringurinn og blæðingar </a:t>
            </a:r>
            <a:endParaRPr/>
          </a:p>
        </p:txBody>
      </p:sp>
      <p:sp>
        <p:nvSpPr>
          <p:cNvPr id="226" name="Google Shape;226;p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s">
                <a:solidFill>
                  <a:schemeClr val="dk1"/>
                </a:solidFill>
              </a:rPr>
              <a:t>Tíðahringurinn er alla jafna 28 dagar 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is">
                <a:solidFill>
                  <a:schemeClr val="dk1"/>
                </a:solidFill>
              </a:rPr>
              <a:t>Alveg eðlilegt að það sé flökt um nokkra daga 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is">
                <a:solidFill>
                  <a:schemeClr val="dk1"/>
                </a:solidFill>
              </a:rPr>
              <a:t>Óreglulegar blæðingar eru ef einn tíðahringur er 20 daga, næsti 40 og svo frv. 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is">
                <a:solidFill>
                  <a:schemeClr val="dk1"/>
                </a:solidFill>
              </a:rPr>
              <a:t>Blæðingar marka upphaf nýs tíðahrings 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is">
                <a:solidFill>
                  <a:schemeClr val="dk1"/>
                </a:solidFill>
              </a:rPr>
              <a:t>Egglos verður um miðja tíðahring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27" name="Google Shape;227;p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Tíðahringurinn og blæðingar </a:t>
            </a:r>
            <a:endParaRPr/>
          </a:p>
        </p:txBody>
      </p:sp>
      <p:sp>
        <p:nvSpPr>
          <p:cNvPr id="233" name="Google Shape;233;p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s">
                <a:solidFill>
                  <a:schemeClr val="dk1"/>
                </a:solidFill>
              </a:rPr>
              <a:t>Blæðingar er allskonar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s">
                <a:solidFill>
                  <a:schemeClr val="dk1"/>
                </a:solidFill>
              </a:rPr>
              <a:t>Þykkir vöðvaveggir þrýsta tíðablóðinu út um leghálsinn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s">
                <a:solidFill>
                  <a:schemeClr val="dk1"/>
                </a:solidFill>
              </a:rPr>
              <a:t>Eru hálfgerðir krampar sem við finnum fyrir í maga og aftur í bak.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s">
                <a:solidFill>
                  <a:schemeClr val="dk1"/>
                </a:solidFill>
              </a:rPr>
              <a:t>Það er legslímhúð sem þekur legveggina sem er að þrýstast út.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s">
                <a:solidFill>
                  <a:schemeClr val="dk1"/>
                </a:solidFill>
              </a:rPr>
              <a:t>Endómentríósa - þá finnst legslímhúð inni í kviðaholinu getur valdið miklum verkjum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4" name="Google Shape;234;p3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DE995-7ACD-DD20-B38A-7C99EC99A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3300"/>
            </a:br>
            <a:br>
              <a:rPr lang="en-US" sz="3300"/>
            </a:br>
            <a:br>
              <a:rPr lang="en-US" sz="3300"/>
            </a:br>
            <a:r>
              <a:rPr lang="en-US" sz="3300" err="1"/>
              <a:t>Kynlöngun</a:t>
            </a:r>
            <a:r>
              <a:rPr lang="en-US" sz="3300"/>
              <a:t> í </a:t>
            </a:r>
            <a:r>
              <a:rPr lang="en-US" sz="3300" err="1"/>
              <a:t>tengslum</a:t>
            </a:r>
            <a:r>
              <a:rPr lang="en-US" sz="3300"/>
              <a:t> </a:t>
            </a:r>
            <a:r>
              <a:rPr lang="en-US" sz="3300" err="1"/>
              <a:t>við</a:t>
            </a:r>
            <a:r>
              <a:rPr lang="en-US" sz="3300"/>
              <a:t> </a:t>
            </a:r>
            <a:r>
              <a:rPr lang="en-US" sz="3300" err="1"/>
              <a:t>tíðahringinn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533633B-5536-79C3-217D-DC6CC9AD4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</p:spPr>
        <p:txBody>
          <a:bodyPr/>
          <a:lstStyle/>
          <a:p>
            <a:r>
              <a:rPr lang="en-US" dirty="0"/>
              <a:t>Meiri </a:t>
            </a:r>
            <a:r>
              <a:rPr lang="en-US" dirty="0" err="1"/>
              <a:t>viðbrögð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örvun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meiri</a:t>
            </a:r>
            <a:r>
              <a:rPr lang="en-US" dirty="0"/>
              <a:t> </a:t>
            </a:r>
            <a:r>
              <a:rPr lang="en-US" dirty="0" err="1"/>
              <a:t>löngun</a:t>
            </a:r>
            <a:r>
              <a:rPr lang="en-US" dirty="0"/>
              <a:t> </a:t>
            </a:r>
            <a:r>
              <a:rPr lang="en-US" dirty="0" err="1"/>
              <a:t>fyrri</a:t>
            </a:r>
            <a:r>
              <a:rPr lang="en-US" dirty="0"/>
              <a:t> </a:t>
            </a:r>
            <a:r>
              <a:rPr lang="en-US" dirty="0" err="1"/>
              <a:t>hlutann</a:t>
            </a:r>
            <a:r>
              <a:rPr lang="en-US" dirty="0"/>
              <a:t>. Minni </a:t>
            </a:r>
            <a:r>
              <a:rPr lang="en-US" dirty="0" err="1"/>
              <a:t>löngun</a:t>
            </a:r>
            <a:r>
              <a:rPr lang="en-US" dirty="0"/>
              <a:t> </a:t>
            </a:r>
            <a:r>
              <a:rPr lang="en-US" dirty="0" err="1"/>
              <a:t>seinni</a:t>
            </a:r>
            <a:r>
              <a:rPr lang="en-US" dirty="0"/>
              <a:t> </a:t>
            </a:r>
            <a:r>
              <a:rPr lang="en-US" dirty="0" err="1"/>
              <a:t>hlutann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963896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Fyrirtíðaspenna </a:t>
            </a:r>
            <a:endParaRPr/>
          </a:p>
        </p:txBody>
      </p:sp>
      <p:pic>
        <p:nvPicPr>
          <p:cNvPr id="240" name="Google Shape;24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2876" y="-119"/>
            <a:ext cx="237657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Kynþroski - hvað gerist þegar við verðum kynþroska</a:t>
            </a: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>
                <a:solidFill>
                  <a:srgbClr val="000000"/>
                </a:solidFill>
              </a:rPr>
              <a:t>Fólk með leg: 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is" sz="2400">
                <a:solidFill>
                  <a:srgbClr val="000000"/>
                </a:solidFill>
              </a:rPr>
              <a:t>Útferð </a:t>
            </a:r>
            <a:endParaRPr sz="2400">
              <a:solidFill>
                <a:srgbClr val="000000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is" sz="2000">
                <a:solidFill>
                  <a:srgbClr val="000000"/>
                </a:solidFill>
              </a:rPr>
              <a:t>Um svipað leyti og brjóst fara að myndast kemur útferð </a:t>
            </a:r>
            <a:endParaRPr sz="2000">
              <a:solidFill>
                <a:srgbClr val="000000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is" sz="2000">
                <a:solidFill>
                  <a:srgbClr val="000000"/>
                </a:solidFill>
              </a:rPr>
              <a:t>Tökum kannski ekki mikið eftir henni fyrr en við verðum eldri </a:t>
            </a:r>
            <a:endParaRPr sz="2000">
              <a:solidFill>
                <a:srgbClr val="000000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is" sz="2000">
                <a:solidFill>
                  <a:srgbClr val="000000"/>
                </a:solidFill>
              </a:rPr>
              <a:t>Útferð er eðlileg hreinsun legganganna - oftast hvít, gulleit eða glær og hlaupkennd (meira um útferð seinna…) 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Kynþroski - hvað gerist þegar við verðum kynþroska</a:t>
            </a: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>
                <a:solidFill>
                  <a:srgbClr val="000000"/>
                </a:solidFill>
              </a:rPr>
              <a:t>Fólk með leg: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s" sz="2400">
                <a:solidFill>
                  <a:schemeClr val="dk1"/>
                </a:solidFill>
              </a:rPr>
              <a:t>Líkams og skapahár</a:t>
            </a:r>
            <a:endParaRPr sz="24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s">
                <a:solidFill>
                  <a:schemeClr val="dk1"/>
                </a:solidFill>
              </a:rPr>
              <a:t>Hárvöxtur eykst í kjölfarið á því að brjóstin byrja að stækka/myndast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s">
                <a:solidFill>
                  <a:schemeClr val="dk1"/>
                </a:solidFill>
              </a:rPr>
              <a:t>Í sumum tilfellum byrjar hárvöxturinn á undan brjóstastækkuninni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s">
                <a:solidFill>
                  <a:schemeClr val="dk1"/>
                </a:solidFill>
              </a:rPr>
              <a:t>Þá  fer hár að vaxa undir höndum, á píkunni - allt aftur að endaþarmi og fótleggjum, tám og handleggjum </a:t>
            </a:r>
            <a:endParaRPr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is" sz="1800">
                <a:solidFill>
                  <a:schemeClr val="dk1"/>
                </a:solidFill>
              </a:rPr>
              <a:t>Vissuð þið að við fæðumst með alla hársekkina okkar?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s" sz="2800">
                <a:solidFill>
                  <a:schemeClr val="dk1"/>
                </a:solidFill>
              </a:rPr>
              <a:t> </a:t>
            </a:r>
            <a:endParaRPr sz="2400">
              <a:solidFill>
                <a:srgbClr val="000000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Kynþroski - hvað gerist þegar við verðum kynþroska</a:t>
            </a: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>
                <a:solidFill>
                  <a:srgbClr val="000000"/>
                </a:solidFill>
              </a:rPr>
              <a:t>Fólk með leg: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s" sz="2400">
                <a:solidFill>
                  <a:schemeClr val="dk1"/>
                </a:solidFill>
              </a:rPr>
              <a:t>Blæðingar </a:t>
            </a:r>
            <a:endParaRPr sz="24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s">
                <a:solidFill>
                  <a:schemeClr val="dk1"/>
                </a:solidFill>
              </a:rPr>
              <a:t>Blæðingar fara af stað sirka 2 árum eftir brjóstaþroskann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s">
                <a:solidFill>
                  <a:schemeClr val="dk1"/>
                </a:solidFill>
              </a:rPr>
              <a:t>Byrjar með fyrsta egglosi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s">
                <a:solidFill>
                  <a:schemeClr val="dk1"/>
                </a:solidFill>
              </a:rPr>
              <a:t>Geta verið mjög óreglulegar til að byrja með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s">
                <a:solidFill>
                  <a:schemeClr val="dk1"/>
                </a:solidFill>
              </a:rPr>
              <a:t>Upphafi blæðinga getur seinkað ef einstaklingurinn er mikið undir kjörþyngd eða er að æfa mjög mikið. 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is">
                <a:solidFill>
                  <a:schemeClr val="dk1"/>
                </a:solidFill>
              </a:rPr>
              <a:t>Dæmi um ballerínur sem verða ekki kynþroska fyrr en þær hætta að æfa...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s" sz="2800">
                <a:solidFill>
                  <a:schemeClr val="dk1"/>
                </a:solidFill>
              </a:rPr>
              <a:t> </a:t>
            </a:r>
            <a:endParaRPr sz="2400">
              <a:solidFill>
                <a:srgbClr val="000000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Kynþroski - hvað gerist þegar við verðum kynþroska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>
                <a:solidFill>
                  <a:srgbClr val="000000"/>
                </a:solidFill>
              </a:rPr>
              <a:t>Fólk með leg: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s" sz="2400">
                <a:solidFill>
                  <a:schemeClr val="dk1"/>
                </a:solidFill>
              </a:rPr>
              <a:t>Breytingar í stærð og lögun líkamans</a:t>
            </a:r>
            <a:endParaRPr sz="24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s">
                <a:solidFill>
                  <a:schemeClr val="dk1"/>
                </a:solidFill>
              </a:rPr>
              <a:t>Við verðum hærri og breytumst í laginu 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is">
                <a:solidFill>
                  <a:schemeClr val="dk1"/>
                </a:solidFill>
              </a:rPr>
              <a:t>Mjaðmir, rass og læri 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is">
                <a:solidFill>
                  <a:schemeClr val="dk1"/>
                </a:solidFill>
              </a:rPr>
              <a:t>Brjóst og mitti 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is">
                <a:solidFill>
                  <a:schemeClr val="dk1"/>
                </a:solidFill>
              </a:rPr>
              <a:t>Auðvitað einstaklingsbundið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s">
                <a:solidFill>
                  <a:schemeClr val="dk1"/>
                </a:solidFill>
              </a:rPr>
              <a:t>Höfum tekið stærsta vaxtarkippinn okkar rétt áður en fyrstu blæðingar verða og þess vegna búin að taka mestan vöxtinn út þá. 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is">
                <a:solidFill>
                  <a:schemeClr val="dk1"/>
                </a:solidFill>
              </a:rPr>
              <a:t>Eðlilegt að vera ekki alveg í réttum líkamlegum hlutföllum á þessum tíma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s">
                <a:solidFill>
                  <a:schemeClr val="dk1"/>
                </a:solidFill>
              </a:rPr>
              <a:t>Eðlilegt að borða aðeins meira á meðan kynþroskanum stendur og þyngjast.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is">
                <a:solidFill>
                  <a:schemeClr val="dk1"/>
                </a:solidFill>
              </a:rPr>
              <a:t>Mörgun finnst það hinsvegar erfitt að breytast svona mikið oft á stuttum tíma.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s" sz="2800">
                <a:solidFill>
                  <a:schemeClr val="dk1"/>
                </a:solidFill>
              </a:rPr>
              <a:t> </a:t>
            </a:r>
            <a:endParaRPr sz="2400">
              <a:solidFill>
                <a:srgbClr val="000000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Kynþroski - hvað gerist þegar við verðum kynþroska</a:t>
            </a: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>
                <a:solidFill>
                  <a:srgbClr val="000000"/>
                </a:solidFill>
              </a:rPr>
              <a:t>Fólk með eistu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s" sz="2400">
                <a:solidFill>
                  <a:schemeClr val="dk1"/>
                </a:solidFill>
              </a:rPr>
              <a:t>Typpi og eistu </a:t>
            </a:r>
            <a:endParaRPr sz="24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s">
                <a:solidFill>
                  <a:schemeClr val="dk1"/>
                </a:solidFill>
              </a:rPr>
              <a:t>Algengast er að kynþroskinn hefjist með því að eistun byrja að stækka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s">
                <a:solidFill>
                  <a:schemeClr val="dk1"/>
                </a:solidFill>
              </a:rPr>
              <a:t>Typpið og eistun stækka smá saman yfir allt kynþroskaskeiðið og ná fullri stærð í lok kynþroskans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s">
                <a:solidFill>
                  <a:schemeClr val="dk1"/>
                </a:solidFill>
              </a:rPr>
              <a:t>Yfirleitt lengist typpið fyrst áður en það gildnar</a:t>
            </a:r>
            <a:endParaRPr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Kynþroski - hvað gerist þegar við verðum kynþroska</a:t>
            </a:r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>
                <a:solidFill>
                  <a:srgbClr val="000000"/>
                </a:solidFill>
              </a:rPr>
              <a:t>Fólk með eistu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s" sz="2400">
                <a:solidFill>
                  <a:schemeClr val="dk1"/>
                </a:solidFill>
              </a:rPr>
              <a:t>Vaxtarkippir </a:t>
            </a:r>
            <a:endParaRPr sz="24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s">
                <a:solidFill>
                  <a:schemeClr val="dk1"/>
                </a:solidFill>
              </a:rPr>
              <a:t>Við stækkum allt í gegnum kynþroskann og oftar en ekki tökum við vaxtarkippi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s">
                <a:solidFill>
                  <a:schemeClr val="dk1"/>
                </a:solidFill>
              </a:rPr>
              <a:t>Eðlilegt að þyngjast á þessum tíma og  fá aukin vöðvamassa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s">
                <a:solidFill>
                  <a:schemeClr val="dk1"/>
                </a:solidFill>
              </a:rPr>
              <a:t>Líka eðlilegt að vera ekki alveg í réttum hlutföllum á þessum tíma. 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is">
                <a:solidFill>
                  <a:schemeClr val="dk1"/>
                </a:solidFill>
              </a:rPr>
              <a:t>Líkaminn vex nefnilega ekki allur jafnt og þétt og smá saman.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is">
                <a:solidFill>
                  <a:schemeClr val="dk1"/>
                </a:solidFill>
              </a:rPr>
              <a:t>Stórt nef, langar hendur, stærri fætur og annað - um tíma.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s">
                <a:solidFill>
                  <a:schemeClr val="dk1"/>
                </a:solidFill>
              </a:rPr>
              <a:t>Geirvörtur geta líka stækkað og jafnvel að brjóst myndist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is">
                <a:solidFill>
                  <a:schemeClr val="dk1"/>
                </a:solidFill>
              </a:rPr>
              <a:t>karlar eru með smá brjóstvef</a:t>
            </a:r>
            <a:endParaRPr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Kynþroski - hvað gerist þegar við verðum kynþroska</a:t>
            </a:r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>
                <a:solidFill>
                  <a:srgbClr val="000000"/>
                </a:solidFill>
              </a:rPr>
              <a:t>Fólk með eistu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s" sz="2400">
                <a:solidFill>
                  <a:schemeClr val="dk1"/>
                </a:solidFill>
              </a:rPr>
              <a:t>Standpína - Erection </a:t>
            </a:r>
            <a:endParaRPr sz="24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s">
                <a:solidFill>
                  <a:schemeClr val="dk1"/>
                </a:solidFill>
              </a:rPr>
              <a:t> Það fá flestir með typpi standpínu - líka smábörn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s">
                <a:solidFill>
                  <a:schemeClr val="dk1"/>
                </a:solidFill>
              </a:rPr>
              <a:t>Á kynþroskaskeiðinu gerist þetta oft og jafnan óvænt. Getur verið vandræðalegt fyrir margt ungt fólk 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is">
                <a:solidFill>
                  <a:schemeClr val="dk1"/>
                </a:solidFill>
              </a:rPr>
              <a:t>Ekki alltaf af vegna þess að einstaklingur er kynferðislega örvaður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is">
                <a:solidFill>
                  <a:schemeClr val="dk1"/>
                </a:solidFill>
              </a:rPr>
              <a:t>Hormónar, hitabreytingar og núningur geta haft áhrif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is">
                <a:solidFill>
                  <a:schemeClr val="dk1"/>
                </a:solidFill>
              </a:rPr>
              <a:t>Líður hjá…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  <p:sp>
        <p:nvSpPr>
          <p:cNvPr id="124" name="Google Shape;124;p23"/>
          <p:cNvSpPr txBox="1"/>
          <p:nvPr/>
        </p:nvSpPr>
        <p:spPr>
          <a:xfrm>
            <a:off x="228000" y="3921475"/>
            <a:ext cx="8791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1000"/>
              <a:t>Hvað veldur morgunstandpínu?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is" sz="1000"/>
              <a:t>Snerting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is" sz="1000"/>
              <a:t>Hormón - testósterón “level” hæst að morgni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is" sz="1000"/>
              <a:t>Heilinn í hvíld (á daginn seytir heilinn hormónum sem koma í veg fyrir endalausa standpínu) 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1000"/>
              <a:t>Fólk með typpi fær almennt 3 - 5 standpínur á hverri nóttu. Ekki fullkomlega vitað af hverju þetta gerist en virðist vera tengt REM svefni. Sé þetta að gerast reglulega er það einkenni þess að typpið sé í fínu standi. </a:t>
            </a:r>
            <a:endParaRPr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1525</Words>
  <Application>Microsoft Office PowerPoint</Application>
  <PresentationFormat>On-screen Show (16:9)</PresentationFormat>
  <Paragraphs>181</Paragraphs>
  <Slides>27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Simple Light</vt:lpstr>
      <vt:lpstr>Frjósemisheilbrigði </vt:lpstr>
      <vt:lpstr>Kynþroski - hvað gerist þegar við verðum kynþroska</vt:lpstr>
      <vt:lpstr>Kynþroski - hvað gerist þegar við verðum kynþroska</vt:lpstr>
      <vt:lpstr>Kynþroski - hvað gerist þegar við verðum kynþroska</vt:lpstr>
      <vt:lpstr>Kynþroski - hvað gerist þegar við verðum kynþroska</vt:lpstr>
      <vt:lpstr>Kynþroski - hvað gerist þegar við verðum kynþroska</vt:lpstr>
      <vt:lpstr>Kynþroski - hvað gerist þegar við verðum kynþroska</vt:lpstr>
      <vt:lpstr>Kynþroski - hvað gerist þegar við verðum kynþroska</vt:lpstr>
      <vt:lpstr>Kynþroski - hvað gerist þegar við verðum kynþroska</vt:lpstr>
      <vt:lpstr>Kynþroski - hvað gerist þegar við verðum kynþroska</vt:lpstr>
      <vt:lpstr>Kynþroski - hvað gerist þegar við verðum kynþroska</vt:lpstr>
      <vt:lpstr>Kynþroski - hvað gerist þegar við verðum kynþroska</vt:lpstr>
      <vt:lpstr>Kynþroski - hvað gerist þegar við verðum kynþroska</vt:lpstr>
      <vt:lpstr>Kynfærin  </vt:lpstr>
      <vt:lpstr>Kynfæri</vt:lpstr>
      <vt:lpstr>Kynfæri</vt:lpstr>
      <vt:lpstr>Kynfæri</vt:lpstr>
      <vt:lpstr>Kynfæri</vt:lpstr>
      <vt:lpstr>Kynfæri</vt:lpstr>
      <vt:lpstr>Kynfæri</vt:lpstr>
      <vt:lpstr>Kynfæri</vt:lpstr>
      <vt:lpstr>Kynfæri</vt:lpstr>
      <vt:lpstr>Innri Kynfæri</vt:lpstr>
      <vt:lpstr>Tíðahringurinn og blæðingar </vt:lpstr>
      <vt:lpstr>Tíðahringurinn og blæðingar </vt:lpstr>
      <vt:lpstr>   Kynlöngun í tengslum við tíðahringinn</vt:lpstr>
      <vt:lpstr>Fyrirtíðaspenna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Frjósemisheilbrigði </dc:title>
  <cp:lastModifiedBy>Kristjana Pálsdóttir - VMA</cp:lastModifiedBy>
  <cp:revision>16</cp:revision>
  <dcterms:modified xsi:type="dcterms:W3CDTF">2023-08-22T14:10:11Z</dcterms:modified>
</cp:coreProperties>
</file>