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58" r:id="rId3"/>
    <p:sldId id="261" r:id="rId4"/>
    <p:sldId id="257" r:id="rId5"/>
    <p:sldId id="260" r:id="rId6"/>
    <p:sldId id="259" r:id="rId7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628E-D056-3248-B5B3-22ADB28C66A6}" type="datetimeFigureOut">
              <a:rPr lang="en-IS" smtClean="0"/>
              <a:t>23.4.2024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F806B-57FB-1C4E-B63F-AD14683BD83C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0018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F806B-57FB-1C4E-B63F-AD14683BD83C}" type="slidenum">
              <a:rPr lang="en-IS" smtClean="0"/>
              <a:t>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6845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is-I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nion Pro"/>
              </a:rPr>
              <a:t>Þessi atriði má skrá í leiðarbók eða</a:t>
            </a:r>
          </a:p>
          <a:p>
            <a:pPr algn="l" fontAlgn="base"/>
            <a:r>
              <a:rPr lang="is-I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nion Pro"/>
              </a:rPr>
              <a:t>á miða sem límdir eru á töflu. </a:t>
            </a:r>
            <a:endParaRPr lang="is-IS" dirty="0"/>
          </a:p>
          <a:p>
            <a:pPr algn="l" fontAlgn="base"/>
            <a:r>
              <a:rPr lang="is-I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nion Pro"/>
              </a:rPr>
              <a:t>Með því að fara yfir svörin með nemendum getur</a:t>
            </a:r>
          </a:p>
          <a:p>
            <a:pPr algn="l" fontAlgn="base"/>
            <a:r>
              <a:rPr lang="is-I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nion Pro"/>
              </a:rPr>
              <a:t>kennarinn metið kennslustundina og séð hvað í kennslunni mætti bæta eða hafa</a:t>
            </a:r>
          </a:p>
          <a:p>
            <a:pPr algn="l" fontAlgn="base"/>
            <a:r>
              <a:rPr lang="is-I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nion Pro"/>
              </a:rPr>
              <a:t>með öðrum hætti.</a:t>
            </a:r>
          </a:p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F806B-57FB-1C4E-B63F-AD14683BD83C}" type="slidenum">
              <a:rPr lang="en-IS" smtClean="0"/>
              <a:t>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5570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5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3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23,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1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74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3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8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23,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63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75" r:id="rId7"/>
    <p:sldLayoutId id="2147483676" r:id="rId8"/>
    <p:sldLayoutId id="2147483677" r:id="rId9"/>
    <p:sldLayoutId id="2147483678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IATvx03iYU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342306-C49E-412B-A56A-67DBDDD05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ful liquid art">
            <a:extLst>
              <a:ext uri="{FF2B5EF4-FFF2-40B4-BE49-F238E27FC236}">
                <a16:creationId xmlns:a16="http://schemas.microsoft.com/office/drawing/2014/main" id="{C59FC651-5293-58F9-6C5F-44FFFDA67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3" b="9490"/>
          <a:stretch/>
        </p:blipFill>
        <p:spPr>
          <a:xfrm>
            <a:off x="-1" y="10"/>
            <a:ext cx="12192000" cy="685799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24170" y="5138037"/>
                </a:moveTo>
                <a:cubicBezTo>
                  <a:pt x="420631" y="5139454"/>
                  <a:pt x="416160" y="5142711"/>
                  <a:pt x="409816" y="5148812"/>
                </a:cubicBezTo>
                <a:cubicBezTo>
                  <a:pt x="384513" y="5138857"/>
                  <a:pt x="376759" y="5150303"/>
                  <a:pt x="338986" y="5151800"/>
                </a:cubicBezTo>
                <a:cubicBezTo>
                  <a:pt x="325123" y="5143154"/>
                  <a:pt x="312164" y="5144939"/>
                  <a:pt x="298810" y="5149975"/>
                </a:cubicBezTo>
                <a:cubicBezTo>
                  <a:pt x="263615" y="5143861"/>
                  <a:pt x="229134" y="5149769"/>
                  <a:pt x="188339" y="5148846"/>
                </a:cubicBezTo>
                <a:cubicBezTo>
                  <a:pt x="146705" y="5135892"/>
                  <a:pt x="120710" y="5151713"/>
                  <a:pt x="77129" y="5150650"/>
                </a:cubicBezTo>
                <a:cubicBezTo>
                  <a:pt x="38418" y="5128290"/>
                  <a:pt x="43948" y="5173219"/>
                  <a:pt x="8098" y="5168295"/>
                </a:cubicBezTo>
                <a:lnTo>
                  <a:pt x="1" y="5165746"/>
                </a:lnTo>
                <a:lnTo>
                  <a:pt x="1" y="6858000"/>
                </a:lnTo>
                <a:lnTo>
                  <a:pt x="10232860" y="6858000"/>
                </a:lnTo>
                <a:lnTo>
                  <a:pt x="10220407" y="6835765"/>
                </a:lnTo>
                <a:cubicBezTo>
                  <a:pt x="10182003" y="6791243"/>
                  <a:pt x="10087600" y="6802565"/>
                  <a:pt x="10022026" y="6757762"/>
                </a:cubicBezTo>
                <a:cubicBezTo>
                  <a:pt x="9975094" y="6742036"/>
                  <a:pt x="9890498" y="6761609"/>
                  <a:pt x="9882203" y="6723651"/>
                </a:cubicBezTo>
                <a:cubicBezTo>
                  <a:pt x="9854598" y="6741435"/>
                  <a:pt x="9842217" y="6703212"/>
                  <a:pt x="9818566" y="6696063"/>
                </a:cubicBezTo>
                <a:cubicBezTo>
                  <a:pt x="9795728" y="6706492"/>
                  <a:pt x="9788960" y="6693053"/>
                  <a:pt x="9771904" y="6687476"/>
                </a:cubicBezTo>
                <a:cubicBezTo>
                  <a:pt x="9761819" y="6694575"/>
                  <a:pt x="9746945" y="6691639"/>
                  <a:pt x="9744274" y="6680895"/>
                </a:cubicBezTo>
                <a:cubicBezTo>
                  <a:pt x="9757100" y="6659288"/>
                  <a:pt x="9702280" y="6661999"/>
                  <a:pt x="9702272" y="6645623"/>
                </a:cubicBezTo>
                <a:cubicBezTo>
                  <a:pt x="9672878" y="6637308"/>
                  <a:pt x="9536850" y="6635434"/>
                  <a:pt x="9520815" y="6606549"/>
                </a:cubicBezTo>
                <a:cubicBezTo>
                  <a:pt x="9462694" y="6584419"/>
                  <a:pt x="9364629" y="6609780"/>
                  <a:pt x="9338854" y="6604752"/>
                </a:cubicBezTo>
                <a:cubicBezTo>
                  <a:pt x="9301826" y="6646470"/>
                  <a:pt x="9206253" y="6504340"/>
                  <a:pt x="9096712" y="6483405"/>
                </a:cubicBezTo>
                <a:cubicBezTo>
                  <a:pt x="9080776" y="6485371"/>
                  <a:pt x="9072854" y="6483990"/>
                  <a:pt x="9071445" y="6472839"/>
                </a:cubicBezTo>
                <a:cubicBezTo>
                  <a:pt x="9037733" y="6465416"/>
                  <a:pt x="9013244" y="6434113"/>
                  <a:pt x="8985766" y="6442932"/>
                </a:cubicBezTo>
                <a:cubicBezTo>
                  <a:pt x="8957782" y="6428350"/>
                  <a:pt x="8922645" y="6396528"/>
                  <a:pt x="8903538" y="6385345"/>
                </a:cubicBezTo>
                <a:lnTo>
                  <a:pt x="8874169" y="6368574"/>
                </a:lnTo>
                <a:lnTo>
                  <a:pt x="8861902" y="6365959"/>
                </a:lnTo>
                <a:lnTo>
                  <a:pt x="8853873" y="6369328"/>
                </a:lnTo>
                <a:lnTo>
                  <a:pt x="8834271" y="6361166"/>
                </a:lnTo>
                <a:cubicBezTo>
                  <a:pt x="8817275" y="6357159"/>
                  <a:pt x="8768811" y="6350946"/>
                  <a:pt x="8751898" y="6345286"/>
                </a:cubicBezTo>
                <a:cubicBezTo>
                  <a:pt x="8748776" y="6336482"/>
                  <a:pt x="8742014" y="6330840"/>
                  <a:pt x="8732794" y="6327212"/>
                </a:cubicBezTo>
                <a:lnTo>
                  <a:pt x="8711457" y="6323423"/>
                </a:lnTo>
                <a:lnTo>
                  <a:pt x="8698945" y="6311035"/>
                </a:lnTo>
                <a:cubicBezTo>
                  <a:pt x="8693307" y="6308234"/>
                  <a:pt x="8686288" y="6307695"/>
                  <a:pt x="8676966" y="6311045"/>
                </a:cubicBezTo>
                <a:cubicBezTo>
                  <a:pt x="8659160" y="6306470"/>
                  <a:pt x="8609036" y="6288869"/>
                  <a:pt x="8592109" y="6283578"/>
                </a:cubicBezTo>
                <a:lnTo>
                  <a:pt x="8575406" y="6279301"/>
                </a:lnTo>
                <a:lnTo>
                  <a:pt x="8567743" y="6271333"/>
                </a:lnTo>
                <a:cubicBezTo>
                  <a:pt x="8560971" y="6265479"/>
                  <a:pt x="8553359" y="6261637"/>
                  <a:pt x="8544105" y="6262067"/>
                </a:cubicBezTo>
                <a:lnTo>
                  <a:pt x="8534981" y="6264544"/>
                </a:lnTo>
                <a:cubicBezTo>
                  <a:pt x="8534770" y="6263238"/>
                  <a:pt x="8534558" y="6261934"/>
                  <a:pt x="8534347" y="6260628"/>
                </a:cubicBezTo>
                <a:cubicBezTo>
                  <a:pt x="8534165" y="6254552"/>
                  <a:pt x="8531548" y="6248727"/>
                  <a:pt x="8502329" y="6245007"/>
                </a:cubicBezTo>
                <a:cubicBezTo>
                  <a:pt x="8484064" y="6230757"/>
                  <a:pt x="8460296" y="6219075"/>
                  <a:pt x="8433327" y="6211089"/>
                </a:cubicBezTo>
                <a:cubicBezTo>
                  <a:pt x="8427709" y="6216009"/>
                  <a:pt x="8420390" y="6205541"/>
                  <a:pt x="8415974" y="6202794"/>
                </a:cubicBezTo>
                <a:cubicBezTo>
                  <a:pt x="8414286" y="6206457"/>
                  <a:pt x="8402161" y="6205639"/>
                  <a:pt x="8399490" y="6201686"/>
                </a:cubicBezTo>
                <a:cubicBezTo>
                  <a:pt x="8320765" y="6169327"/>
                  <a:pt x="8353074" y="6214472"/>
                  <a:pt x="8311484" y="6182351"/>
                </a:cubicBezTo>
                <a:cubicBezTo>
                  <a:pt x="8303469" y="6179348"/>
                  <a:pt x="8296282" y="6179741"/>
                  <a:pt x="8289612" y="6181576"/>
                </a:cubicBezTo>
                <a:lnTo>
                  <a:pt x="8279273" y="6185905"/>
                </a:lnTo>
                <a:lnTo>
                  <a:pt x="8247464" y="6169167"/>
                </a:lnTo>
                <a:cubicBezTo>
                  <a:pt x="8231409" y="6162506"/>
                  <a:pt x="8214145" y="6156986"/>
                  <a:pt x="8196077" y="6152768"/>
                </a:cubicBezTo>
                <a:cubicBezTo>
                  <a:pt x="8190058" y="6159824"/>
                  <a:pt x="8178350" y="6146423"/>
                  <a:pt x="8172107" y="6143116"/>
                </a:cubicBezTo>
                <a:cubicBezTo>
                  <a:pt x="8170795" y="6148161"/>
                  <a:pt x="8155185" y="6148083"/>
                  <a:pt x="8150882" y="6143014"/>
                </a:cubicBezTo>
                <a:cubicBezTo>
                  <a:pt x="8043325" y="6106278"/>
                  <a:pt x="8094757" y="6164012"/>
                  <a:pt x="8034498" y="6124492"/>
                </a:cubicBezTo>
                <a:cubicBezTo>
                  <a:pt x="8023614" y="6121142"/>
                  <a:pt x="8014563" y="6122270"/>
                  <a:pt x="8006497" y="6125284"/>
                </a:cubicBezTo>
                <a:lnTo>
                  <a:pt x="7991273" y="6133623"/>
                </a:lnTo>
                <a:lnTo>
                  <a:pt x="7982265" y="6128245"/>
                </a:lnTo>
                <a:cubicBezTo>
                  <a:pt x="7944891" y="6121713"/>
                  <a:pt x="7931226" y="6130583"/>
                  <a:pt x="7912085" y="6116164"/>
                </a:cubicBezTo>
                <a:cubicBezTo>
                  <a:pt x="7878698" y="6108552"/>
                  <a:pt x="7840370" y="6103928"/>
                  <a:pt x="7810187" y="6096690"/>
                </a:cubicBezTo>
                <a:cubicBezTo>
                  <a:pt x="7796246" y="6076752"/>
                  <a:pt x="7753799" y="6081964"/>
                  <a:pt x="7730989" y="6072734"/>
                </a:cubicBezTo>
                <a:cubicBezTo>
                  <a:pt x="7721214" y="6064442"/>
                  <a:pt x="7713300" y="6061979"/>
                  <a:pt x="7700459" y="6067006"/>
                </a:cubicBezTo>
                <a:cubicBezTo>
                  <a:pt x="7655845" y="6027129"/>
                  <a:pt x="7669185" y="6060343"/>
                  <a:pt x="7623221" y="6040209"/>
                </a:cubicBezTo>
                <a:cubicBezTo>
                  <a:pt x="7584174" y="6020582"/>
                  <a:pt x="7538418" y="6004445"/>
                  <a:pt x="7505047" y="5967561"/>
                </a:cubicBezTo>
                <a:cubicBezTo>
                  <a:pt x="7499654" y="5957788"/>
                  <a:pt x="7482081" y="5951500"/>
                  <a:pt x="7465796" y="5953517"/>
                </a:cubicBezTo>
                <a:cubicBezTo>
                  <a:pt x="7462992" y="5953864"/>
                  <a:pt x="7460335" y="5954450"/>
                  <a:pt x="7457905" y="5955255"/>
                </a:cubicBezTo>
                <a:cubicBezTo>
                  <a:pt x="7438909" y="5929939"/>
                  <a:pt x="7419483" y="5937312"/>
                  <a:pt x="7412223" y="5921118"/>
                </a:cubicBezTo>
                <a:cubicBezTo>
                  <a:pt x="7372805" y="5907834"/>
                  <a:pt x="7334821" y="5915363"/>
                  <a:pt x="7327761" y="5901038"/>
                </a:cubicBezTo>
                <a:cubicBezTo>
                  <a:pt x="7306340" y="5897895"/>
                  <a:pt x="7272477" y="5906823"/>
                  <a:pt x="7261184" y="5890673"/>
                </a:cubicBezTo>
                <a:cubicBezTo>
                  <a:pt x="7255248" y="5901086"/>
                  <a:pt x="7239803" y="5877939"/>
                  <a:pt x="7225085" y="5882795"/>
                </a:cubicBezTo>
                <a:cubicBezTo>
                  <a:pt x="7214264" y="5887405"/>
                  <a:pt x="7207054" y="5881458"/>
                  <a:pt x="7197451" y="5879354"/>
                </a:cubicBezTo>
                <a:cubicBezTo>
                  <a:pt x="7183450" y="5882063"/>
                  <a:pt x="7143816" y="5866354"/>
                  <a:pt x="7134462" y="5858264"/>
                </a:cubicBezTo>
                <a:cubicBezTo>
                  <a:pt x="7113779" y="5832126"/>
                  <a:pt x="7050656" y="5838460"/>
                  <a:pt x="7033126" y="5818152"/>
                </a:cubicBezTo>
                <a:cubicBezTo>
                  <a:pt x="7025879" y="5814394"/>
                  <a:pt x="7018444" y="5812123"/>
                  <a:pt x="7010931" y="5810784"/>
                </a:cubicBezTo>
                <a:lnTo>
                  <a:pt x="6965772" y="5809570"/>
                </a:lnTo>
                <a:cubicBezTo>
                  <a:pt x="6958379" y="5809773"/>
                  <a:pt x="6951122" y="5809811"/>
                  <a:pt x="6944112" y="5809138"/>
                </a:cubicBezTo>
                <a:cubicBezTo>
                  <a:pt x="6958919" y="5787231"/>
                  <a:pt x="6886934" y="5799790"/>
                  <a:pt x="6910662" y="5784032"/>
                </a:cubicBezTo>
                <a:cubicBezTo>
                  <a:pt x="6874725" y="5776519"/>
                  <a:pt x="6864413" y="5762624"/>
                  <a:pt x="6827210" y="5751855"/>
                </a:cubicBezTo>
                <a:lnTo>
                  <a:pt x="6687442" y="5719421"/>
                </a:lnTo>
                <a:cubicBezTo>
                  <a:pt x="6635980" y="5699070"/>
                  <a:pt x="6610828" y="5697607"/>
                  <a:pt x="6564352" y="5686060"/>
                </a:cubicBezTo>
                <a:cubicBezTo>
                  <a:pt x="6528033" y="5637185"/>
                  <a:pt x="6494010" y="5648754"/>
                  <a:pt x="6467880" y="5616169"/>
                </a:cubicBezTo>
                <a:cubicBezTo>
                  <a:pt x="6416367" y="5601837"/>
                  <a:pt x="6419822" y="5586932"/>
                  <a:pt x="6362159" y="5586807"/>
                </a:cubicBezTo>
                <a:lnTo>
                  <a:pt x="6310657" y="5553477"/>
                </a:lnTo>
                <a:cubicBezTo>
                  <a:pt x="6299083" y="5546856"/>
                  <a:pt x="6295885" y="5548752"/>
                  <a:pt x="6292713" y="5547078"/>
                </a:cubicBezTo>
                <a:lnTo>
                  <a:pt x="6291623" y="5543429"/>
                </a:lnTo>
                <a:lnTo>
                  <a:pt x="6281704" y="5538282"/>
                </a:lnTo>
                <a:lnTo>
                  <a:pt x="6264107" y="5526263"/>
                </a:lnTo>
                <a:lnTo>
                  <a:pt x="6258989" y="5525777"/>
                </a:lnTo>
                <a:lnTo>
                  <a:pt x="6229603" y="5510395"/>
                </a:lnTo>
                <a:lnTo>
                  <a:pt x="6228332" y="5511020"/>
                </a:lnTo>
                <a:cubicBezTo>
                  <a:pt x="6224808" y="5512072"/>
                  <a:pt x="6220944" y="5512187"/>
                  <a:pt x="6216260" y="5510345"/>
                </a:cubicBezTo>
                <a:cubicBezTo>
                  <a:pt x="6210740" y="5525445"/>
                  <a:pt x="6208492" y="5513908"/>
                  <a:pt x="6195167" y="5507142"/>
                </a:cubicBezTo>
                <a:cubicBezTo>
                  <a:pt x="6176634" y="5504447"/>
                  <a:pt x="6121193" y="5496797"/>
                  <a:pt x="6105064" y="5494176"/>
                </a:cubicBezTo>
                <a:lnTo>
                  <a:pt x="6098392" y="5491417"/>
                </a:lnTo>
                <a:lnTo>
                  <a:pt x="6098057" y="5491548"/>
                </a:lnTo>
                <a:cubicBezTo>
                  <a:pt x="6096177" y="5491345"/>
                  <a:pt x="6093821" y="5490586"/>
                  <a:pt x="6090617" y="5489007"/>
                </a:cubicBezTo>
                <a:lnTo>
                  <a:pt x="6086227" y="5486388"/>
                </a:lnTo>
                <a:lnTo>
                  <a:pt x="6073282" y="5481036"/>
                </a:lnTo>
                <a:lnTo>
                  <a:pt x="6067488" y="5480426"/>
                </a:lnTo>
                <a:cubicBezTo>
                  <a:pt x="6040063" y="5480093"/>
                  <a:pt x="5951728" y="5481604"/>
                  <a:pt x="5908730" y="5479037"/>
                </a:cubicBezTo>
                <a:cubicBezTo>
                  <a:pt x="5872265" y="5473380"/>
                  <a:pt x="5839094" y="5474990"/>
                  <a:pt x="5809501" y="5465027"/>
                </a:cubicBezTo>
                <a:cubicBezTo>
                  <a:pt x="5795691" y="5468278"/>
                  <a:pt x="5783378" y="5468468"/>
                  <a:pt x="5773910" y="5458581"/>
                </a:cubicBezTo>
                <a:cubicBezTo>
                  <a:pt x="5739320" y="5455590"/>
                  <a:pt x="5728309" y="5465623"/>
                  <a:pt x="5708984" y="5453146"/>
                </a:cubicBezTo>
                <a:cubicBezTo>
                  <a:pt x="5685394" y="5468413"/>
                  <a:pt x="5685992" y="5461186"/>
                  <a:pt x="5678327" y="5454412"/>
                </a:cubicBezTo>
                <a:lnTo>
                  <a:pt x="5677140" y="5453823"/>
                </a:lnTo>
                <a:lnTo>
                  <a:pt x="5673887" y="5456023"/>
                </a:lnTo>
                <a:lnTo>
                  <a:pt x="5668198" y="5456346"/>
                </a:lnTo>
                <a:lnTo>
                  <a:pt x="5653664" y="5453106"/>
                </a:lnTo>
                <a:lnTo>
                  <a:pt x="5648366" y="5451209"/>
                </a:lnTo>
                <a:cubicBezTo>
                  <a:pt x="5644655" y="5450154"/>
                  <a:pt x="5642109" y="5449779"/>
                  <a:pt x="5640260" y="5449878"/>
                </a:cubicBezTo>
                <a:lnTo>
                  <a:pt x="5640006" y="5450061"/>
                </a:lnTo>
                <a:lnTo>
                  <a:pt x="5632515" y="5448391"/>
                </a:lnTo>
                <a:cubicBezTo>
                  <a:pt x="5619998" y="5445077"/>
                  <a:pt x="5607933" y="5441385"/>
                  <a:pt x="5596539" y="5437486"/>
                </a:cubicBezTo>
                <a:cubicBezTo>
                  <a:pt x="5583544" y="5447920"/>
                  <a:pt x="5543214" y="5426318"/>
                  <a:pt x="5542416" y="5449938"/>
                </a:cubicBezTo>
                <a:cubicBezTo>
                  <a:pt x="5526882" y="5445355"/>
                  <a:pt x="5519529" y="5434267"/>
                  <a:pt x="5521246" y="5450133"/>
                </a:cubicBezTo>
                <a:cubicBezTo>
                  <a:pt x="5516029" y="5449054"/>
                  <a:pt x="5512471" y="5449786"/>
                  <a:pt x="5509658" y="5451392"/>
                </a:cubicBezTo>
                <a:lnTo>
                  <a:pt x="5508753" y="5452216"/>
                </a:lnTo>
                <a:lnTo>
                  <a:pt x="5469291" y="5441993"/>
                </a:lnTo>
                <a:lnTo>
                  <a:pt x="5447375" y="5432879"/>
                </a:lnTo>
                <a:lnTo>
                  <a:pt x="5435760" y="5429360"/>
                </a:lnTo>
                <a:lnTo>
                  <a:pt x="5433081" y="5425914"/>
                </a:lnTo>
                <a:cubicBezTo>
                  <a:pt x="5429853" y="5423556"/>
                  <a:pt x="5424794" y="5421926"/>
                  <a:pt x="5415630" y="5421963"/>
                </a:cubicBezTo>
                <a:lnTo>
                  <a:pt x="5413399" y="5422434"/>
                </a:lnTo>
                <a:lnTo>
                  <a:pt x="5399853" y="5415736"/>
                </a:lnTo>
                <a:cubicBezTo>
                  <a:pt x="5395637" y="5412982"/>
                  <a:pt x="5392091" y="5409780"/>
                  <a:pt x="5389520" y="5405967"/>
                </a:cubicBezTo>
                <a:cubicBezTo>
                  <a:pt x="5335580" y="5415065"/>
                  <a:pt x="5292600" y="5391357"/>
                  <a:pt x="5237937" y="5385377"/>
                </a:cubicBezTo>
                <a:cubicBezTo>
                  <a:pt x="5207993" y="5376752"/>
                  <a:pt x="5126456" y="5381084"/>
                  <a:pt x="5119496" y="5352643"/>
                </a:cubicBezTo>
                <a:cubicBezTo>
                  <a:pt x="5080107" y="5344358"/>
                  <a:pt x="5054089" y="5342197"/>
                  <a:pt x="5001601" y="5335667"/>
                </a:cubicBezTo>
                <a:cubicBezTo>
                  <a:pt x="4950440" y="5305462"/>
                  <a:pt x="4862311" y="5312335"/>
                  <a:pt x="4801046" y="5292281"/>
                </a:cubicBezTo>
                <a:cubicBezTo>
                  <a:pt x="4760767" y="5309390"/>
                  <a:pt x="4784753" y="5291346"/>
                  <a:pt x="4747748" y="5289636"/>
                </a:cubicBezTo>
                <a:cubicBezTo>
                  <a:pt x="4762748" y="5270206"/>
                  <a:pt x="4701198" y="5294183"/>
                  <a:pt x="4705062" y="5270079"/>
                </a:cubicBezTo>
                <a:cubicBezTo>
                  <a:pt x="4698206" y="5270532"/>
                  <a:pt x="4691442" y="5271728"/>
                  <a:pt x="4684625" y="5273113"/>
                </a:cubicBezTo>
                <a:lnTo>
                  <a:pt x="4681053" y="5273825"/>
                </a:lnTo>
                <a:lnTo>
                  <a:pt x="4667771" y="5272561"/>
                </a:lnTo>
                <a:lnTo>
                  <a:pt x="4662767" y="5277347"/>
                </a:lnTo>
                <a:lnTo>
                  <a:pt x="4641874" y="5279132"/>
                </a:lnTo>
                <a:cubicBezTo>
                  <a:pt x="4634243" y="5279004"/>
                  <a:pt x="4626260" y="5277939"/>
                  <a:pt x="4617779" y="5275371"/>
                </a:cubicBezTo>
                <a:cubicBezTo>
                  <a:pt x="4598555" y="5262359"/>
                  <a:pt x="4562195" y="5268321"/>
                  <a:pt x="4532041" y="5262571"/>
                </a:cubicBezTo>
                <a:lnTo>
                  <a:pt x="4518829" y="5257331"/>
                </a:lnTo>
                <a:lnTo>
                  <a:pt x="4472184" y="5254623"/>
                </a:lnTo>
                <a:cubicBezTo>
                  <a:pt x="4459012" y="5253412"/>
                  <a:pt x="4445463" y="5251669"/>
                  <a:pt x="4431409" y="5248968"/>
                </a:cubicBezTo>
                <a:lnTo>
                  <a:pt x="4405730" y="5242275"/>
                </a:lnTo>
                <a:lnTo>
                  <a:pt x="4398381" y="5243052"/>
                </a:lnTo>
                <a:cubicBezTo>
                  <a:pt x="4386449" y="5240842"/>
                  <a:pt x="4372252" y="5231428"/>
                  <a:pt x="4371649" y="5239888"/>
                </a:cubicBezTo>
                <a:lnTo>
                  <a:pt x="4358886" y="5234795"/>
                </a:lnTo>
                <a:lnTo>
                  <a:pt x="4343991" y="5239146"/>
                </a:lnTo>
                <a:cubicBezTo>
                  <a:pt x="4342160" y="5240427"/>
                  <a:pt x="4340669" y="5241867"/>
                  <a:pt x="4339562" y="5243414"/>
                </a:cubicBezTo>
                <a:lnTo>
                  <a:pt x="4321286" y="5238121"/>
                </a:lnTo>
                <a:lnTo>
                  <a:pt x="4304714" y="5240253"/>
                </a:lnTo>
                <a:lnTo>
                  <a:pt x="4292026" y="5234939"/>
                </a:lnTo>
                <a:lnTo>
                  <a:pt x="4286278" y="5234703"/>
                </a:lnTo>
                <a:lnTo>
                  <a:pt x="4271843" y="5234718"/>
                </a:lnTo>
                <a:cubicBezTo>
                  <a:pt x="4264335" y="5235163"/>
                  <a:pt x="4255896" y="5235803"/>
                  <a:pt x="4246654" y="5235901"/>
                </a:cubicBezTo>
                <a:lnTo>
                  <a:pt x="4239016" y="5235376"/>
                </a:lnTo>
                <a:lnTo>
                  <a:pt x="4220827" y="5240574"/>
                </a:lnTo>
                <a:cubicBezTo>
                  <a:pt x="4207542" y="5244578"/>
                  <a:pt x="4197250" y="5247055"/>
                  <a:pt x="4187718" y="5242092"/>
                </a:cubicBezTo>
                <a:cubicBezTo>
                  <a:pt x="4168223" y="5246878"/>
                  <a:pt x="4150621" y="5266466"/>
                  <a:pt x="4126557" y="5256449"/>
                </a:cubicBezTo>
                <a:cubicBezTo>
                  <a:pt x="4131887" y="5267539"/>
                  <a:pt x="4097973" y="5252921"/>
                  <a:pt x="4091247" y="5262278"/>
                </a:cubicBezTo>
                <a:cubicBezTo>
                  <a:pt x="4087295" y="5270061"/>
                  <a:pt x="4076085" y="5267439"/>
                  <a:pt x="4066683" y="5268982"/>
                </a:cubicBezTo>
                <a:cubicBezTo>
                  <a:pt x="4058472" y="5276231"/>
                  <a:pt x="4012988" y="5276524"/>
                  <a:pt x="3998089" y="5272801"/>
                </a:cubicBezTo>
                <a:cubicBezTo>
                  <a:pt x="3957293" y="5257428"/>
                  <a:pt x="3914679" y="5285025"/>
                  <a:pt x="3881853" y="5273593"/>
                </a:cubicBezTo>
                <a:cubicBezTo>
                  <a:pt x="3872698" y="5272881"/>
                  <a:pt x="3864806" y="5273518"/>
                  <a:pt x="3857744" y="5274992"/>
                </a:cubicBezTo>
                <a:lnTo>
                  <a:pt x="3839551" y="5281090"/>
                </a:lnTo>
                <a:lnTo>
                  <a:pt x="3837537" y="5286771"/>
                </a:lnTo>
                <a:lnTo>
                  <a:pt x="3824683" y="5288326"/>
                </a:lnTo>
                <a:lnTo>
                  <a:pt x="3821794" y="5289763"/>
                </a:lnTo>
                <a:cubicBezTo>
                  <a:pt x="3816288" y="5292529"/>
                  <a:pt x="3810733" y="5295104"/>
                  <a:pt x="3804690" y="5296977"/>
                </a:cubicBezTo>
                <a:cubicBezTo>
                  <a:pt x="3795266" y="5272832"/>
                  <a:pt x="3751743" y="5308922"/>
                  <a:pt x="3755041" y="5286973"/>
                </a:cubicBezTo>
                <a:cubicBezTo>
                  <a:pt x="3720203" y="5293060"/>
                  <a:pt x="3732482" y="5270571"/>
                  <a:pt x="3704762" y="5295563"/>
                </a:cubicBezTo>
                <a:cubicBezTo>
                  <a:pt x="3637817" y="5288966"/>
                  <a:pt x="3560727" y="5314057"/>
                  <a:pt x="3497584" y="5295519"/>
                </a:cubicBezTo>
                <a:cubicBezTo>
                  <a:pt x="3511130" y="5304942"/>
                  <a:pt x="3477973" y="5318025"/>
                  <a:pt x="3458496" y="5316179"/>
                </a:cubicBezTo>
                <a:cubicBezTo>
                  <a:pt x="3417933" y="5316399"/>
                  <a:pt x="3316199" y="5298099"/>
                  <a:pt x="3254204" y="5296839"/>
                </a:cubicBezTo>
                <a:cubicBezTo>
                  <a:pt x="3200880" y="5302485"/>
                  <a:pt x="3229929" y="5295584"/>
                  <a:pt x="3185377" y="5315679"/>
                </a:cubicBezTo>
                <a:cubicBezTo>
                  <a:pt x="3180970" y="5312524"/>
                  <a:pt x="3144223" y="5310167"/>
                  <a:pt x="3138878" y="5308383"/>
                </a:cubicBezTo>
                <a:lnTo>
                  <a:pt x="3101673" y="5301204"/>
                </a:lnTo>
                <a:lnTo>
                  <a:pt x="3071638" y="5298594"/>
                </a:lnTo>
                <a:cubicBezTo>
                  <a:pt x="3063259" y="5300547"/>
                  <a:pt x="3057747" y="5300029"/>
                  <a:pt x="3053518" y="5298419"/>
                </a:cubicBezTo>
                <a:lnTo>
                  <a:pt x="3049209" y="5295645"/>
                </a:lnTo>
                <a:lnTo>
                  <a:pt x="3011678" y="5290430"/>
                </a:lnTo>
                <a:lnTo>
                  <a:pt x="3007273" y="5291804"/>
                </a:lnTo>
                <a:lnTo>
                  <a:pt x="2969616" y="5289775"/>
                </a:lnTo>
                <a:cubicBezTo>
                  <a:pt x="2967901" y="5291919"/>
                  <a:pt x="2965033" y="5293372"/>
                  <a:pt x="2959671" y="5293419"/>
                </a:cubicBezTo>
                <a:cubicBezTo>
                  <a:pt x="2969778" y="5308421"/>
                  <a:pt x="2957077" y="5299224"/>
                  <a:pt x="2940370" y="5298037"/>
                </a:cubicBezTo>
                <a:cubicBezTo>
                  <a:pt x="2952343" y="5321071"/>
                  <a:pt x="2903756" y="5308593"/>
                  <a:pt x="2897455" y="5321415"/>
                </a:cubicBezTo>
                <a:cubicBezTo>
                  <a:pt x="2884914" y="5320025"/>
                  <a:pt x="2871868" y="5318973"/>
                  <a:pt x="2858612" y="5318386"/>
                </a:cubicBezTo>
                <a:lnTo>
                  <a:pt x="2850847" y="5318336"/>
                </a:lnTo>
                <a:cubicBezTo>
                  <a:pt x="2850802" y="5318412"/>
                  <a:pt x="2850758" y="5318489"/>
                  <a:pt x="2850713" y="5318566"/>
                </a:cubicBezTo>
                <a:cubicBezTo>
                  <a:pt x="2849071" y="5319049"/>
                  <a:pt x="2846535" y="5319218"/>
                  <a:pt x="2842565" y="5318974"/>
                </a:cubicBezTo>
                <a:lnTo>
                  <a:pt x="2836689" y="5318244"/>
                </a:lnTo>
                <a:lnTo>
                  <a:pt x="2821624" y="5318147"/>
                </a:lnTo>
                <a:lnTo>
                  <a:pt x="2816581" y="5319651"/>
                </a:lnTo>
                <a:lnTo>
                  <a:pt x="2814783" y="5322463"/>
                </a:lnTo>
                <a:lnTo>
                  <a:pt x="2813379" y="5322140"/>
                </a:lnTo>
                <a:cubicBezTo>
                  <a:pt x="2802709" y="5317184"/>
                  <a:pt x="2799370" y="5310064"/>
                  <a:pt x="2785957" y="5329779"/>
                </a:cubicBezTo>
                <a:cubicBezTo>
                  <a:pt x="2761532" y="5321742"/>
                  <a:pt x="2756836" y="5333761"/>
                  <a:pt x="2723518" y="5338101"/>
                </a:cubicBezTo>
                <a:cubicBezTo>
                  <a:pt x="2709522" y="5330511"/>
                  <a:pt x="2698336" y="5333270"/>
                  <a:pt x="2687427" y="5339308"/>
                </a:cubicBezTo>
                <a:cubicBezTo>
                  <a:pt x="2654941" y="5335853"/>
                  <a:pt x="2625399" y="5344352"/>
                  <a:pt x="2588930" y="5346504"/>
                </a:cubicBezTo>
                <a:cubicBezTo>
                  <a:pt x="2549402" y="5336705"/>
                  <a:pt x="2529317" y="5354466"/>
                  <a:pt x="2490342" y="5356688"/>
                </a:cubicBezTo>
                <a:cubicBezTo>
                  <a:pt x="2456446" y="5339697"/>
                  <a:pt x="2462590" y="5371614"/>
                  <a:pt x="2442656" y="5378373"/>
                </a:cubicBezTo>
                <a:lnTo>
                  <a:pt x="2437016" y="5378997"/>
                </a:lnTo>
                <a:lnTo>
                  <a:pt x="2422272" y="5376524"/>
                </a:lnTo>
                <a:lnTo>
                  <a:pt x="2416836" y="5374904"/>
                </a:lnTo>
                <a:cubicBezTo>
                  <a:pt x="2413051" y="5374047"/>
                  <a:pt x="2410484" y="5373805"/>
                  <a:pt x="2408651" y="5374002"/>
                </a:cubicBezTo>
                <a:lnTo>
                  <a:pt x="2408415" y="5374199"/>
                </a:lnTo>
                <a:lnTo>
                  <a:pt x="2400815" y="5372924"/>
                </a:lnTo>
                <a:cubicBezTo>
                  <a:pt x="2388069" y="5370271"/>
                  <a:pt x="2375744" y="5367214"/>
                  <a:pt x="2364067" y="5363916"/>
                </a:cubicBezTo>
                <a:cubicBezTo>
                  <a:pt x="2352019" y="5375037"/>
                  <a:pt x="2310029" y="5355562"/>
                  <a:pt x="2311247" y="5379223"/>
                </a:cubicBezTo>
                <a:cubicBezTo>
                  <a:pt x="2295391" y="5375459"/>
                  <a:pt x="2287126" y="5364760"/>
                  <a:pt x="2290188" y="5380535"/>
                </a:cubicBezTo>
                <a:cubicBezTo>
                  <a:pt x="2284902" y="5379730"/>
                  <a:pt x="2281422" y="5380650"/>
                  <a:pt x="2278760" y="5382406"/>
                </a:cubicBezTo>
                <a:lnTo>
                  <a:pt x="2277929" y="5383278"/>
                </a:lnTo>
                <a:lnTo>
                  <a:pt x="2242720" y="5374533"/>
                </a:lnTo>
                <a:lnTo>
                  <a:pt x="2237766" y="5375135"/>
                </a:lnTo>
                <a:lnTo>
                  <a:pt x="2215171" y="5367180"/>
                </a:lnTo>
                <a:lnTo>
                  <a:pt x="2203308" y="5364272"/>
                </a:lnTo>
                <a:lnTo>
                  <a:pt x="2200349" y="5360969"/>
                </a:lnTo>
                <a:cubicBezTo>
                  <a:pt x="2196931" y="5358779"/>
                  <a:pt x="2191757" y="5357418"/>
                  <a:pt x="2182639" y="5357939"/>
                </a:cubicBezTo>
                <a:lnTo>
                  <a:pt x="2180456" y="5358525"/>
                </a:lnTo>
                <a:lnTo>
                  <a:pt x="2166399" y="5352543"/>
                </a:lnTo>
                <a:cubicBezTo>
                  <a:pt x="2161969" y="5350011"/>
                  <a:pt x="2158166" y="5346997"/>
                  <a:pt x="2155279" y="5343320"/>
                </a:cubicBezTo>
                <a:cubicBezTo>
                  <a:pt x="2102354" y="5355262"/>
                  <a:pt x="2057543" y="5333823"/>
                  <a:pt x="2002613" y="5330726"/>
                </a:cubicBezTo>
                <a:cubicBezTo>
                  <a:pt x="1942330" y="5319731"/>
                  <a:pt x="1861746" y="5297679"/>
                  <a:pt x="1821825" y="5291472"/>
                </a:cubicBezTo>
                <a:cubicBezTo>
                  <a:pt x="1803546" y="5286648"/>
                  <a:pt x="1711733" y="5282438"/>
                  <a:pt x="1720721" y="5293484"/>
                </a:cubicBezTo>
                <a:cubicBezTo>
                  <a:pt x="1667212" y="5265981"/>
                  <a:pt x="1633016" y="5281032"/>
                  <a:pt x="1570313" y="5264210"/>
                </a:cubicBezTo>
                <a:cubicBezTo>
                  <a:pt x="1531674" y="5283444"/>
                  <a:pt x="1543422" y="5260603"/>
                  <a:pt x="1506438" y="5260847"/>
                </a:cubicBezTo>
                <a:cubicBezTo>
                  <a:pt x="1485083" y="5258087"/>
                  <a:pt x="1471128" y="5249703"/>
                  <a:pt x="1459837" y="5247653"/>
                </a:cubicBezTo>
                <a:lnTo>
                  <a:pt x="1438689" y="5248553"/>
                </a:lnTo>
                <a:lnTo>
                  <a:pt x="1425361" y="5247991"/>
                </a:lnTo>
                <a:lnTo>
                  <a:pt x="1420783" y="5253040"/>
                </a:lnTo>
                <a:lnTo>
                  <a:pt x="1400135" y="5255927"/>
                </a:lnTo>
                <a:cubicBezTo>
                  <a:pt x="1373565" y="5253054"/>
                  <a:pt x="1296003" y="5240364"/>
                  <a:pt x="1261360" y="5235803"/>
                </a:cubicBezTo>
                <a:cubicBezTo>
                  <a:pt x="1248435" y="5229929"/>
                  <a:pt x="1203652" y="5223011"/>
                  <a:pt x="1192275" y="5228564"/>
                </a:cubicBezTo>
                <a:cubicBezTo>
                  <a:pt x="1182340" y="5228536"/>
                  <a:pt x="1172533" y="5224286"/>
                  <a:pt x="1165093" y="5231015"/>
                </a:cubicBezTo>
                <a:cubicBezTo>
                  <a:pt x="1154213" y="5238795"/>
                  <a:pt x="1127605" y="5219618"/>
                  <a:pt x="1127765" y="5230940"/>
                </a:cubicBezTo>
                <a:cubicBezTo>
                  <a:pt x="1108724" y="5217668"/>
                  <a:pt x="1082488" y="5233396"/>
                  <a:pt x="1061159" y="5234834"/>
                </a:cubicBezTo>
                <a:cubicBezTo>
                  <a:pt x="1046983" y="5222442"/>
                  <a:pt x="1016217" y="5237680"/>
                  <a:pt x="972937" y="5233065"/>
                </a:cubicBezTo>
                <a:cubicBezTo>
                  <a:pt x="939888" y="5228513"/>
                  <a:pt x="905779" y="5219380"/>
                  <a:pt x="862867" y="5207522"/>
                </a:cubicBezTo>
                <a:cubicBezTo>
                  <a:pt x="812436" y="5178795"/>
                  <a:pt x="761812" y="5172745"/>
                  <a:pt x="715464" y="5161912"/>
                </a:cubicBezTo>
                <a:cubicBezTo>
                  <a:pt x="662499" y="5152035"/>
                  <a:pt x="692593" y="5181401"/>
                  <a:pt x="630248" y="5152128"/>
                </a:cubicBezTo>
                <a:cubicBezTo>
                  <a:pt x="621180" y="5159682"/>
                  <a:pt x="612603" y="5158955"/>
                  <a:pt x="599181" y="5152969"/>
                </a:cubicBezTo>
                <a:cubicBezTo>
                  <a:pt x="573307" y="5148806"/>
                  <a:pt x="570686" y="5170495"/>
                  <a:pt x="547181" y="5154111"/>
                </a:cubicBezTo>
                <a:cubicBezTo>
                  <a:pt x="549410" y="5166246"/>
                  <a:pt x="496844" y="5152022"/>
                  <a:pt x="506290" y="5165583"/>
                </a:cubicBezTo>
                <a:cubicBezTo>
                  <a:pt x="485788" y="5162904"/>
                  <a:pt x="440249" y="5140832"/>
                  <a:pt x="424170" y="5138037"/>
                </a:cubicBezTo>
                <a:close/>
                <a:moveTo>
                  <a:pt x="0" y="1"/>
                </a:moveTo>
                <a:lnTo>
                  <a:pt x="8566207" y="1"/>
                </a:lnTo>
                <a:lnTo>
                  <a:pt x="8580495" y="6325"/>
                </a:lnTo>
                <a:cubicBezTo>
                  <a:pt x="8596450" y="-2564"/>
                  <a:pt x="8595265" y="32752"/>
                  <a:pt x="8623441" y="22251"/>
                </a:cubicBezTo>
                <a:cubicBezTo>
                  <a:pt x="8636141" y="23328"/>
                  <a:pt x="8634367" y="8204"/>
                  <a:pt x="8656693" y="12785"/>
                </a:cubicBezTo>
                <a:cubicBezTo>
                  <a:pt x="8700150" y="13"/>
                  <a:pt x="8728803" y="25903"/>
                  <a:pt x="8760926" y="28552"/>
                </a:cubicBezTo>
                <a:cubicBezTo>
                  <a:pt x="8796379" y="33892"/>
                  <a:pt x="8767843" y="35157"/>
                  <a:pt x="8818432" y="25135"/>
                </a:cubicBezTo>
                <a:cubicBezTo>
                  <a:pt x="8835233" y="31594"/>
                  <a:pt x="8854495" y="41940"/>
                  <a:pt x="8865264" y="49656"/>
                </a:cubicBezTo>
                <a:cubicBezTo>
                  <a:pt x="8857890" y="60263"/>
                  <a:pt x="8895296" y="61476"/>
                  <a:pt x="8883048" y="71429"/>
                </a:cubicBezTo>
                <a:cubicBezTo>
                  <a:pt x="8889978" y="84293"/>
                  <a:pt x="8901886" y="68582"/>
                  <a:pt x="8909255" y="80078"/>
                </a:cubicBezTo>
                <a:cubicBezTo>
                  <a:pt x="8919916" y="81887"/>
                  <a:pt x="8934174" y="78230"/>
                  <a:pt x="8947015" y="82283"/>
                </a:cubicBezTo>
                <a:cubicBezTo>
                  <a:pt x="8966581" y="79993"/>
                  <a:pt x="8965299" y="92691"/>
                  <a:pt x="8986296" y="104392"/>
                </a:cubicBezTo>
                <a:cubicBezTo>
                  <a:pt x="8998619" y="100189"/>
                  <a:pt x="9005185" y="105378"/>
                  <a:pt x="9010342" y="113680"/>
                </a:cubicBezTo>
                <a:cubicBezTo>
                  <a:pt x="9033677" y="117644"/>
                  <a:pt x="9050566" y="132521"/>
                  <a:pt x="9074515" y="142811"/>
                </a:cubicBezTo>
                <a:cubicBezTo>
                  <a:pt x="9104989" y="142213"/>
                  <a:pt x="9112015" y="163935"/>
                  <a:pt x="9137640" y="174857"/>
                </a:cubicBezTo>
                <a:cubicBezTo>
                  <a:pt x="9156929" y="185799"/>
                  <a:pt x="9176414" y="202560"/>
                  <a:pt x="9190250" y="208462"/>
                </a:cubicBezTo>
                <a:lnTo>
                  <a:pt x="9220655" y="210269"/>
                </a:lnTo>
                <a:cubicBezTo>
                  <a:pt x="9224695" y="223750"/>
                  <a:pt x="9260439" y="214336"/>
                  <a:pt x="9250811" y="236979"/>
                </a:cubicBezTo>
                <a:cubicBezTo>
                  <a:pt x="9262973" y="236901"/>
                  <a:pt x="9272562" y="228397"/>
                  <a:pt x="9264615" y="242987"/>
                </a:cubicBezTo>
                <a:cubicBezTo>
                  <a:pt x="9268503" y="243398"/>
                  <a:pt x="9270522" y="245072"/>
                  <a:pt x="9271677" y="247371"/>
                </a:cubicBezTo>
                <a:cubicBezTo>
                  <a:pt x="9277419" y="248183"/>
                  <a:pt x="9288867" y="248375"/>
                  <a:pt x="9299065" y="247855"/>
                </a:cubicBezTo>
                <a:lnTo>
                  <a:pt x="9332868" y="244249"/>
                </a:lnTo>
                <a:cubicBezTo>
                  <a:pt x="9336002" y="242898"/>
                  <a:pt x="9340020" y="242743"/>
                  <a:pt x="9346015" y="245298"/>
                </a:cubicBezTo>
                <a:lnTo>
                  <a:pt x="9347277" y="246358"/>
                </a:lnTo>
                <a:lnTo>
                  <a:pt x="9387287" y="236666"/>
                </a:lnTo>
                <a:cubicBezTo>
                  <a:pt x="9391235" y="235211"/>
                  <a:pt x="9412590" y="236679"/>
                  <a:pt x="9415916" y="233766"/>
                </a:cubicBezTo>
                <a:cubicBezTo>
                  <a:pt x="9447394" y="257241"/>
                  <a:pt x="9471660" y="239495"/>
                  <a:pt x="9510093" y="248856"/>
                </a:cubicBezTo>
                <a:cubicBezTo>
                  <a:pt x="9555096" y="251770"/>
                  <a:pt x="9610638" y="251812"/>
                  <a:pt x="9640041" y="254782"/>
                </a:cubicBezTo>
                <a:cubicBezTo>
                  <a:pt x="9694482" y="260083"/>
                  <a:pt x="9729092" y="265495"/>
                  <a:pt x="9762595" y="273598"/>
                </a:cubicBezTo>
                <a:cubicBezTo>
                  <a:pt x="9781666" y="300921"/>
                  <a:pt x="9780748" y="280723"/>
                  <a:pt x="9805759" y="289280"/>
                </a:cubicBezTo>
                <a:cubicBezTo>
                  <a:pt x="9804269" y="266709"/>
                  <a:pt x="9869649" y="320524"/>
                  <a:pt x="9877476" y="296578"/>
                </a:cubicBezTo>
                <a:cubicBezTo>
                  <a:pt x="9881780" y="298894"/>
                  <a:pt x="9885702" y="301892"/>
                  <a:pt x="9889580" y="305081"/>
                </a:cubicBezTo>
                <a:lnTo>
                  <a:pt x="9891616" y="306739"/>
                </a:lnTo>
                <a:lnTo>
                  <a:pt x="9900873" y="309194"/>
                </a:lnTo>
                <a:lnTo>
                  <a:pt x="9902100" y="315114"/>
                </a:lnTo>
                <a:lnTo>
                  <a:pt x="9915042" y="322554"/>
                </a:lnTo>
                <a:cubicBezTo>
                  <a:pt x="9920101" y="324533"/>
                  <a:pt x="9925796" y="325716"/>
                  <a:pt x="9932465" y="325613"/>
                </a:cubicBezTo>
                <a:cubicBezTo>
                  <a:pt x="9956735" y="316194"/>
                  <a:pt x="9986500" y="347179"/>
                  <a:pt x="10016712" y="334288"/>
                </a:cubicBezTo>
                <a:cubicBezTo>
                  <a:pt x="10027669" y="331507"/>
                  <a:pt x="10060637" y="334882"/>
                  <a:pt x="10066292" y="342820"/>
                </a:cubicBezTo>
                <a:cubicBezTo>
                  <a:pt x="10073046" y="345028"/>
                  <a:pt x="10081283" y="343118"/>
                  <a:pt x="10083830" y="351309"/>
                </a:cubicBezTo>
                <a:cubicBezTo>
                  <a:pt x="10088320" y="361292"/>
                  <a:pt x="10113512" y="348705"/>
                  <a:pt x="10109192" y="359635"/>
                </a:cubicBezTo>
                <a:cubicBezTo>
                  <a:pt x="10127052" y="351064"/>
                  <a:pt x="10139009" y="372201"/>
                  <a:pt x="10152949" y="378393"/>
                </a:cubicBezTo>
                <a:cubicBezTo>
                  <a:pt x="10167179" y="369581"/>
                  <a:pt x="10185926" y="377139"/>
                  <a:pt x="10217015" y="382407"/>
                </a:cubicBezTo>
                <a:cubicBezTo>
                  <a:pt x="10232710" y="372150"/>
                  <a:pt x="10234405" y="400236"/>
                  <a:pt x="10263104" y="387329"/>
                </a:cubicBezTo>
                <a:cubicBezTo>
                  <a:pt x="10277138" y="387333"/>
                  <a:pt x="10293605" y="396852"/>
                  <a:pt x="10318870" y="396554"/>
                </a:cubicBezTo>
                <a:cubicBezTo>
                  <a:pt x="10363783" y="380077"/>
                  <a:pt x="10379208" y="385607"/>
                  <a:pt x="10414695" y="385544"/>
                </a:cubicBezTo>
                <a:cubicBezTo>
                  <a:pt x="10454315" y="387894"/>
                  <a:pt x="10422969" y="409565"/>
                  <a:pt x="10476169" y="395241"/>
                </a:cubicBezTo>
                <a:cubicBezTo>
                  <a:pt x="10479514" y="404597"/>
                  <a:pt x="10485606" y="405823"/>
                  <a:pt x="10496942" y="403045"/>
                </a:cubicBezTo>
                <a:cubicBezTo>
                  <a:pt x="10516050" y="404835"/>
                  <a:pt x="10509763" y="426432"/>
                  <a:pt x="10531810" y="415850"/>
                </a:cubicBezTo>
                <a:cubicBezTo>
                  <a:pt x="10525784" y="427103"/>
                  <a:pt x="10566751" y="425153"/>
                  <a:pt x="10555295" y="436163"/>
                </a:cubicBezTo>
                <a:cubicBezTo>
                  <a:pt x="10563894" y="440449"/>
                  <a:pt x="10579000" y="435050"/>
                  <a:pt x="10590465" y="434499"/>
                </a:cubicBezTo>
                <a:lnTo>
                  <a:pt x="10624082" y="432854"/>
                </a:lnTo>
                <a:lnTo>
                  <a:pt x="10650274" y="426692"/>
                </a:lnTo>
                <a:lnTo>
                  <a:pt x="10679600" y="425001"/>
                </a:lnTo>
                <a:cubicBezTo>
                  <a:pt x="10690906" y="436538"/>
                  <a:pt x="10711798" y="418711"/>
                  <a:pt x="10743440" y="420137"/>
                </a:cubicBezTo>
                <a:cubicBezTo>
                  <a:pt x="10755757" y="433383"/>
                  <a:pt x="10764779" y="420940"/>
                  <a:pt x="10788958" y="439490"/>
                </a:cubicBezTo>
                <a:cubicBezTo>
                  <a:pt x="10790141" y="438044"/>
                  <a:pt x="10791575" y="436742"/>
                  <a:pt x="10793215" y="435623"/>
                </a:cubicBezTo>
                <a:cubicBezTo>
                  <a:pt x="10802745" y="429122"/>
                  <a:pt x="10817024" y="430102"/>
                  <a:pt x="10825107" y="437813"/>
                </a:cubicBezTo>
                <a:cubicBezTo>
                  <a:pt x="10864000" y="463233"/>
                  <a:pt x="10894006" y="454973"/>
                  <a:pt x="10928403" y="462494"/>
                </a:cubicBezTo>
                <a:cubicBezTo>
                  <a:pt x="10967490" y="468543"/>
                  <a:pt x="10950288" y="451529"/>
                  <a:pt x="10997825" y="476604"/>
                </a:cubicBezTo>
                <a:cubicBezTo>
                  <a:pt x="11003717" y="468233"/>
                  <a:pt x="11009973" y="468325"/>
                  <a:pt x="11020180" y="473402"/>
                </a:cubicBezTo>
                <a:cubicBezTo>
                  <a:pt x="11039218" y="475682"/>
                  <a:pt x="11039233" y="453416"/>
                  <a:pt x="11057619" y="468313"/>
                </a:cubicBezTo>
                <a:cubicBezTo>
                  <a:pt x="11054960" y="456133"/>
                  <a:pt x="11094137" y="466636"/>
                  <a:pt x="11086145" y="453550"/>
                </a:cubicBezTo>
                <a:cubicBezTo>
                  <a:pt x="11099304" y="443716"/>
                  <a:pt x="11104259" y="462063"/>
                  <a:pt x="11117235" y="453639"/>
                </a:cubicBezTo>
                <a:cubicBezTo>
                  <a:pt x="11129084" y="455268"/>
                  <a:pt x="11142094" y="452520"/>
                  <a:pt x="11157240" y="452736"/>
                </a:cubicBezTo>
                <a:cubicBezTo>
                  <a:pt x="11176367" y="460954"/>
                  <a:pt x="11180975" y="459313"/>
                  <a:pt x="11208113" y="454938"/>
                </a:cubicBezTo>
                <a:cubicBezTo>
                  <a:pt x="11218869" y="462688"/>
                  <a:pt x="11228070" y="459893"/>
                  <a:pt x="11237272" y="453759"/>
                </a:cubicBezTo>
                <a:cubicBezTo>
                  <a:pt x="11263210" y="457321"/>
                  <a:pt x="11287590" y="448707"/>
                  <a:pt x="11317118" y="446565"/>
                </a:cubicBezTo>
                <a:cubicBezTo>
                  <a:pt x="11348294" y="456600"/>
                  <a:pt x="11365692" y="438539"/>
                  <a:pt x="11397244" y="436328"/>
                </a:cubicBezTo>
                <a:cubicBezTo>
                  <a:pt x="11430655" y="434974"/>
                  <a:pt x="11419244" y="410859"/>
                  <a:pt x="11445551" y="413161"/>
                </a:cubicBezTo>
                <a:cubicBezTo>
                  <a:pt x="11487482" y="431762"/>
                  <a:pt x="11445376" y="398242"/>
                  <a:pt x="11511323" y="406594"/>
                </a:cubicBezTo>
                <a:cubicBezTo>
                  <a:pt x="11536725" y="407483"/>
                  <a:pt x="11575643" y="413680"/>
                  <a:pt x="11597961" y="418494"/>
                </a:cubicBezTo>
                <a:cubicBezTo>
                  <a:pt x="11639085" y="409038"/>
                  <a:pt x="11615701" y="437546"/>
                  <a:pt x="11645230" y="435478"/>
                </a:cubicBezTo>
                <a:cubicBezTo>
                  <a:pt x="11669338" y="423894"/>
                  <a:pt x="11677700" y="434234"/>
                  <a:pt x="11705300" y="426891"/>
                </a:cubicBezTo>
                <a:cubicBezTo>
                  <a:pt x="11713932" y="447476"/>
                  <a:pt x="11731056" y="425554"/>
                  <a:pt x="11741537" y="431597"/>
                </a:cubicBezTo>
                <a:cubicBezTo>
                  <a:pt x="11759214" y="408416"/>
                  <a:pt x="11789606" y="440304"/>
                  <a:pt x="11807360" y="440354"/>
                </a:cubicBezTo>
                <a:cubicBezTo>
                  <a:pt x="11837349" y="436802"/>
                  <a:pt x="11863234" y="427342"/>
                  <a:pt x="11879039" y="451064"/>
                </a:cubicBezTo>
                <a:cubicBezTo>
                  <a:pt x="11900042" y="450060"/>
                  <a:pt x="11907251" y="444749"/>
                  <a:pt x="11926320" y="448453"/>
                </a:cubicBezTo>
                <a:cubicBezTo>
                  <a:pt x="11947469" y="458311"/>
                  <a:pt x="11989353" y="463338"/>
                  <a:pt x="12007572" y="469756"/>
                </a:cubicBezTo>
                <a:cubicBezTo>
                  <a:pt x="12033154" y="476583"/>
                  <a:pt x="12062750" y="486163"/>
                  <a:pt x="12079811" y="489415"/>
                </a:cubicBezTo>
                <a:cubicBezTo>
                  <a:pt x="12083484" y="497368"/>
                  <a:pt x="12087992" y="497010"/>
                  <a:pt x="12095813" y="492801"/>
                </a:cubicBezTo>
                <a:cubicBezTo>
                  <a:pt x="12119374" y="491449"/>
                  <a:pt x="12146391" y="502966"/>
                  <a:pt x="12171404" y="515934"/>
                </a:cubicBezTo>
                <a:lnTo>
                  <a:pt x="12191999" y="527050"/>
                </a:lnTo>
                <a:lnTo>
                  <a:pt x="12191999" y="6858001"/>
                </a:lnTo>
                <a:lnTo>
                  <a:pt x="0" y="6858001"/>
                </a:lnTo>
                <a:close/>
                <a:moveTo>
                  <a:pt x="8566205" y="0"/>
                </a:moveTo>
                <a:lnTo>
                  <a:pt x="12192000" y="0"/>
                </a:lnTo>
                <a:lnTo>
                  <a:pt x="12192000" y="527050"/>
                </a:lnTo>
                <a:lnTo>
                  <a:pt x="12191999" y="527050"/>
                </a:lnTo>
                <a:lnTo>
                  <a:pt x="12191999" y="1"/>
                </a:lnTo>
                <a:lnTo>
                  <a:pt x="856620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7D437-4777-9CD9-7191-62EE38731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82" y="5886450"/>
            <a:ext cx="6989548" cy="752889"/>
          </a:xfrm>
        </p:spPr>
        <p:txBody>
          <a:bodyPr anchor="t">
            <a:normAutofit/>
          </a:bodyPr>
          <a:lstStyle/>
          <a:p>
            <a:pPr algn="l"/>
            <a:r>
              <a:rPr lang="en-IS" sz="2400" dirty="0"/>
              <a:t>Leikur og leikföng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58979-8061-FB75-59B8-D6AC22108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482" y="5403849"/>
            <a:ext cx="5553331" cy="482599"/>
          </a:xfrm>
        </p:spPr>
        <p:txBody>
          <a:bodyPr anchor="b">
            <a:normAutofit/>
          </a:bodyPr>
          <a:lstStyle/>
          <a:p>
            <a:pPr algn="l"/>
            <a:r>
              <a:rPr lang="en-IS" sz="1800" dirty="0"/>
              <a:t>Kennaranemi : Heiða Elín Aðalsteinsdóttir </a:t>
            </a:r>
          </a:p>
        </p:txBody>
      </p:sp>
    </p:spTree>
    <p:extLst>
      <p:ext uri="{BB962C8B-B14F-4D97-AF65-F5344CB8AC3E}">
        <p14:creationId xmlns:p14="http://schemas.microsoft.com/office/powerpoint/2010/main" val="41835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0D27EE2B-29FB-472D-EBF7-C25F491C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139700"/>
            <a:ext cx="74803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59511C-1C86-EE25-4041-0FE95D47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66" y="545431"/>
            <a:ext cx="9949552" cy="447136"/>
          </a:xfrm>
        </p:spPr>
        <p:txBody>
          <a:bodyPr>
            <a:normAutofit fontScale="90000"/>
          </a:bodyPr>
          <a:lstStyle/>
          <a:p>
            <a:r>
              <a:rPr lang="en-IS" dirty="0"/>
              <a:t>Þróun leiks og leikgerðir 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57B8F83-2C76-4B0B-309A-27CD6A3E8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620892"/>
              </p:ext>
            </p:extLst>
          </p:nvPr>
        </p:nvGraphicFramePr>
        <p:xfrm>
          <a:off x="561474" y="1178073"/>
          <a:ext cx="10764250" cy="467769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52850">
                  <a:extLst>
                    <a:ext uri="{9D8B030D-6E8A-4147-A177-3AD203B41FA5}">
                      <a16:colId xmlns:a16="http://schemas.microsoft.com/office/drawing/2014/main" val="2588232620"/>
                    </a:ext>
                  </a:extLst>
                </a:gridCol>
                <a:gridCol w="2152850">
                  <a:extLst>
                    <a:ext uri="{9D8B030D-6E8A-4147-A177-3AD203B41FA5}">
                      <a16:colId xmlns:a16="http://schemas.microsoft.com/office/drawing/2014/main" val="1794572306"/>
                    </a:ext>
                  </a:extLst>
                </a:gridCol>
                <a:gridCol w="2152850">
                  <a:extLst>
                    <a:ext uri="{9D8B030D-6E8A-4147-A177-3AD203B41FA5}">
                      <a16:colId xmlns:a16="http://schemas.microsoft.com/office/drawing/2014/main" val="2575001622"/>
                    </a:ext>
                  </a:extLst>
                </a:gridCol>
                <a:gridCol w="2152850">
                  <a:extLst>
                    <a:ext uri="{9D8B030D-6E8A-4147-A177-3AD203B41FA5}">
                      <a16:colId xmlns:a16="http://schemas.microsoft.com/office/drawing/2014/main" val="3949004782"/>
                    </a:ext>
                  </a:extLst>
                </a:gridCol>
                <a:gridCol w="2152850">
                  <a:extLst>
                    <a:ext uri="{9D8B030D-6E8A-4147-A177-3AD203B41FA5}">
                      <a16:colId xmlns:a16="http://schemas.microsoft.com/office/drawing/2014/main" val="555479185"/>
                    </a:ext>
                  </a:extLst>
                </a:gridCol>
              </a:tblGrid>
              <a:tr h="1007068">
                <a:tc>
                  <a:txBody>
                    <a:bodyPr/>
                    <a:lstStyle/>
                    <a:p>
                      <a:r>
                        <a:rPr lang="en-IS" dirty="0"/>
                        <a:t>Leikgerð/ Aldur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u.þ.b. eins árs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u.þ.b. þriggja ára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u.þ.b. sex 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fullorðinn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45961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r>
                        <a:rPr lang="en-IS" dirty="0"/>
                        <a:t>Hreyfileikur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IS" dirty="0"/>
                        <a:t>kríða í tröppum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  <a:r>
                        <a:rPr lang="en-IS" dirty="0"/>
                        <a:t>jóla á þríhjóli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  <a:r>
                        <a:rPr lang="en-IS" dirty="0"/>
                        <a:t>jóla á reiðhjóli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IS" dirty="0"/>
                        <a:t>ynda/hjóla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90458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r>
                        <a:rPr lang="en-IS" dirty="0"/>
                        <a:t>Leikur með hlut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r>
                        <a:rPr lang="en-IS" dirty="0"/>
                        <a:t>erja á dósir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r>
                        <a:rPr lang="en-IS" dirty="0"/>
                        <a:t>arglitar perlur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r>
                        <a:rPr lang="en-IS" dirty="0"/>
                        <a:t>yggja kofa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Erfitt púsluspil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82997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r>
                        <a:rPr lang="en-IS" dirty="0"/>
                        <a:t>Leikur með leikfang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Bangsi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Dúkka, kubbar, bíll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  <a:r>
                        <a:rPr lang="en-IS" dirty="0"/>
                        <a:t>afmagnsleikföng; dúkka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23508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r>
                        <a:rPr lang="en-IS" dirty="0"/>
                        <a:t>Þykjustuleikur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Leika að kassi sé bátur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Leika að persónu sem býr til 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r>
                        <a:rPr lang="en-IS" dirty="0"/>
                        <a:t>ömmuleikur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  <a:r>
                        <a:rPr lang="en-IS" dirty="0"/>
                        <a:t>eika í leikriti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401761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r>
                        <a:rPr lang="en-IS" dirty="0"/>
                        <a:t>Regluleikir (íþróttir)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Einföld kúluspil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Handbolti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5169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r>
                        <a:rPr lang="en-IS" dirty="0"/>
                        <a:t>Regluleikir með huganum (spil)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r>
                        <a:rPr lang="en-IS" dirty="0"/>
                        <a:t>yndaspil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IS" dirty="0"/>
                        <a:t>pila á spil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077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4958AB-CCF0-7ACB-E7C5-BEE4E406B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32946"/>
              </p:ext>
            </p:extLst>
          </p:nvPr>
        </p:nvGraphicFramePr>
        <p:xfrm>
          <a:off x="561474" y="5861994"/>
          <a:ext cx="10764250" cy="58346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52850">
                  <a:extLst>
                    <a:ext uri="{9D8B030D-6E8A-4147-A177-3AD203B41FA5}">
                      <a16:colId xmlns:a16="http://schemas.microsoft.com/office/drawing/2014/main" val="1875302050"/>
                    </a:ext>
                  </a:extLst>
                </a:gridCol>
                <a:gridCol w="2152850">
                  <a:extLst>
                    <a:ext uri="{9D8B030D-6E8A-4147-A177-3AD203B41FA5}">
                      <a16:colId xmlns:a16="http://schemas.microsoft.com/office/drawing/2014/main" val="3327488886"/>
                    </a:ext>
                  </a:extLst>
                </a:gridCol>
                <a:gridCol w="2152850">
                  <a:extLst>
                    <a:ext uri="{9D8B030D-6E8A-4147-A177-3AD203B41FA5}">
                      <a16:colId xmlns:a16="http://schemas.microsoft.com/office/drawing/2014/main" val="2373718779"/>
                    </a:ext>
                  </a:extLst>
                </a:gridCol>
                <a:gridCol w="2152850">
                  <a:extLst>
                    <a:ext uri="{9D8B030D-6E8A-4147-A177-3AD203B41FA5}">
                      <a16:colId xmlns:a16="http://schemas.microsoft.com/office/drawing/2014/main" val="4238338836"/>
                    </a:ext>
                  </a:extLst>
                </a:gridCol>
                <a:gridCol w="2152850">
                  <a:extLst>
                    <a:ext uri="{9D8B030D-6E8A-4147-A177-3AD203B41FA5}">
                      <a16:colId xmlns:a16="http://schemas.microsoft.com/office/drawing/2014/main" val="3154577123"/>
                    </a:ext>
                  </a:extLst>
                </a:gridCol>
              </a:tblGrid>
              <a:tr h="583461">
                <a:tc>
                  <a:txBody>
                    <a:bodyPr/>
                    <a:lstStyle/>
                    <a:p>
                      <a:r>
                        <a:rPr lang="en-IS" dirty="0"/>
                        <a:t>Leikur með orðum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S" dirty="0"/>
                        <a:t>Bulla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Segja orð sem ríma</a:t>
                      </a:r>
                      <a:endParaRPr lang="en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Þulur, krossgátur </a:t>
                      </a:r>
                      <a:endParaRPr lang="en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71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56D4-804B-3A6E-4F69-1A19773F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89" y="102974"/>
            <a:ext cx="9810604" cy="1216024"/>
          </a:xfrm>
        </p:spPr>
        <p:txBody>
          <a:bodyPr/>
          <a:lstStyle/>
          <a:p>
            <a:r>
              <a:rPr lang="en-IS" dirty="0"/>
              <a:t>Umræður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D071-5CCD-4195-AE7D-D401352E9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8" y="1112108"/>
            <a:ext cx="10391926" cy="54807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IS" dirty="0"/>
              <a:t>Nemendur fara í 3ja manna hópa </a:t>
            </a:r>
          </a:p>
          <a:p>
            <a:pPr>
              <a:lnSpc>
                <a:spcPct val="160000"/>
              </a:lnSpc>
            </a:pPr>
            <a:r>
              <a:rPr lang="en-GB" dirty="0"/>
              <a:t>V</a:t>
            </a:r>
            <a:r>
              <a:rPr lang="en-IS" dirty="0"/>
              <a:t>eljið einn ritara í hópnum til að skrifa niður svörin ykkar</a:t>
            </a:r>
          </a:p>
          <a:p>
            <a:pPr>
              <a:lnSpc>
                <a:spcPct val="160000"/>
              </a:lnSpc>
            </a:pPr>
            <a:r>
              <a:rPr lang="en-GB" dirty="0"/>
              <a:t>S</a:t>
            </a:r>
            <a:r>
              <a:rPr lang="en-IS" dirty="0"/>
              <a:t>íðan eigið þið að ræða saman um : </a:t>
            </a:r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en-GB" dirty="0"/>
              <a:t>H</a:t>
            </a:r>
            <a:r>
              <a:rPr lang="en-IS" dirty="0"/>
              <a:t>vaða þykjustuleiki fóruð þið í sem börn, hvernig voruð þeir, hvað læruðu þið af þessum leikjum ? </a:t>
            </a:r>
          </a:p>
          <a:p>
            <a:pPr marL="457200" indent="-457200">
              <a:lnSpc>
                <a:spcPct val="160000"/>
              </a:lnSpc>
              <a:buAutoNum type="arabicPeriod"/>
            </a:pPr>
            <a:r>
              <a:rPr lang="en-GB" dirty="0"/>
              <a:t>H</a:t>
            </a:r>
            <a:r>
              <a:rPr lang="en-IS" dirty="0"/>
              <a:t>vaða útileiki fóruð þið í sem börn, hvernig voruð þeir, hvað læruðu þið af þessum leikjum ?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en-IS" dirty="0"/>
              <a:t>Hvaða regluleiki fóruð þið í sem börn, hvernig voruð þeir, hvað læruðu þið af þessum leikjum ?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en-GB" dirty="0"/>
              <a:t>H</a:t>
            </a:r>
            <a:r>
              <a:rPr lang="en-IS" dirty="0"/>
              <a:t>vaða regluleiki með huganum (spil) fóruð þið í sem börn, hvernig voruð þeir, hvað læruðu þið af þessum leikjum/spilum ?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en-IS" dirty="0"/>
              <a:t>Hvaða leiki með orðum fóruð þið í sem börn, hvernig voruð þeir, hvað læruðu þið af þessum leikjum ?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en-GB" dirty="0"/>
              <a:t>H</a:t>
            </a:r>
            <a:r>
              <a:rPr lang="en-IS" dirty="0"/>
              <a:t>vaða þululeiki fóruð þið í sem börn, hvernig voruð þeir, hvað læruðu þið af þessum leikjum ?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en-IS" dirty="0"/>
              <a:t>Hvaða klappleiki fóruð þið í sem börn, hvernig voruð þeir, hvað læruðu þið af þessum leikjum ?</a:t>
            </a:r>
          </a:p>
        </p:txBody>
      </p:sp>
      <p:pic>
        <p:nvPicPr>
          <p:cNvPr id="4" name="Online Media 3" descr="See see my playmate">
            <a:hlinkClick r:id="" action="ppaction://media"/>
            <a:extLst>
              <a:ext uri="{FF2B5EF4-FFF2-40B4-BE49-F238E27FC236}">
                <a16:creationId xmlns:a16="http://schemas.microsoft.com/office/drawing/2014/main" id="{A6A8ACB6-096E-56B1-CC08-95F7C6238B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83712" y="265113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14F609-707F-3831-53CB-12BCB5D50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2636" b="-1"/>
          <a:stretch/>
        </p:blipFill>
        <p:spPr bwMode="auto"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39BEE-4A51-6DCC-63BC-80EC4A2D9D77}"/>
              </a:ext>
            </a:extLst>
          </p:cNvPr>
          <p:cNvSpPr txBox="1"/>
          <p:nvPr/>
        </p:nvSpPr>
        <p:spPr>
          <a:xfrm>
            <a:off x="7599405" y="2063578"/>
            <a:ext cx="3557384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brettist upp á halanum</a:t>
            </a:r>
            <a:b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</a:br>
            <a: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með rauða kúlu á maganum.</a:t>
            </a:r>
            <a:b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</a:br>
            <a: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Vanda, banda,</a:t>
            </a:r>
            <a:b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</a:br>
            <a: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gættu þinna handa.</a:t>
            </a:r>
            <a:b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</a:br>
            <a: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Vingur, slingur,</a:t>
            </a:r>
            <a:b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</a:br>
            <a: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vara þína fingur.</a:t>
            </a:r>
            <a:b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</a:br>
            <a: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Fetta, bretta,</a:t>
            </a:r>
            <a:b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</a:br>
            <a:r>
              <a:rPr kumimoji="0" lang="en-IS" altLang="en-IS" sz="1800" b="0" i="0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svo skal högg á hendi detta. </a:t>
            </a:r>
            <a:br>
              <a:rPr kumimoji="0" lang="en-IS" altLang="en-I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IS" altLang="en-I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IS" altLang="en-IS" sz="2800" b="0" i="1" u="none" strike="noStrike" cap="none" normalizeH="0" baseline="0" dirty="0">
                <a:ln>
                  <a:noFill/>
                </a:ln>
                <a:solidFill>
                  <a:srgbClr val="53535F"/>
                </a:solidFill>
                <a:effectLst/>
                <a:latin typeface="Poppins" panose="020B0604020202020204" pitchFamily="34" charset="0"/>
              </a:rPr>
              <a:t>Höfundur ókunnur</a:t>
            </a:r>
            <a:endParaRPr kumimoji="0" lang="en-IS" altLang="en-I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6F0C7-044F-2BD6-E7F8-7A8A62535AF0}"/>
              </a:ext>
            </a:extLst>
          </p:cNvPr>
          <p:cNvSpPr txBox="1"/>
          <p:nvPr/>
        </p:nvSpPr>
        <p:spPr>
          <a:xfrm>
            <a:off x="7945395" y="132217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S" dirty="0"/>
              <a:t>Fagur fiskur í sjó </a:t>
            </a:r>
          </a:p>
        </p:txBody>
      </p:sp>
    </p:spTree>
    <p:extLst>
      <p:ext uri="{BB962C8B-B14F-4D97-AF65-F5344CB8AC3E}">
        <p14:creationId xmlns:p14="http://schemas.microsoft.com/office/powerpoint/2010/main" val="336389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384F1-AE01-EAA2-15A3-6A617874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30" y="494270"/>
            <a:ext cx="9984153" cy="5760107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is-IS" sz="3600" b="1" i="0" u="none" strike="noStrike" dirty="0">
                <a:solidFill>
                  <a:srgbClr val="98000A"/>
                </a:solidFill>
                <a:effectLst/>
                <a:highlight>
                  <a:srgbClr val="FFFFFF"/>
                </a:highlight>
              </a:rPr>
              <a:t>Þrír-Tveir-Einn</a:t>
            </a:r>
            <a:endParaRPr lang="is-IS" sz="3600" b="0" i="0" u="none" strike="noStrike" dirty="0">
              <a:solidFill>
                <a:srgbClr val="98000A"/>
              </a:solidFill>
              <a:effectLst/>
              <a:highlight>
                <a:srgbClr val="FFFFFF"/>
              </a:highlight>
            </a:endParaRPr>
          </a:p>
          <a:p>
            <a:pPr algn="l" fontAlgn="base">
              <a:lnSpc>
                <a:spcPct val="150000"/>
              </a:lnSpc>
            </a:pPr>
            <a:r>
              <a:rPr lang="is-IS" sz="2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Nemendur skrá hjá sér</a:t>
            </a:r>
          </a:p>
          <a:p>
            <a:pPr algn="l" fontAlgn="base">
              <a:lnSpc>
                <a:spcPct val="150000"/>
              </a:lnSpc>
            </a:pPr>
            <a:r>
              <a:rPr lang="is-IS" sz="2800" b="0" i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þrjú atriði</a:t>
            </a:r>
            <a:endParaRPr lang="is-IS" sz="28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algn="l" fontAlgn="base">
              <a:lnSpc>
                <a:spcPct val="150000"/>
              </a:lnSpc>
            </a:pPr>
            <a:r>
              <a:rPr lang="is-IS" sz="2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sem þeir lærðu,</a:t>
            </a:r>
          </a:p>
          <a:p>
            <a:pPr algn="l" fontAlgn="base">
              <a:lnSpc>
                <a:spcPct val="150000"/>
              </a:lnSpc>
            </a:pPr>
            <a:r>
              <a:rPr lang="is-IS" sz="2800" b="0" i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tvö atriði</a:t>
            </a:r>
            <a:endParaRPr lang="is-IS" sz="28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algn="l" fontAlgn="base">
              <a:lnSpc>
                <a:spcPct val="150000"/>
              </a:lnSpc>
            </a:pPr>
            <a:r>
              <a:rPr lang="is-IS" sz="2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sem þeim þóttu sérlega áhugaverð og</a:t>
            </a:r>
          </a:p>
          <a:p>
            <a:pPr algn="l" fontAlgn="base">
              <a:lnSpc>
                <a:spcPct val="150000"/>
              </a:lnSpc>
            </a:pPr>
            <a:r>
              <a:rPr lang="is-IS" sz="2800" b="0" i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eitt atriði</a:t>
            </a:r>
            <a:endParaRPr lang="is-IS" sz="28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algn="l" fontAlgn="base">
              <a:lnSpc>
                <a:spcPct val="150000"/>
              </a:lnSpc>
            </a:pPr>
            <a:r>
              <a:rPr lang="is-IS" sz="2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sem þá langar að vita meira um eða læra betur</a:t>
            </a:r>
            <a:r>
              <a:rPr lang="is-IS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. </a:t>
            </a:r>
          </a:p>
          <a:p>
            <a:pPr algn="l" fontAlgn="base">
              <a:lnSpc>
                <a:spcPct val="150000"/>
              </a:lnSpc>
            </a:pPr>
            <a:r>
              <a:rPr lang="is-IS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Skila síðan til kennara </a:t>
            </a:r>
          </a:p>
        </p:txBody>
      </p:sp>
    </p:spTree>
    <p:extLst>
      <p:ext uri="{BB962C8B-B14F-4D97-AF65-F5344CB8AC3E}">
        <p14:creationId xmlns:p14="http://schemas.microsoft.com/office/powerpoint/2010/main" val="268191067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438</Words>
  <Application>Microsoft Macintosh PowerPoint</Application>
  <PresentationFormat>Widescreen</PresentationFormat>
  <Paragraphs>66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Bembo</vt:lpstr>
      <vt:lpstr>Minion Pro</vt:lpstr>
      <vt:lpstr>Poppins</vt:lpstr>
      <vt:lpstr>ArchiveVTI</vt:lpstr>
      <vt:lpstr>Leikur og leikföng </vt:lpstr>
      <vt:lpstr>PowerPoint Presentation</vt:lpstr>
      <vt:lpstr>Þróun leiks og leikgerðir </vt:lpstr>
      <vt:lpstr>Umræður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Leikur og leikföng </dc:title>
  <dc:creator>Heiða Elín Aðalsteinsdóttir - HI</dc:creator>
  <cp:lastModifiedBy>Heiða Elín Aðalsteinsdóttir - HI</cp:lastModifiedBy>
  <cp:revision>5</cp:revision>
  <dcterms:created xsi:type="dcterms:W3CDTF">2024-04-23T19:04:20Z</dcterms:created>
  <dcterms:modified xsi:type="dcterms:W3CDTF">2024-04-23T20:37:17Z</dcterms:modified>
</cp:coreProperties>
</file>