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jana Pálsdóttir Margrétardóttir" userId="23fd32e7-e840-4c8f-ad4a-42b08d977adb" providerId="ADAL" clId="{78519D11-44F9-4D6E-939C-B47E859A933D}"/>
    <pc:docChg chg="modSld">
      <pc:chgData name="Kristjana Pálsdóttir Margrétardóttir" userId="23fd32e7-e840-4c8f-ad4a-42b08d977adb" providerId="ADAL" clId="{78519D11-44F9-4D6E-939C-B47E859A933D}" dt="2024-03-14T13:19:12.013" v="1" actId="962"/>
      <pc:docMkLst>
        <pc:docMk/>
      </pc:docMkLst>
      <pc:sldChg chg="modSp mod">
        <pc:chgData name="Kristjana Pálsdóttir Margrétardóttir" userId="23fd32e7-e840-4c8f-ad4a-42b08d977adb" providerId="ADAL" clId="{78519D11-44F9-4D6E-939C-B47E859A933D}" dt="2024-03-14T13:19:12.013" v="1" actId="962"/>
        <pc:sldMkLst>
          <pc:docMk/>
          <pc:sldMk cId="3683102756" sldId="256"/>
        </pc:sldMkLst>
        <pc:spChg chg="mod">
          <ac:chgData name="Kristjana Pálsdóttir Margrétardóttir" userId="23fd32e7-e840-4c8f-ad4a-42b08d977adb" providerId="ADAL" clId="{78519D11-44F9-4D6E-939C-B47E859A933D}" dt="2024-03-14T13:19:12.013" v="1" actId="962"/>
          <ac:spMkLst>
            <pc:docMk/>
            <pc:sldMk cId="3683102756" sldId="256"/>
            <ac:spMk id="2" creationId="{92700369-43C0-3035-890F-D14B7CD85E06}"/>
          </ac:spMkLst>
        </pc:spChg>
        <pc:picChg chg="mod">
          <ac:chgData name="Kristjana Pálsdóttir Margrétardóttir" userId="23fd32e7-e840-4c8f-ad4a-42b08d977adb" providerId="ADAL" clId="{78519D11-44F9-4D6E-939C-B47E859A933D}" dt="2024-03-14T13:19:12.009" v="0" actId="27614"/>
          <ac:picMkLst>
            <pc:docMk/>
            <pc:sldMk cId="3683102756" sldId="256"/>
            <ac:picMk id="5" creationId="{F4188338-A721-9F16-C8A3-F123B5E391C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C7377C01-867D-E39C-8685-3FA29026B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30E149BA-BFDA-49B7-EE95-2B9BE0761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s-IS"/>
              <a:t>Smelltu til að breyta stíl aðalundirtitla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AFEEBE0-A44F-936D-830F-89D86221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ABD1F276-350B-AA0F-1D78-506050E2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D3F219EF-ABC8-AB0F-77ED-B113E858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638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C36C88C6-88AD-3CD4-45C9-7FF166A1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BC1D5586-6D9D-A607-D8CC-1F405CF63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1F7C07A2-C023-54D0-66A1-93F515A8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A63A2889-6D12-B46A-3C66-F9A23CF4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96E59A8E-7C70-A1E6-F01A-6F7E6E07E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251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>
            <a:extLst>
              <a:ext uri="{FF2B5EF4-FFF2-40B4-BE49-F238E27FC236}">
                <a16:creationId xmlns:a16="http://schemas.microsoft.com/office/drawing/2014/main" id="{E0953A48-AAB3-BEB0-F7AF-93021E481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óðrétts texta 2">
            <a:extLst>
              <a:ext uri="{FF2B5EF4-FFF2-40B4-BE49-F238E27FC236}">
                <a16:creationId xmlns:a16="http://schemas.microsoft.com/office/drawing/2014/main" id="{C98921B5-0D0F-8887-639A-8BF80D24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9C35DB48-3DA7-F22D-8865-70DDBCD2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587D096-78AA-8F60-3C1F-804D1168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C1F20FEF-2531-0B0F-AC30-468C4C46B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204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AED0D24-2D3E-4913-F037-898A3EC7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3E58C3B9-2593-2220-4ADE-A91368A9B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666D1EC5-1EE6-26DE-727B-88F288DD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FD917773-47DA-B78D-12F6-59A159DC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6C46E34D-EF80-208A-834A-3A818960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439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4B79061E-D672-2D31-345E-BBE5FEAD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8A76E6C8-D2D2-4451-7BDC-C903D1346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E5FD246E-FD0C-5D77-8CF4-C87CA0F5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0C310728-30E6-194F-0798-E5EEC163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C7D1FC12-4E31-5762-6488-D19D41669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4647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FC564745-8868-717D-A3FD-230922C4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249D166B-539D-5005-9B81-7B14E3D14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DA261106-9F67-A85F-19FC-75AFBCC39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77EA009D-8F7A-0083-D039-F2D3FE84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618E4F07-B16C-BB17-F944-D29DA991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B40A6E33-9F19-2EC4-EE43-A511B729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5376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F3EFD17A-A223-8584-B286-E886A466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461BF19D-44E4-37E2-FD22-BAC9C1173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4" name="Staðgengill efnis 3">
            <a:extLst>
              <a:ext uri="{FF2B5EF4-FFF2-40B4-BE49-F238E27FC236}">
                <a16:creationId xmlns:a16="http://schemas.microsoft.com/office/drawing/2014/main" id="{4A21FFE0-A508-63D8-7617-36A439CD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Textastaðgengill 4">
            <a:extLst>
              <a:ext uri="{FF2B5EF4-FFF2-40B4-BE49-F238E27FC236}">
                <a16:creationId xmlns:a16="http://schemas.microsoft.com/office/drawing/2014/main" id="{BEEE15B2-198A-CDC7-DCA4-0D1AE830A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6" name="Staðgengill efnis 5">
            <a:extLst>
              <a:ext uri="{FF2B5EF4-FFF2-40B4-BE49-F238E27FC236}">
                <a16:creationId xmlns:a16="http://schemas.microsoft.com/office/drawing/2014/main" id="{BA97F48B-B374-6E5C-7C98-65639104F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7" name="Dagsetningarstaðgengill 6">
            <a:extLst>
              <a:ext uri="{FF2B5EF4-FFF2-40B4-BE49-F238E27FC236}">
                <a16:creationId xmlns:a16="http://schemas.microsoft.com/office/drawing/2014/main" id="{50B5AED1-CF8F-CAB2-58AE-D1EAD45A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8" name="Síðufótarstaðgengill 7">
            <a:extLst>
              <a:ext uri="{FF2B5EF4-FFF2-40B4-BE49-F238E27FC236}">
                <a16:creationId xmlns:a16="http://schemas.microsoft.com/office/drawing/2014/main" id="{A78A7C02-0F75-C0A1-055B-76B6C0502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>
            <a:extLst>
              <a:ext uri="{FF2B5EF4-FFF2-40B4-BE49-F238E27FC236}">
                <a16:creationId xmlns:a16="http://schemas.microsoft.com/office/drawing/2014/main" id="{86950358-6C24-3E47-B21F-0296A599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518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B89E69A-D004-3382-0391-DE111FEE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ED1BB128-F756-209A-24DC-84AF753C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CAAF0C16-78A4-429D-9CE6-A5E1D4685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6BBEFC88-7560-BEF6-06B9-70880469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435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>
            <a:extLst>
              <a:ext uri="{FF2B5EF4-FFF2-40B4-BE49-F238E27FC236}">
                <a16:creationId xmlns:a16="http://schemas.microsoft.com/office/drawing/2014/main" id="{87BE2A57-1013-6F4E-E13D-7CDCA1F0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3" name="Síðufótarstaðgengill 2">
            <a:extLst>
              <a:ext uri="{FF2B5EF4-FFF2-40B4-BE49-F238E27FC236}">
                <a16:creationId xmlns:a16="http://schemas.microsoft.com/office/drawing/2014/main" id="{A380E5C9-B816-CA0B-6994-AF31C091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>
            <a:extLst>
              <a:ext uri="{FF2B5EF4-FFF2-40B4-BE49-F238E27FC236}">
                <a16:creationId xmlns:a16="http://schemas.microsoft.com/office/drawing/2014/main" id="{B0B510AF-9461-11A1-4595-636BF5BE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3783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368978CC-DB73-817D-39B7-E5C04B75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47C88D7F-33AB-3F33-423D-B2E83E7F2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68C47616-9160-742D-DCF8-98A0C89AD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4A89FAFE-6B33-DACC-81FA-C6792FF6D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9DD3D645-70D5-1C4F-0D4C-2076BBC3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F3725FB9-0527-C196-24E9-06915607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579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AB64EA6F-3314-EF0C-BB00-FB54DC5C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myndar 2">
            <a:extLst>
              <a:ext uri="{FF2B5EF4-FFF2-40B4-BE49-F238E27FC236}">
                <a16:creationId xmlns:a16="http://schemas.microsoft.com/office/drawing/2014/main" id="{E8FDAA68-7862-874F-7C6C-413BE7E02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>
            <a:extLst>
              <a:ext uri="{FF2B5EF4-FFF2-40B4-BE49-F238E27FC236}">
                <a16:creationId xmlns:a16="http://schemas.microsoft.com/office/drawing/2014/main" id="{E716C2EA-67C2-D951-D437-AB2CE7F7B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s-IS"/>
              <a:t>Smelltu til að breyta textastílum frumgerðar</a:t>
            </a:r>
          </a:p>
        </p:txBody>
      </p:sp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C32BBA7D-5FCF-F0EC-6D0B-D10731B3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C4FEFF26-3ABE-DA11-14F5-FDE731EB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2566B6C9-B98B-B136-ED0A-B36875A6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514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>
            <a:extLst>
              <a:ext uri="{FF2B5EF4-FFF2-40B4-BE49-F238E27FC236}">
                <a16:creationId xmlns:a16="http://schemas.microsoft.com/office/drawing/2014/main" id="{CA16A15E-EEDF-9BCA-E493-4F78FB67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>
            <a:extLst>
              <a:ext uri="{FF2B5EF4-FFF2-40B4-BE49-F238E27FC236}">
                <a16:creationId xmlns:a16="http://schemas.microsoft.com/office/drawing/2014/main" id="{9F7765FD-30B0-7CE2-27A6-F5253184E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7947872C-424C-0DE1-D94C-1BE3C0DA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00AEA7-9E80-48EE-9B82-7A147FB1CCD9}" type="datetimeFigureOut">
              <a:rPr lang="is-IS" smtClean="0"/>
              <a:t>14.3.2024</a:t>
            </a:fld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63E0C322-4E9D-4B93-7B2F-C7A9A24B3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59707E24-E8EA-72B6-AF7A-CC3867E5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2F901C-3719-4493-8C3B-42FD5AD8BB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0406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ynd sem inniheldur appels�nugulur, bl�r, �sk�rt, regnbogi&#10;&#10;Lýsing sjálfkrafa búin til">
            <a:extLst>
              <a:ext uri="{FF2B5EF4-FFF2-40B4-BE49-F238E27FC236}">
                <a16:creationId xmlns:a16="http://schemas.microsoft.com/office/drawing/2014/main" id="{F4188338-A721-9F16-C8A3-F123B5E39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14" b="231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92700369-43C0-3035-890F-D14B7CD85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528" y="2299176"/>
            <a:ext cx="4131368" cy="1571164"/>
          </a:xfrm>
        </p:spPr>
        <p:txBody>
          <a:bodyPr anchor="t">
            <a:normAutofit/>
          </a:bodyPr>
          <a:lstStyle/>
          <a:p>
            <a:pPr algn="l"/>
            <a:r>
              <a:rPr lang="en-GB" sz="3300" dirty="0" err="1"/>
              <a:t>Hverju</a:t>
            </a:r>
            <a:r>
              <a:rPr lang="en-GB" sz="3300" dirty="0"/>
              <a:t> </a:t>
            </a:r>
            <a:r>
              <a:rPr lang="en-GB" sz="3300" dirty="0" err="1"/>
              <a:t>höfum</a:t>
            </a:r>
            <a:r>
              <a:rPr lang="en-GB" sz="3300" dirty="0"/>
              <a:t> </a:t>
            </a:r>
            <a:r>
              <a:rPr lang="en-GB" sz="3300" dirty="0" err="1"/>
              <a:t>við</a:t>
            </a:r>
            <a:r>
              <a:rPr lang="en-GB" sz="3300" dirty="0"/>
              <a:t> </a:t>
            </a:r>
            <a:r>
              <a:rPr lang="en-GB" sz="3300" dirty="0" err="1"/>
              <a:t>stjórn</a:t>
            </a:r>
            <a:r>
              <a:rPr lang="en-GB" sz="3300" dirty="0"/>
              <a:t> á-</a:t>
            </a:r>
            <a:br>
              <a:rPr lang="en-GB" sz="3300" dirty="0"/>
            </a:br>
            <a:r>
              <a:rPr lang="en-GB" sz="3300" dirty="0" err="1"/>
              <a:t>aukin</a:t>
            </a:r>
            <a:r>
              <a:rPr lang="en-GB" sz="3300" dirty="0"/>
              <a:t> </a:t>
            </a:r>
            <a:r>
              <a:rPr lang="en-GB" sz="3300" dirty="0" err="1"/>
              <a:t>hamingja</a:t>
            </a:r>
            <a:r>
              <a:rPr lang="en-GB" sz="3300" dirty="0"/>
              <a:t>? </a:t>
            </a:r>
            <a:endParaRPr lang="is-IS" sz="3300" dirty="0"/>
          </a:p>
        </p:txBody>
      </p:sp>
      <p:sp>
        <p:nvSpPr>
          <p:cNvPr id="3" name="Undirtitill 2">
            <a:extLst>
              <a:ext uri="{FF2B5EF4-FFF2-40B4-BE49-F238E27FC236}">
                <a16:creationId xmlns:a16="http://schemas.microsoft.com/office/drawing/2014/main" id="{2550FD2B-7619-C185-476B-7A924713C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0529" y="4199213"/>
            <a:ext cx="4191938" cy="598548"/>
          </a:xfrm>
        </p:spPr>
        <p:txBody>
          <a:bodyPr anchor="ctr">
            <a:normAutofit/>
          </a:bodyPr>
          <a:lstStyle/>
          <a:p>
            <a:pPr algn="l"/>
            <a:r>
              <a:rPr lang="en-GB" sz="1800"/>
              <a:t>Sálfræði daglegs lífs </a:t>
            </a:r>
            <a:endParaRPr lang="is-IS" sz="1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ðgengill efnis 3">
            <a:extLst>
              <a:ext uri="{FF2B5EF4-FFF2-40B4-BE49-F238E27FC236}">
                <a16:creationId xmlns:a16="http://schemas.microsoft.com/office/drawing/2014/main" id="{818EF3B0-B6A5-BC76-E650-AD8E854C8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2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BA31D38-8C83-02F8-9260-9606E50E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Verkefni</a:t>
            </a:r>
            <a:r>
              <a:rPr lang="en-GB" dirty="0"/>
              <a:t> 3 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4FB29886-8DF7-0A79-E906-A1BC1166C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Stundum</a:t>
            </a:r>
            <a:r>
              <a:rPr lang="en-GB" dirty="0"/>
              <a:t> (</a:t>
            </a:r>
            <a:r>
              <a:rPr lang="en-GB" dirty="0" err="1"/>
              <a:t>alltaf</a:t>
            </a:r>
            <a:r>
              <a:rPr lang="en-GB" dirty="0"/>
              <a:t>) er </a:t>
            </a:r>
            <a:r>
              <a:rPr lang="en-GB" dirty="0" err="1"/>
              <a:t>mjög</a:t>
            </a:r>
            <a:r>
              <a:rPr lang="en-GB" dirty="0"/>
              <a:t> </a:t>
            </a:r>
            <a:r>
              <a:rPr lang="en-GB" dirty="0" err="1"/>
              <a:t>margt</a:t>
            </a:r>
            <a:r>
              <a:rPr lang="en-GB" dirty="0"/>
              <a:t> í </a:t>
            </a:r>
            <a:r>
              <a:rPr lang="en-GB" dirty="0" err="1"/>
              <a:t>heiminum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höfum</a:t>
            </a:r>
            <a:r>
              <a:rPr lang="en-GB" dirty="0"/>
              <a:t> ekki </a:t>
            </a:r>
            <a:r>
              <a:rPr lang="en-GB" dirty="0" err="1"/>
              <a:t>stjórn</a:t>
            </a:r>
            <a:r>
              <a:rPr lang="en-GB" dirty="0"/>
              <a:t> á. </a:t>
            </a:r>
          </a:p>
          <a:p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stjórnum</a:t>
            </a:r>
            <a:r>
              <a:rPr lang="en-GB" dirty="0"/>
              <a:t> ekki </a:t>
            </a:r>
            <a:r>
              <a:rPr lang="en-GB" dirty="0" err="1"/>
              <a:t>alltaf</a:t>
            </a:r>
            <a:r>
              <a:rPr lang="en-GB" dirty="0"/>
              <a:t> </a:t>
            </a:r>
            <a:r>
              <a:rPr lang="en-GB" dirty="0" err="1"/>
              <a:t>öllu</a:t>
            </a:r>
            <a:r>
              <a:rPr lang="en-GB" dirty="0"/>
              <a:t> </a:t>
            </a:r>
            <a:r>
              <a:rPr lang="en-GB" dirty="0" err="1"/>
              <a:t>því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lífið</a:t>
            </a:r>
            <a:r>
              <a:rPr lang="en-GB" dirty="0"/>
              <a:t> </a:t>
            </a:r>
            <a:r>
              <a:rPr lang="en-GB" dirty="0" err="1"/>
              <a:t>hendir</a:t>
            </a:r>
            <a:r>
              <a:rPr lang="en-GB" dirty="0"/>
              <a:t> í </a:t>
            </a:r>
            <a:r>
              <a:rPr lang="en-GB" dirty="0" err="1"/>
              <a:t>okkur</a:t>
            </a:r>
            <a:r>
              <a:rPr lang="is-IS" dirty="0"/>
              <a:t>. En við höfum </a:t>
            </a:r>
            <a:r>
              <a:rPr lang="is-IS" dirty="0" err="1"/>
              <a:t>hinsvegar</a:t>
            </a:r>
            <a:r>
              <a:rPr lang="is-IS" dirty="0"/>
              <a:t> stjórn á því að beina athygli okkar að því sem skiptir okkur máli. </a:t>
            </a:r>
          </a:p>
          <a:p>
            <a:r>
              <a:rPr lang="is-IS" dirty="0"/>
              <a:t>Það getur verið gott að leggja áherslu á það sem við vitum sannarlega að við höfum stjórn á. </a:t>
            </a:r>
          </a:p>
          <a:p>
            <a:r>
              <a:rPr lang="is-IS" dirty="0"/>
              <a:t>Teiknið upp tvo dálka skrifið hverju þið hafið stjórn á í lífinu ykkar og hverju ekki.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36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's within your control? – EmThePM">
            <a:extLst>
              <a:ext uri="{FF2B5EF4-FFF2-40B4-BE49-F238E27FC236}">
                <a16:creationId xmlns:a16="http://schemas.microsoft.com/office/drawing/2014/main" id="{1A57AA40-DCE7-A9A4-52AD-6206072A0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3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Mynd 1" descr="Mynd sem inniheldur skj�mynd&#10;&#10;Lýsing sjálfkrafa búin til">
            <a:extLst>
              <a:ext uri="{FF2B5EF4-FFF2-40B4-BE49-F238E27FC236}">
                <a16:creationId xmlns:a16="http://schemas.microsoft.com/office/drawing/2014/main" id="{3D96464E-F0A5-EFC1-60CD-25E66C145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08" b="1008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80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ynd 1" descr="Mynd sem inniheldur texti, l�na, brekka&#10;&#10;Lýsing sjálfkrafa búin til">
            <a:extLst>
              <a:ext uri="{FF2B5EF4-FFF2-40B4-BE49-F238E27FC236}">
                <a16:creationId xmlns:a16="http://schemas.microsoft.com/office/drawing/2014/main" id="{1B3931D0-4D65-90DB-3ED6-4402633FC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6309"/>
            <a:ext cx="10905066" cy="51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5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1679C8B5-A747-B67B-0D78-C0AE583D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stjórna</a:t>
            </a:r>
            <a:r>
              <a:rPr lang="en-GB" dirty="0"/>
              <a:t> </a:t>
            </a:r>
            <a:r>
              <a:rPr lang="en-GB" dirty="0" err="1"/>
              <a:t>hamingjunni</a:t>
            </a:r>
            <a:r>
              <a:rPr lang="en-GB" dirty="0"/>
              <a:t>?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E7FCAEDC-6388-10AF-6A04-A8B715C7A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Á </a:t>
            </a:r>
            <a:r>
              <a:rPr lang="en-GB" dirty="0" err="1"/>
              <a:t>hverjum</a:t>
            </a:r>
            <a:r>
              <a:rPr lang="en-GB" dirty="0"/>
              <a:t> </a:t>
            </a:r>
            <a:r>
              <a:rPr lang="en-GB" dirty="0" err="1"/>
              <a:t>degi</a:t>
            </a:r>
            <a:r>
              <a:rPr lang="en-GB" dirty="0"/>
              <a:t> </a:t>
            </a:r>
            <a:r>
              <a:rPr lang="en-GB" dirty="0" err="1"/>
              <a:t>fáum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ótrúlega</a:t>
            </a:r>
            <a:r>
              <a:rPr lang="en-GB" dirty="0"/>
              <a:t> </a:t>
            </a:r>
            <a:r>
              <a:rPr lang="en-GB" dirty="0" err="1"/>
              <a:t>mikið</a:t>
            </a:r>
            <a:r>
              <a:rPr lang="en-GB" dirty="0"/>
              <a:t> </a:t>
            </a:r>
            <a:r>
              <a:rPr lang="en-GB" dirty="0" err="1"/>
              <a:t>magn</a:t>
            </a:r>
            <a:r>
              <a:rPr lang="en-GB" dirty="0"/>
              <a:t> </a:t>
            </a:r>
            <a:r>
              <a:rPr lang="en-GB" dirty="0" err="1"/>
              <a:t>upplýsing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væri</a:t>
            </a:r>
            <a:r>
              <a:rPr lang="en-GB" dirty="0"/>
              <a:t> </a:t>
            </a:r>
            <a:r>
              <a:rPr lang="en-GB" dirty="0" err="1"/>
              <a:t>allt</a:t>
            </a:r>
            <a:r>
              <a:rPr lang="en-GB" dirty="0"/>
              <a:t> of </a:t>
            </a:r>
            <a:r>
              <a:rPr lang="en-GB" dirty="0" err="1"/>
              <a:t>mikið</a:t>
            </a:r>
            <a:r>
              <a:rPr lang="en-GB" dirty="0"/>
              <a:t> </a:t>
            </a:r>
            <a:r>
              <a:rPr lang="en-GB" dirty="0" err="1"/>
              <a:t>mál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heilann</a:t>
            </a:r>
            <a:r>
              <a:rPr lang="en-GB" dirty="0"/>
              <a:t> </a:t>
            </a:r>
            <a:r>
              <a:rPr lang="en-GB" dirty="0" err="1"/>
              <a:t>okkar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vinna</a:t>
            </a:r>
            <a:r>
              <a:rPr lang="en-GB" dirty="0"/>
              <a:t> </a:t>
            </a:r>
            <a:r>
              <a:rPr lang="en-GB" dirty="0" err="1"/>
              <a:t>úr</a:t>
            </a:r>
            <a:r>
              <a:rPr lang="en-GB" dirty="0"/>
              <a:t> </a:t>
            </a:r>
            <a:r>
              <a:rPr lang="en-GB" dirty="0" err="1"/>
              <a:t>því</a:t>
            </a:r>
            <a:r>
              <a:rPr lang="en-GB" dirty="0"/>
              <a:t> </a:t>
            </a:r>
            <a:r>
              <a:rPr lang="en-GB" dirty="0" err="1"/>
              <a:t>öllu</a:t>
            </a:r>
            <a:endParaRPr lang="en-GB" dirty="0"/>
          </a:p>
          <a:p>
            <a:pPr lvl="1"/>
            <a:r>
              <a:rPr lang="en-GB" dirty="0" err="1"/>
              <a:t>Myndum</a:t>
            </a:r>
            <a:r>
              <a:rPr lang="en-GB" dirty="0"/>
              <a:t> </a:t>
            </a:r>
            <a:r>
              <a:rPr lang="en-GB" dirty="0" err="1"/>
              <a:t>upplifa</a:t>
            </a:r>
            <a:r>
              <a:rPr lang="en-GB" dirty="0"/>
              <a:t> </a:t>
            </a:r>
            <a:r>
              <a:rPr lang="en-GB" dirty="0" err="1"/>
              <a:t>stjórnleysi</a:t>
            </a:r>
            <a:endParaRPr lang="en-GB" dirty="0"/>
          </a:p>
          <a:p>
            <a:r>
              <a:rPr lang="en-GB" dirty="0" err="1"/>
              <a:t>Heilinn</a:t>
            </a:r>
            <a:r>
              <a:rPr lang="en-GB" dirty="0"/>
              <a:t> </a:t>
            </a:r>
            <a:r>
              <a:rPr lang="en-GB" dirty="0" err="1"/>
              <a:t>notar</a:t>
            </a:r>
            <a:r>
              <a:rPr lang="en-GB" dirty="0"/>
              <a:t> </a:t>
            </a:r>
            <a:r>
              <a:rPr lang="en-GB" dirty="0" err="1"/>
              <a:t>aðferðir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þess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finna</a:t>
            </a:r>
            <a:r>
              <a:rPr lang="en-GB" dirty="0"/>
              <a:t> </a:t>
            </a:r>
            <a:r>
              <a:rPr lang="en-GB" dirty="0" err="1"/>
              <a:t>mynstur</a:t>
            </a:r>
            <a:r>
              <a:rPr lang="en-GB" dirty="0"/>
              <a:t> í </a:t>
            </a:r>
            <a:r>
              <a:rPr lang="en-GB" dirty="0" err="1"/>
              <a:t>upplýsingum</a:t>
            </a:r>
            <a:r>
              <a:rPr lang="en-GB" dirty="0"/>
              <a:t> </a:t>
            </a:r>
            <a:r>
              <a:rPr lang="en-GB" dirty="0" err="1"/>
              <a:t>þannig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upplifum</a:t>
            </a:r>
            <a:r>
              <a:rPr lang="en-GB" dirty="0"/>
              <a:t> </a:t>
            </a:r>
            <a:r>
              <a:rPr lang="en-GB" dirty="0" err="1"/>
              <a:t>meiri</a:t>
            </a:r>
            <a:r>
              <a:rPr lang="en-GB" dirty="0"/>
              <a:t> </a:t>
            </a:r>
            <a:r>
              <a:rPr lang="en-GB" dirty="0" err="1"/>
              <a:t>stjórn</a:t>
            </a:r>
            <a:endParaRPr lang="en-GB" dirty="0"/>
          </a:p>
          <a:p>
            <a:r>
              <a:rPr lang="en-GB" dirty="0"/>
              <a:t>Á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tíma</a:t>
            </a:r>
            <a:r>
              <a:rPr lang="en-GB" dirty="0"/>
              <a:t> </a:t>
            </a:r>
            <a:r>
              <a:rPr lang="en-GB" dirty="0" err="1"/>
              <a:t>erum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sjálf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horfa</a:t>
            </a:r>
            <a:r>
              <a:rPr lang="en-GB" dirty="0"/>
              <a:t> á </a:t>
            </a:r>
            <a:r>
              <a:rPr lang="en-GB" dirty="0" err="1"/>
              <a:t>hlutina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 </a:t>
            </a:r>
            <a:r>
              <a:rPr lang="en-GB" dirty="0" err="1"/>
              <a:t>víðara</a:t>
            </a:r>
            <a:r>
              <a:rPr lang="en-GB" dirty="0"/>
              <a:t> </a:t>
            </a:r>
            <a:r>
              <a:rPr lang="en-GB" dirty="0" err="1"/>
              <a:t>sjónarhorni</a:t>
            </a:r>
            <a:r>
              <a:rPr lang="en-GB" dirty="0"/>
              <a:t> </a:t>
            </a:r>
          </a:p>
          <a:p>
            <a:pPr lvl="1"/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þess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upplifa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séum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stjórn</a:t>
            </a:r>
            <a:r>
              <a:rPr lang="en-GB" dirty="0"/>
              <a:t> – </a:t>
            </a:r>
            <a:r>
              <a:rPr lang="en-GB" dirty="0" err="1"/>
              <a:t>okkur</a:t>
            </a:r>
            <a:r>
              <a:rPr lang="en-GB" dirty="0"/>
              <a:t> </a:t>
            </a:r>
            <a:r>
              <a:rPr lang="en-GB" dirty="0" err="1"/>
              <a:t>líður</a:t>
            </a:r>
            <a:r>
              <a:rPr lang="en-GB" dirty="0"/>
              <a:t> </a:t>
            </a:r>
            <a:r>
              <a:rPr lang="en-GB" dirty="0" err="1"/>
              <a:t>betur</a:t>
            </a:r>
            <a:r>
              <a:rPr lang="en-GB" dirty="0"/>
              <a:t> </a:t>
            </a:r>
            <a:r>
              <a:rPr lang="en-GB" dirty="0" err="1"/>
              <a:t>þannig</a:t>
            </a:r>
            <a:r>
              <a:rPr lang="en-GB" dirty="0"/>
              <a:t> </a:t>
            </a:r>
            <a:r>
              <a:rPr lang="en-GB" dirty="0" err="1"/>
              <a:t>ef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upplifum</a:t>
            </a:r>
            <a:r>
              <a:rPr lang="en-GB" dirty="0"/>
              <a:t> </a:t>
            </a:r>
            <a:r>
              <a:rPr lang="en-GB" dirty="0" err="1"/>
              <a:t>okkur</a:t>
            </a:r>
            <a:r>
              <a:rPr lang="en-GB" dirty="0"/>
              <a:t> vera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stjórnvölinn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168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FC147136-744F-0AB4-545C-41FB8219D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Að</a:t>
            </a:r>
            <a:r>
              <a:rPr lang="en-GB" dirty="0"/>
              <a:t> vera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stjórn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F1622E48-1125-806C-B270-60F11DFB0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höfum</a:t>
            </a:r>
            <a:r>
              <a:rPr lang="en-GB" dirty="0"/>
              <a:t> </a:t>
            </a:r>
            <a:r>
              <a:rPr lang="en-GB" dirty="0" err="1"/>
              <a:t>mismikla</a:t>
            </a:r>
            <a:r>
              <a:rPr lang="en-GB" dirty="0"/>
              <a:t> </a:t>
            </a:r>
            <a:r>
              <a:rPr lang="en-GB" dirty="0" err="1"/>
              <a:t>þörf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upplifa</a:t>
            </a:r>
            <a:r>
              <a:rPr lang="en-GB" dirty="0"/>
              <a:t> </a:t>
            </a:r>
            <a:r>
              <a:rPr lang="en-GB" dirty="0" err="1"/>
              <a:t>stjórn</a:t>
            </a:r>
            <a:endParaRPr lang="en-GB" dirty="0"/>
          </a:p>
          <a:p>
            <a:r>
              <a:rPr lang="en-GB" dirty="0"/>
              <a:t>En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viljum</a:t>
            </a:r>
            <a:r>
              <a:rPr lang="en-GB" dirty="0"/>
              <a:t> vera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mest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stjórnina</a:t>
            </a:r>
            <a:r>
              <a:rPr lang="en-GB" dirty="0"/>
              <a:t> – </a:t>
            </a:r>
            <a:r>
              <a:rPr lang="en-GB" dirty="0" err="1"/>
              <a:t>t.d.</a:t>
            </a:r>
            <a:r>
              <a:rPr lang="en-GB" dirty="0"/>
              <a:t> í </a:t>
            </a:r>
            <a:r>
              <a:rPr lang="en-GB" dirty="0" err="1"/>
              <a:t>daglega</a:t>
            </a:r>
            <a:r>
              <a:rPr lang="en-GB" dirty="0"/>
              <a:t> </a:t>
            </a:r>
            <a:r>
              <a:rPr lang="en-GB" dirty="0" err="1"/>
              <a:t>lífinu</a:t>
            </a:r>
            <a:endParaRPr lang="en-GB" dirty="0"/>
          </a:p>
          <a:p>
            <a:pPr lvl="1"/>
            <a:r>
              <a:rPr lang="en-GB" dirty="0" err="1"/>
              <a:t>Dagbækur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To do </a:t>
            </a:r>
            <a:r>
              <a:rPr lang="en-GB" dirty="0" err="1"/>
              <a:t>listar</a:t>
            </a:r>
            <a:endParaRPr lang="en-GB" dirty="0"/>
          </a:p>
          <a:p>
            <a:pPr lvl="1"/>
            <a:r>
              <a:rPr lang="en-GB" dirty="0"/>
              <a:t>Plana </a:t>
            </a:r>
            <a:r>
              <a:rPr lang="en-GB" dirty="0" err="1"/>
              <a:t>framtíðina</a:t>
            </a:r>
            <a:r>
              <a:rPr lang="en-GB" dirty="0"/>
              <a:t> </a:t>
            </a:r>
          </a:p>
          <a:p>
            <a:r>
              <a:rPr lang="en-GB" dirty="0" err="1"/>
              <a:t>Að</a:t>
            </a:r>
            <a:r>
              <a:rPr lang="en-GB" dirty="0"/>
              <a:t> plana </a:t>
            </a:r>
            <a:r>
              <a:rPr lang="en-GB" dirty="0" err="1"/>
              <a:t>framtíðina</a:t>
            </a:r>
            <a:endParaRPr lang="en-GB" dirty="0"/>
          </a:p>
          <a:p>
            <a:pPr lvl="1"/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liggur</a:t>
            </a:r>
            <a:r>
              <a:rPr lang="en-GB" dirty="0"/>
              <a:t> </a:t>
            </a:r>
            <a:r>
              <a:rPr lang="en-GB" dirty="0" err="1"/>
              <a:t>mikil</a:t>
            </a:r>
            <a:r>
              <a:rPr lang="en-GB" dirty="0"/>
              <a:t> </a:t>
            </a:r>
            <a:r>
              <a:rPr lang="en-GB" dirty="0" err="1"/>
              <a:t>óvissa</a:t>
            </a:r>
            <a:r>
              <a:rPr lang="en-GB" dirty="0"/>
              <a:t> í </a:t>
            </a:r>
            <a:r>
              <a:rPr lang="en-GB" dirty="0" err="1"/>
              <a:t>framtíðinni</a:t>
            </a:r>
            <a:endParaRPr lang="en-GB" dirty="0"/>
          </a:p>
          <a:p>
            <a:pPr lvl="1"/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plani</a:t>
            </a:r>
            <a:r>
              <a:rPr lang="en-GB" dirty="0"/>
              <a:t> </a:t>
            </a:r>
            <a:r>
              <a:rPr lang="en-GB" dirty="0" err="1"/>
              <a:t>upplifum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hafa</a:t>
            </a:r>
            <a:r>
              <a:rPr lang="en-GB" dirty="0"/>
              <a:t> </a:t>
            </a:r>
            <a:r>
              <a:rPr lang="en-GB" dirty="0" err="1"/>
              <a:t>ákveðna</a:t>
            </a:r>
            <a:r>
              <a:rPr lang="en-GB" dirty="0"/>
              <a:t> </a:t>
            </a:r>
            <a:r>
              <a:rPr lang="en-GB" dirty="0" err="1"/>
              <a:t>stjórn</a:t>
            </a:r>
            <a:r>
              <a:rPr lang="en-GB" dirty="0"/>
              <a:t> á </a:t>
            </a:r>
            <a:r>
              <a:rPr lang="en-GB" dirty="0" err="1"/>
              <a:t>hlutunum</a:t>
            </a:r>
            <a:endParaRPr lang="en-GB" dirty="0"/>
          </a:p>
          <a:p>
            <a:pPr lvl="1"/>
            <a:r>
              <a:rPr lang="en-GB" dirty="0" err="1"/>
              <a:t>Stundum</a:t>
            </a:r>
            <a:r>
              <a:rPr lang="en-GB" dirty="0"/>
              <a:t> er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tekið</a:t>
            </a:r>
            <a:r>
              <a:rPr lang="en-GB" dirty="0"/>
              <a:t> </a:t>
            </a:r>
            <a:r>
              <a:rPr lang="en-GB" dirty="0" err="1"/>
              <a:t>frá</a:t>
            </a:r>
            <a:r>
              <a:rPr lang="en-GB" dirty="0"/>
              <a:t> </a:t>
            </a:r>
            <a:r>
              <a:rPr lang="en-GB" dirty="0" err="1"/>
              <a:t>okkur</a:t>
            </a:r>
            <a:r>
              <a:rPr lang="en-GB" dirty="0"/>
              <a:t> – </a:t>
            </a:r>
            <a:r>
              <a:rPr lang="en-GB" dirty="0" err="1"/>
              <a:t>sbr</a:t>
            </a:r>
            <a:r>
              <a:rPr lang="en-GB" dirty="0"/>
              <a:t>. Covid </a:t>
            </a:r>
            <a:r>
              <a:rPr lang="en-GB" dirty="0" err="1"/>
              <a:t>tíminn</a:t>
            </a:r>
            <a:endParaRPr lang="en-GB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5051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B2122039-2F2D-02BB-1C58-A9D280A2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Óvissa</a:t>
            </a:r>
            <a:r>
              <a:rPr lang="en-GB" dirty="0"/>
              <a:t> 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97787B97-B8DB-E0BC-AAAE-0399B1F79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Fólk</a:t>
            </a:r>
            <a:r>
              <a:rPr lang="en-GB" dirty="0"/>
              <a:t> </a:t>
            </a:r>
            <a:r>
              <a:rPr lang="en-GB" dirty="0" err="1"/>
              <a:t>hefur</a:t>
            </a:r>
            <a:r>
              <a:rPr lang="en-GB" dirty="0"/>
              <a:t> </a:t>
            </a:r>
            <a:r>
              <a:rPr lang="en-GB" dirty="0" err="1"/>
              <a:t>mismunandi</a:t>
            </a:r>
            <a:r>
              <a:rPr lang="en-GB" dirty="0"/>
              <a:t> </a:t>
            </a:r>
            <a:r>
              <a:rPr lang="en-GB" dirty="0" err="1"/>
              <a:t>óvissuþol</a:t>
            </a:r>
            <a:r>
              <a:rPr lang="en-GB" dirty="0"/>
              <a:t>.</a:t>
            </a:r>
          </a:p>
          <a:p>
            <a:r>
              <a:rPr lang="en-GB" dirty="0" err="1"/>
              <a:t>Getur</a:t>
            </a:r>
            <a:r>
              <a:rPr lang="en-GB" dirty="0"/>
              <a:t> </a:t>
            </a:r>
            <a:r>
              <a:rPr lang="en-GB" dirty="0" err="1"/>
              <a:t>verið</a:t>
            </a:r>
            <a:r>
              <a:rPr lang="en-GB" dirty="0"/>
              <a:t> </a:t>
            </a:r>
            <a:r>
              <a:rPr lang="en-GB" dirty="0" err="1"/>
              <a:t>óþægileg</a:t>
            </a:r>
            <a:endParaRPr lang="en-GB" dirty="0"/>
          </a:p>
          <a:p>
            <a:pPr lvl="1"/>
            <a:r>
              <a:rPr lang="en-GB" dirty="0" err="1"/>
              <a:t>Að</a:t>
            </a:r>
            <a:r>
              <a:rPr lang="en-GB" dirty="0"/>
              <a:t> vita ekki </a:t>
            </a:r>
            <a:r>
              <a:rPr lang="en-GB" dirty="0" err="1"/>
              <a:t>hvað</a:t>
            </a:r>
            <a:r>
              <a:rPr lang="en-GB" dirty="0"/>
              <a:t> </a:t>
            </a:r>
            <a:r>
              <a:rPr lang="en-GB" dirty="0" err="1"/>
              <a:t>maður</a:t>
            </a:r>
            <a:r>
              <a:rPr lang="en-GB" dirty="0"/>
              <a:t> er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gera</a:t>
            </a:r>
            <a:r>
              <a:rPr lang="en-GB" dirty="0"/>
              <a:t> </a:t>
            </a:r>
            <a:r>
              <a:rPr lang="en-GB" dirty="0" err="1"/>
              <a:t>t.d.</a:t>
            </a:r>
            <a:r>
              <a:rPr lang="en-GB" dirty="0"/>
              <a:t> í </a:t>
            </a:r>
            <a:r>
              <a:rPr lang="en-GB" dirty="0" err="1"/>
              <a:t>vinnu</a:t>
            </a:r>
            <a:r>
              <a:rPr lang="en-GB" dirty="0"/>
              <a:t> </a:t>
            </a:r>
            <a:r>
              <a:rPr lang="en-GB" dirty="0" err="1"/>
              <a:t>skapar</a:t>
            </a:r>
            <a:r>
              <a:rPr lang="en-GB" dirty="0"/>
              <a:t> </a:t>
            </a:r>
            <a:r>
              <a:rPr lang="en-GB" dirty="0" err="1"/>
              <a:t>óþægindi</a:t>
            </a:r>
            <a:r>
              <a:rPr lang="en-GB" dirty="0"/>
              <a:t> og </a:t>
            </a:r>
            <a:r>
              <a:rPr lang="en-GB" dirty="0" err="1"/>
              <a:t>streitu</a:t>
            </a:r>
            <a:endParaRPr lang="en-GB" dirty="0"/>
          </a:p>
          <a:p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getur</a:t>
            </a:r>
            <a:r>
              <a:rPr lang="en-GB" dirty="0"/>
              <a:t> </a:t>
            </a:r>
            <a:r>
              <a:rPr lang="en-GB" dirty="0" err="1"/>
              <a:t>líka</a:t>
            </a:r>
            <a:r>
              <a:rPr lang="en-GB" dirty="0"/>
              <a:t> </a:t>
            </a:r>
            <a:r>
              <a:rPr lang="en-GB" dirty="0" err="1"/>
              <a:t>hjálpað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þekkja</a:t>
            </a:r>
            <a:r>
              <a:rPr lang="en-GB" dirty="0"/>
              <a:t> </a:t>
            </a:r>
            <a:r>
              <a:rPr lang="en-GB" dirty="0" err="1"/>
              <a:t>tilfinningar</a:t>
            </a:r>
            <a:r>
              <a:rPr lang="en-GB" dirty="0"/>
              <a:t> </a:t>
            </a:r>
            <a:r>
              <a:rPr lang="en-GB" dirty="0" err="1"/>
              <a:t>sínar</a:t>
            </a:r>
            <a:r>
              <a:rPr lang="en-GB" dirty="0"/>
              <a:t> og vita </a:t>
            </a:r>
            <a:r>
              <a:rPr lang="en-GB" dirty="0" err="1"/>
              <a:t>hvernig</a:t>
            </a:r>
            <a:r>
              <a:rPr lang="en-GB" dirty="0"/>
              <a:t> á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bregðast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þeim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Minnkar</a:t>
            </a:r>
            <a:r>
              <a:rPr lang="en-GB" dirty="0"/>
              <a:t> </a:t>
            </a:r>
            <a:r>
              <a:rPr lang="en-GB" dirty="0" err="1"/>
              <a:t>líkur</a:t>
            </a:r>
            <a:r>
              <a:rPr lang="en-GB" dirty="0"/>
              <a:t> á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bælum</a:t>
            </a:r>
            <a:r>
              <a:rPr lang="en-GB" dirty="0"/>
              <a:t> </a:t>
            </a:r>
            <a:r>
              <a:rPr lang="en-GB" dirty="0" err="1"/>
              <a:t>tilfinningarnar</a:t>
            </a:r>
            <a:endParaRPr lang="en-GB" dirty="0"/>
          </a:p>
          <a:p>
            <a:r>
              <a:rPr lang="en-GB" dirty="0" err="1"/>
              <a:t>Óvissa</a:t>
            </a:r>
            <a:r>
              <a:rPr lang="en-GB" dirty="0"/>
              <a:t> er </a:t>
            </a:r>
            <a:r>
              <a:rPr lang="en-GB" dirty="0" err="1"/>
              <a:t>erfiðari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heilann</a:t>
            </a:r>
            <a:r>
              <a:rPr lang="en-GB" dirty="0"/>
              <a:t> </a:t>
            </a:r>
            <a:r>
              <a:rPr lang="en-GB" dirty="0" err="1"/>
              <a:t>okkar</a:t>
            </a:r>
            <a:r>
              <a:rPr lang="en-GB" dirty="0"/>
              <a:t> </a:t>
            </a:r>
            <a:r>
              <a:rPr lang="en-GB" dirty="0" err="1"/>
              <a:t>þar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getum</a:t>
            </a:r>
            <a:r>
              <a:rPr lang="en-GB" dirty="0"/>
              <a:t> ekki </a:t>
            </a:r>
            <a:r>
              <a:rPr lang="en-GB" dirty="0" err="1"/>
              <a:t>notað</a:t>
            </a:r>
            <a:r>
              <a:rPr lang="en-GB" dirty="0"/>
              <a:t> </a:t>
            </a:r>
            <a:r>
              <a:rPr lang="en-GB" dirty="0" err="1"/>
              <a:t>hjáleiðirnar</a:t>
            </a:r>
            <a:r>
              <a:rPr lang="en-GB" dirty="0"/>
              <a:t> </a:t>
            </a:r>
            <a:r>
              <a:rPr lang="en-GB" dirty="0" err="1"/>
              <a:t>okkar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ákveða</a:t>
            </a:r>
            <a:r>
              <a:rPr lang="en-GB" dirty="0"/>
              <a:t> og </a:t>
            </a:r>
            <a:r>
              <a:rPr lang="en-GB" dirty="0" err="1"/>
              <a:t>spá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um </a:t>
            </a:r>
            <a:r>
              <a:rPr lang="en-GB" dirty="0" err="1"/>
              <a:t>hvað</a:t>
            </a:r>
            <a:r>
              <a:rPr lang="en-GB" dirty="0"/>
              <a:t> </a:t>
            </a:r>
            <a:r>
              <a:rPr lang="en-GB" dirty="0" err="1"/>
              <a:t>gerist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989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097C9E65-FB0E-6BB7-D349-37D7713A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Stjórn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58D2372C-F61B-3BD0-0C3C-865F9BF8F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Tengsl</a:t>
            </a:r>
            <a:r>
              <a:rPr lang="en-GB" dirty="0"/>
              <a:t> </a:t>
            </a:r>
            <a:r>
              <a:rPr lang="en-GB" dirty="0" err="1"/>
              <a:t>stjórnar</a:t>
            </a:r>
            <a:r>
              <a:rPr lang="en-GB" dirty="0"/>
              <a:t> og </a:t>
            </a:r>
            <a:r>
              <a:rPr lang="en-GB" dirty="0" err="1"/>
              <a:t>sjálfsmyndar</a:t>
            </a:r>
            <a:endParaRPr lang="en-GB" dirty="0"/>
          </a:p>
          <a:p>
            <a:pPr lvl="1"/>
            <a:r>
              <a:rPr lang="en-GB" dirty="0"/>
              <a:t>Ef </a:t>
            </a:r>
            <a:r>
              <a:rPr lang="en-GB" dirty="0" err="1"/>
              <a:t>stjórn</a:t>
            </a:r>
            <a:r>
              <a:rPr lang="en-GB" dirty="0"/>
              <a:t> er </a:t>
            </a:r>
            <a:r>
              <a:rPr lang="en-GB" dirty="0" err="1"/>
              <a:t>hluti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sjálfsvirðinu</a:t>
            </a:r>
            <a:r>
              <a:rPr lang="en-GB" dirty="0"/>
              <a:t> </a:t>
            </a:r>
            <a:r>
              <a:rPr lang="en-GB" dirty="0" err="1"/>
              <a:t>getur</a:t>
            </a:r>
            <a:r>
              <a:rPr lang="en-GB" dirty="0"/>
              <a:t>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lenda</a:t>
            </a:r>
            <a:r>
              <a:rPr lang="en-GB" dirty="0"/>
              <a:t> í </a:t>
            </a:r>
            <a:r>
              <a:rPr lang="en-GB" dirty="0" err="1"/>
              <a:t>aðstæðum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höfum</a:t>
            </a:r>
            <a:r>
              <a:rPr lang="en-GB" dirty="0"/>
              <a:t> ekki </a:t>
            </a:r>
            <a:r>
              <a:rPr lang="en-GB" dirty="0" err="1"/>
              <a:t>stjórn</a:t>
            </a:r>
            <a:r>
              <a:rPr lang="en-GB" dirty="0"/>
              <a:t> á haft </a:t>
            </a:r>
            <a:r>
              <a:rPr lang="en-GB" dirty="0" err="1"/>
              <a:t>neikvæð</a:t>
            </a:r>
            <a:r>
              <a:rPr lang="en-GB" dirty="0"/>
              <a:t> </a:t>
            </a:r>
            <a:r>
              <a:rPr lang="en-GB" dirty="0" err="1"/>
              <a:t>áhrif</a:t>
            </a:r>
            <a:r>
              <a:rPr lang="en-GB" dirty="0"/>
              <a:t> á </a:t>
            </a:r>
            <a:r>
              <a:rPr lang="en-GB" dirty="0" err="1"/>
              <a:t>sjálfsvirði</a:t>
            </a:r>
            <a:r>
              <a:rPr lang="en-GB" dirty="0"/>
              <a:t> </a:t>
            </a:r>
            <a:r>
              <a:rPr lang="en-GB" dirty="0" err="1"/>
              <a:t>okkar</a:t>
            </a:r>
            <a:endParaRPr lang="is-IS" dirty="0"/>
          </a:p>
          <a:p>
            <a:pPr lvl="1"/>
            <a:r>
              <a:rPr lang="is-IS" dirty="0"/>
              <a:t>T.d. Þegar við eignumst börn</a:t>
            </a:r>
          </a:p>
          <a:p>
            <a:r>
              <a:rPr lang="is-IS" dirty="0"/>
              <a:t>Stjórn og tilfinningar </a:t>
            </a:r>
          </a:p>
          <a:p>
            <a:pPr lvl="1"/>
            <a:r>
              <a:rPr lang="is-IS" dirty="0"/>
              <a:t>Að reyna að stjórna tilfinningum getur haft mjög neikvæðar afleiðingar </a:t>
            </a:r>
          </a:p>
          <a:p>
            <a:pPr lvl="2"/>
            <a:r>
              <a:rPr lang="is-IS" dirty="0"/>
              <a:t>Forðast ákveðnar aðstæður</a:t>
            </a:r>
          </a:p>
          <a:p>
            <a:pPr lvl="2"/>
            <a:r>
              <a:rPr lang="is-IS" dirty="0"/>
              <a:t>Forðast nýjar aðstæður því við vitum ekki hvaða áhrif þær hafa á okkur</a:t>
            </a:r>
          </a:p>
          <a:p>
            <a:pPr lvl="2"/>
            <a:r>
              <a:rPr lang="is-IS" dirty="0"/>
              <a:t>Gætum fests í ákveðnu sjónarhorni sem hamlar t.d. hamingju</a:t>
            </a:r>
          </a:p>
        </p:txBody>
      </p:sp>
    </p:spTree>
    <p:extLst>
      <p:ext uri="{BB962C8B-B14F-4D97-AF65-F5344CB8AC3E}">
        <p14:creationId xmlns:p14="http://schemas.microsoft.com/office/powerpoint/2010/main" val="355284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27B5384A-D8A8-172C-4A57-5B980094A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Verkefni</a:t>
            </a:r>
            <a:r>
              <a:rPr lang="en-GB" dirty="0"/>
              <a:t> 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21D619A9-07E0-5091-CB3C-54DA88381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err="1"/>
              <a:t>Veltið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ykkur</a:t>
            </a:r>
            <a:r>
              <a:rPr lang="en-GB" dirty="0"/>
              <a:t> </a:t>
            </a:r>
            <a:r>
              <a:rPr lang="en-GB" dirty="0" err="1"/>
              <a:t>rútínum</a:t>
            </a:r>
            <a:r>
              <a:rPr lang="en-GB" dirty="0"/>
              <a:t> </a:t>
            </a:r>
            <a:r>
              <a:rPr lang="en-GB" dirty="0" err="1"/>
              <a:t>ykkar</a:t>
            </a:r>
            <a:r>
              <a:rPr lang="en-GB" dirty="0"/>
              <a:t> </a:t>
            </a:r>
            <a:r>
              <a:rPr lang="en-GB" dirty="0" err="1"/>
              <a:t>dags</a:t>
            </a:r>
            <a:r>
              <a:rPr lang="en-GB" dirty="0"/>
              <a:t> </a:t>
            </a:r>
            <a:r>
              <a:rPr lang="en-GB" dirty="0" err="1"/>
              <a:t>daglega</a:t>
            </a:r>
            <a:endParaRPr lang="en-GB" dirty="0"/>
          </a:p>
          <a:p>
            <a:pPr marL="971550" lvl="1" indent="-514350">
              <a:buAutoNum type="arabicPeriod"/>
            </a:pPr>
            <a:r>
              <a:rPr lang="en-GB" dirty="0" err="1"/>
              <a:t>Ertu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rútínu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svefninn</a:t>
            </a:r>
            <a:r>
              <a:rPr lang="en-GB" dirty="0"/>
              <a:t>?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getur</a:t>
            </a:r>
            <a:r>
              <a:rPr lang="en-GB" dirty="0"/>
              <a:t> </a:t>
            </a:r>
            <a:r>
              <a:rPr lang="en-GB" dirty="0" err="1"/>
              <a:t>reynst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ákveða</a:t>
            </a:r>
            <a:r>
              <a:rPr lang="en-GB" dirty="0"/>
              <a:t> </a:t>
            </a:r>
            <a:r>
              <a:rPr lang="en-GB" dirty="0" err="1"/>
              <a:t>visst</a:t>
            </a:r>
            <a:r>
              <a:rPr lang="en-GB" dirty="0"/>
              <a:t> </a:t>
            </a:r>
            <a:r>
              <a:rPr lang="en-GB" dirty="0" err="1"/>
              <a:t>fyrirkomulag</a:t>
            </a:r>
            <a:r>
              <a:rPr lang="en-GB" dirty="0"/>
              <a:t>. </a:t>
            </a:r>
          </a:p>
          <a:p>
            <a:pPr marL="971550" lvl="1" indent="-514350">
              <a:buAutoNum type="arabicPeriod"/>
            </a:pPr>
            <a:r>
              <a:rPr lang="en-GB" dirty="0" err="1"/>
              <a:t>Ertu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rútínu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lok</a:t>
            </a:r>
            <a:r>
              <a:rPr lang="en-GB" dirty="0"/>
              <a:t> </a:t>
            </a:r>
            <a:r>
              <a:rPr lang="en-GB" dirty="0" err="1"/>
              <a:t>skóladagsins</a:t>
            </a:r>
            <a:r>
              <a:rPr lang="en-GB" dirty="0"/>
              <a:t>? </a:t>
            </a:r>
            <a:r>
              <a:rPr lang="en-GB" dirty="0" err="1"/>
              <a:t>Hvað</a:t>
            </a:r>
            <a:r>
              <a:rPr lang="en-GB" dirty="0"/>
              <a:t> </a:t>
            </a:r>
            <a:r>
              <a:rPr lang="en-GB" dirty="0" err="1"/>
              <a:t>þarf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gera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morgundaginn</a:t>
            </a:r>
            <a:r>
              <a:rPr lang="en-GB" dirty="0"/>
              <a:t> – </a:t>
            </a:r>
            <a:r>
              <a:rPr lang="en-GB" dirty="0" err="1"/>
              <a:t>hvað</a:t>
            </a:r>
            <a:r>
              <a:rPr lang="en-GB" dirty="0"/>
              <a:t> mun </a:t>
            </a:r>
            <a:r>
              <a:rPr lang="en-GB" dirty="0" err="1"/>
              <a:t>ég</a:t>
            </a:r>
            <a:r>
              <a:rPr lang="en-GB" dirty="0"/>
              <a:t> </a:t>
            </a:r>
            <a:r>
              <a:rPr lang="en-GB" dirty="0" err="1"/>
              <a:t>gera</a:t>
            </a:r>
            <a:r>
              <a:rPr lang="en-GB" dirty="0"/>
              <a:t> á </a:t>
            </a:r>
            <a:r>
              <a:rPr lang="en-GB" dirty="0" err="1"/>
              <a:t>morgun</a:t>
            </a:r>
            <a:r>
              <a:rPr lang="en-GB" dirty="0"/>
              <a:t>?</a:t>
            </a:r>
          </a:p>
          <a:p>
            <a:pPr marL="971550" lvl="1" indent="-514350">
              <a:buAutoNum type="arabicPeriod"/>
            </a:pPr>
            <a:r>
              <a:rPr lang="en-GB" dirty="0" err="1"/>
              <a:t>Skrifar</a:t>
            </a:r>
            <a:r>
              <a:rPr lang="en-GB" dirty="0"/>
              <a:t> </a:t>
            </a:r>
            <a:r>
              <a:rPr lang="en-GB" dirty="0" err="1"/>
              <a:t>þú</a:t>
            </a:r>
            <a:r>
              <a:rPr lang="en-GB" dirty="0"/>
              <a:t> </a:t>
            </a:r>
            <a:r>
              <a:rPr lang="en-GB" dirty="0" err="1"/>
              <a:t>niður</a:t>
            </a:r>
            <a:r>
              <a:rPr lang="en-GB" dirty="0"/>
              <a:t> </a:t>
            </a:r>
            <a:r>
              <a:rPr lang="en-GB" dirty="0" err="1"/>
              <a:t>dagskránna</a:t>
            </a:r>
            <a:r>
              <a:rPr lang="en-GB" dirty="0"/>
              <a:t> </a:t>
            </a:r>
            <a:r>
              <a:rPr lang="en-GB" dirty="0" err="1"/>
              <a:t>þína</a:t>
            </a:r>
            <a:r>
              <a:rPr lang="en-GB" dirty="0"/>
              <a:t> </a:t>
            </a:r>
            <a:r>
              <a:rPr lang="en-GB" dirty="0" err="1"/>
              <a:t>fram</a:t>
            </a:r>
            <a:r>
              <a:rPr lang="en-GB" dirty="0"/>
              <a:t> í </a:t>
            </a:r>
            <a:r>
              <a:rPr lang="en-GB" dirty="0" err="1"/>
              <a:t>tímann</a:t>
            </a:r>
            <a:r>
              <a:rPr lang="en-GB" dirty="0"/>
              <a:t>? – </a:t>
            </a:r>
            <a:r>
              <a:rPr lang="en-GB" dirty="0" err="1"/>
              <a:t>Ertu</a:t>
            </a:r>
            <a:r>
              <a:rPr lang="en-GB" dirty="0"/>
              <a:t> </a:t>
            </a:r>
            <a:r>
              <a:rPr lang="en-GB" dirty="0" err="1"/>
              <a:t>með</a:t>
            </a:r>
            <a:r>
              <a:rPr lang="en-GB" dirty="0"/>
              <a:t> </a:t>
            </a:r>
            <a:r>
              <a:rPr lang="en-GB" dirty="0" err="1"/>
              <a:t>dagbók</a:t>
            </a:r>
            <a:r>
              <a:rPr lang="en-GB" dirty="0"/>
              <a:t>?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getur</a:t>
            </a:r>
            <a:r>
              <a:rPr lang="en-GB" dirty="0"/>
              <a:t> </a:t>
            </a:r>
            <a:r>
              <a:rPr lang="en-GB" dirty="0" err="1"/>
              <a:t>gagnast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skrifa</a:t>
            </a:r>
            <a:r>
              <a:rPr lang="en-GB" dirty="0"/>
              <a:t> </a:t>
            </a:r>
            <a:r>
              <a:rPr lang="en-GB" dirty="0" err="1"/>
              <a:t>planið</a:t>
            </a:r>
            <a:r>
              <a:rPr lang="en-GB" dirty="0"/>
              <a:t> </a:t>
            </a:r>
            <a:r>
              <a:rPr lang="en-GB" dirty="0" err="1"/>
              <a:t>þitt</a:t>
            </a:r>
            <a:r>
              <a:rPr lang="en-GB" dirty="0"/>
              <a:t> </a:t>
            </a:r>
            <a:r>
              <a:rPr lang="en-GB" dirty="0" err="1"/>
              <a:t>næstu</a:t>
            </a:r>
            <a:r>
              <a:rPr lang="en-GB" dirty="0"/>
              <a:t> </a:t>
            </a:r>
            <a:r>
              <a:rPr lang="en-GB" dirty="0" err="1"/>
              <a:t>vikur</a:t>
            </a:r>
            <a:r>
              <a:rPr lang="en-GB" dirty="0"/>
              <a:t> </a:t>
            </a:r>
            <a:r>
              <a:rPr lang="en-GB" dirty="0" err="1"/>
              <a:t>upp</a:t>
            </a:r>
            <a:r>
              <a:rPr lang="en-GB" dirty="0"/>
              <a:t>, </a:t>
            </a:r>
            <a:r>
              <a:rPr lang="en-GB" dirty="0" err="1"/>
              <a:t>bæði</a:t>
            </a:r>
            <a:r>
              <a:rPr lang="en-GB" dirty="0"/>
              <a:t> </a:t>
            </a:r>
            <a:r>
              <a:rPr lang="en-GB" dirty="0" err="1"/>
              <a:t>skyldur</a:t>
            </a:r>
            <a:r>
              <a:rPr lang="en-GB" dirty="0"/>
              <a:t> og </a:t>
            </a:r>
            <a:r>
              <a:rPr lang="en-GB" dirty="0" err="1"/>
              <a:t>skemmtun</a:t>
            </a:r>
            <a:r>
              <a:rPr lang="en-GB" dirty="0"/>
              <a:t>. </a:t>
            </a:r>
          </a:p>
          <a:p>
            <a:pPr marL="971550" lvl="1" indent="-514350">
              <a:buAutoNum type="arabicPeriod"/>
            </a:pPr>
            <a:r>
              <a:rPr lang="en-GB" dirty="0" err="1"/>
              <a:t>Reyndu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hugsa</a:t>
            </a:r>
            <a:r>
              <a:rPr lang="en-GB" dirty="0"/>
              <a:t> </a:t>
            </a:r>
            <a:r>
              <a:rPr lang="en-GB" dirty="0" err="1"/>
              <a:t>hvort</a:t>
            </a:r>
            <a:r>
              <a:rPr lang="en-GB" dirty="0"/>
              <a:t> og </a:t>
            </a:r>
            <a:r>
              <a:rPr lang="en-GB" dirty="0" err="1"/>
              <a:t>þá</a:t>
            </a:r>
            <a:r>
              <a:rPr lang="en-GB" dirty="0"/>
              <a:t> </a:t>
            </a:r>
            <a:r>
              <a:rPr lang="en-GB" dirty="0" err="1"/>
              <a:t>hvernig</a:t>
            </a:r>
            <a:r>
              <a:rPr lang="en-GB" dirty="0"/>
              <a:t> </a:t>
            </a:r>
            <a:r>
              <a:rPr lang="en-GB" dirty="0" err="1"/>
              <a:t>þú</a:t>
            </a:r>
            <a:r>
              <a:rPr lang="en-GB" dirty="0"/>
              <a:t> </a:t>
            </a:r>
            <a:r>
              <a:rPr lang="en-GB" dirty="0" err="1"/>
              <a:t>gætir</a:t>
            </a:r>
            <a:r>
              <a:rPr lang="en-GB" dirty="0"/>
              <a:t> </a:t>
            </a:r>
            <a:r>
              <a:rPr lang="en-GB" dirty="0" err="1"/>
              <a:t>innleitt</a:t>
            </a:r>
            <a:r>
              <a:rPr lang="en-GB" dirty="0"/>
              <a:t> </a:t>
            </a:r>
            <a:r>
              <a:rPr lang="en-GB" dirty="0" err="1"/>
              <a:t>rútínur</a:t>
            </a:r>
            <a:r>
              <a:rPr lang="en-GB" dirty="0"/>
              <a:t> í </a:t>
            </a:r>
            <a:r>
              <a:rPr lang="en-GB" dirty="0" err="1"/>
              <a:t>hversdaginn</a:t>
            </a:r>
            <a:r>
              <a:rPr lang="en-GB" dirty="0"/>
              <a:t> </a:t>
            </a:r>
            <a:r>
              <a:rPr lang="en-GB" dirty="0" err="1"/>
              <a:t>þinn</a:t>
            </a:r>
            <a:r>
              <a:rPr lang="en-GB" dirty="0"/>
              <a:t>. </a:t>
            </a:r>
            <a:r>
              <a:rPr lang="en-GB" dirty="0" err="1"/>
              <a:t>Hvaða</a:t>
            </a:r>
            <a:r>
              <a:rPr lang="en-GB" dirty="0"/>
              <a:t> </a:t>
            </a:r>
            <a:r>
              <a:rPr lang="en-GB" dirty="0" err="1"/>
              <a:t>rútínur</a:t>
            </a:r>
            <a:r>
              <a:rPr lang="en-GB" dirty="0"/>
              <a:t> </a:t>
            </a:r>
            <a:r>
              <a:rPr lang="en-GB" dirty="0" err="1"/>
              <a:t>heldur</a:t>
            </a:r>
            <a:r>
              <a:rPr lang="en-GB" dirty="0"/>
              <a:t> </a:t>
            </a:r>
            <a:r>
              <a:rPr lang="en-GB" dirty="0" err="1"/>
              <a:t>þú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þú</a:t>
            </a:r>
            <a:r>
              <a:rPr lang="en-GB" dirty="0"/>
              <a:t> </a:t>
            </a:r>
            <a:r>
              <a:rPr lang="en-GB" dirty="0" err="1"/>
              <a:t>myndir</a:t>
            </a:r>
            <a:r>
              <a:rPr lang="en-GB" dirty="0"/>
              <a:t> </a:t>
            </a:r>
            <a:r>
              <a:rPr lang="en-GB" dirty="0" err="1"/>
              <a:t>njóta</a:t>
            </a:r>
            <a:r>
              <a:rPr lang="en-GB" dirty="0"/>
              <a:t> </a:t>
            </a:r>
            <a:r>
              <a:rPr lang="en-GB" dirty="0" err="1"/>
              <a:t>helst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gera</a:t>
            </a:r>
            <a:r>
              <a:rPr lang="en-GB" dirty="0"/>
              <a:t>? 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1536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ill 1">
            <a:extLst>
              <a:ext uri="{FF2B5EF4-FFF2-40B4-BE49-F238E27FC236}">
                <a16:creationId xmlns:a16="http://schemas.microsoft.com/office/drawing/2014/main" id="{F1C76435-A5B9-D9EE-3566-E94E0B7A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Verkefni 2 </a:t>
            </a: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D3EC1316-0FC1-C65E-BDC5-772CD39A9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Áhyggjutréð </a:t>
            </a:r>
          </a:p>
        </p:txBody>
      </p:sp>
      <p:pic>
        <p:nvPicPr>
          <p:cNvPr id="5" name="Picture 4" descr="Two dice rolling in mid-air">
            <a:extLst>
              <a:ext uri="{FF2B5EF4-FFF2-40B4-BE49-F238E27FC236}">
                <a16:creationId xmlns:a16="http://schemas.microsoft.com/office/drawing/2014/main" id="{F0B7AC71-C9F5-3452-80CC-DE1AC8DE4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3" r="20175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434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Víðskjár</PresentationFormat>
  <Paragraphs>48</Paragraphs>
  <Slides>12</Slides>
  <Notes>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Office-þema</vt:lpstr>
      <vt:lpstr>Hverju höfum við stjórn á- aukin hamingja? </vt:lpstr>
      <vt:lpstr>PowerPoint-kynning</vt:lpstr>
      <vt:lpstr>PowerPoint-kynning</vt:lpstr>
      <vt:lpstr>Að stjórna hamingjunni?</vt:lpstr>
      <vt:lpstr>Að vera við stjórn</vt:lpstr>
      <vt:lpstr>Óvissa </vt:lpstr>
      <vt:lpstr>Stjórn</vt:lpstr>
      <vt:lpstr>Verkefni </vt:lpstr>
      <vt:lpstr>Verkefni 2 </vt:lpstr>
      <vt:lpstr>PowerPoint-kynning</vt:lpstr>
      <vt:lpstr>Verkefni 3 </vt:lpstr>
      <vt:lpstr>PowerPoint-kynning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Hverju höfum við stjórn á- aukin hamingja? </dc:title>
  <dc:creator>Kristjana Pálsdóttir Margrétardóttir</dc:creator>
  <cp:lastModifiedBy>Kristjana Pálsdóttir Margrétardóttir</cp:lastModifiedBy>
  <cp:revision>1</cp:revision>
  <dcterms:created xsi:type="dcterms:W3CDTF">2024-03-14T12:28:08Z</dcterms:created>
  <dcterms:modified xsi:type="dcterms:W3CDTF">2024-03-14T13:19:31Z</dcterms:modified>
</cp:coreProperties>
</file>