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4" r:id="rId2"/>
    <p:sldId id="276" r:id="rId3"/>
    <p:sldId id="283" r:id="rId4"/>
    <p:sldId id="284" r:id="rId5"/>
    <p:sldId id="289" r:id="rId6"/>
    <p:sldId id="290" r:id="rId7"/>
    <p:sldId id="291" r:id="rId8"/>
    <p:sldId id="292" r:id="rId9"/>
    <p:sldId id="282" r:id="rId10"/>
    <p:sldId id="287" r:id="rId11"/>
    <p:sldId id="285" r:id="rId12"/>
    <p:sldId id="286" r:id="rId13"/>
    <p:sldId id="288" r:id="rId14"/>
    <p:sldId id="301" r:id="rId15"/>
    <p:sldId id="294" r:id="rId16"/>
    <p:sldId id="293" r:id="rId17"/>
    <p:sldId id="295" r:id="rId18"/>
    <p:sldId id="296" r:id="rId19"/>
    <p:sldId id="298" r:id="rId20"/>
    <p:sldId id="297" r:id="rId21"/>
    <p:sldId id="300" r:id="rId22"/>
    <p:sldId id="299" r:id="rId23"/>
    <p:sldId id="266" r:id="rId2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6A3262-2D93-49CC-B841-064F999C5F74}" v="5" dt="2025-01-09T14:24:28.483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100" d="100"/>
          <a:sy n="100" d="100"/>
        </p:scale>
        <p:origin x="96" y="34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Þórey Guðmundsdóttir - VMA" userId="f9429d34-8259-44dc-b968-17e9b8d89635" providerId="ADAL" clId="{9F6A3262-2D93-49CC-B841-064F999C5F74}"/>
    <pc:docChg chg="undo custSel addSld delSld modSld sldOrd">
      <pc:chgData name="Hanna Þórey Guðmundsdóttir - VMA" userId="f9429d34-8259-44dc-b968-17e9b8d89635" providerId="ADAL" clId="{9F6A3262-2D93-49CC-B841-064F999C5F74}" dt="2025-01-09T14:24:49.257" v="979" actId="14100"/>
      <pc:docMkLst>
        <pc:docMk/>
      </pc:docMkLst>
      <pc:sldChg chg="modSp mod">
        <pc:chgData name="Hanna Þórey Guðmundsdóttir - VMA" userId="f9429d34-8259-44dc-b968-17e9b8d89635" providerId="ADAL" clId="{9F6A3262-2D93-49CC-B841-064F999C5F74}" dt="2025-01-09T12:57:15.842" v="904" actId="27636"/>
        <pc:sldMkLst>
          <pc:docMk/>
          <pc:sldMk cId="3650340329" sldId="264"/>
        </pc:sldMkLst>
        <pc:spChg chg="mod">
          <ac:chgData name="Hanna Þórey Guðmundsdóttir - VMA" userId="f9429d34-8259-44dc-b968-17e9b8d89635" providerId="ADAL" clId="{9F6A3262-2D93-49CC-B841-064F999C5F74}" dt="2025-01-09T12:57:15.842" v="904" actId="27636"/>
          <ac:spMkLst>
            <pc:docMk/>
            <pc:sldMk cId="3650340329" sldId="264"/>
            <ac:spMk id="3" creationId="{00000000-0000-0000-0000-000000000000}"/>
          </ac:spMkLst>
        </pc:spChg>
      </pc:sldChg>
      <pc:sldChg chg="modSp mod">
        <pc:chgData name="Hanna Þórey Guðmundsdóttir - VMA" userId="f9429d34-8259-44dc-b968-17e9b8d89635" providerId="ADAL" clId="{9F6A3262-2D93-49CC-B841-064F999C5F74}" dt="2025-01-09T11:13:38.868" v="792" actId="6549"/>
        <pc:sldMkLst>
          <pc:docMk/>
          <pc:sldMk cId="1997697987" sldId="266"/>
        </pc:sldMkLst>
        <pc:spChg chg="mod">
          <ac:chgData name="Hanna Þórey Guðmundsdóttir - VMA" userId="f9429d34-8259-44dc-b968-17e9b8d89635" providerId="ADAL" clId="{9F6A3262-2D93-49CC-B841-064F999C5F74}" dt="2025-01-09T11:13:38.868" v="792" actId="6549"/>
          <ac:spMkLst>
            <pc:docMk/>
            <pc:sldMk cId="1997697987" sldId="266"/>
            <ac:spMk id="2" creationId="{00000000-0000-0000-0000-000000000000}"/>
          </ac:spMkLst>
        </pc:spChg>
        <pc:spChg chg="mod">
          <ac:chgData name="Hanna Þórey Guðmundsdóttir - VMA" userId="f9429d34-8259-44dc-b968-17e9b8d89635" providerId="ADAL" clId="{9F6A3262-2D93-49CC-B841-064F999C5F74}" dt="2025-01-09T11:13:34.827" v="791" actId="20577"/>
          <ac:spMkLst>
            <pc:docMk/>
            <pc:sldMk cId="1997697987" sldId="266"/>
            <ac:spMk id="3" creationId="{00000000-0000-0000-0000-000000000000}"/>
          </ac:spMkLst>
        </pc:spChg>
      </pc:sldChg>
      <pc:sldChg chg="del">
        <pc:chgData name="Hanna Þórey Guðmundsdóttir - VMA" userId="f9429d34-8259-44dc-b968-17e9b8d89635" providerId="ADAL" clId="{9F6A3262-2D93-49CC-B841-064F999C5F74}" dt="2025-01-09T11:13:28.253" v="773" actId="47"/>
        <pc:sldMkLst>
          <pc:docMk/>
          <pc:sldMk cId="3296948863" sldId="268"/>
        </pc:sldMkLst>
      </pc:sldChg>
      <pc:sldChg chg="del">
        <pc:chgData name="Hanna Þórey Guðmundsdóttir - VMA" userId="f9429d34-8259-44dc-b968-17e9b8d89635" providerId="ADAL" clId="{9F6A3262-2D93-49CC-B841-064F999C5F74}" dt="2025-01-09T11:13:46.700" v="794" actId="47"/>
        <pc:sldMkLst>
          <pc:docMk/>
          <pc:sldMk cId="1653943558" sldId="269"/>
        </pc:sldMkLst>
      </pc:sldChg>
      <pc:sldChg chg="del">
        <pc:chgData name="Hanna Þórey Guðmundsdóttir - VMA" userId="f9429d34-8259-44dc-b968-17e9b8d89635" providerId="ADAL" clId="{9F6A3262-2D93-49CC-B841-064F999C5F74}" dt="2025-01-09T11:13:47.647" v="795" actId="47"/>
        <pc:sldMkLst>
          <pc:docMk/>
          <pc:sldMk cId="3030984589" sldId="270"/>
        </pc:sldMkLst>
      </pc:sldChg>
      <pc:sldChg chg="del">
        <pc:chgData name="Hanna Þórey Guðmundsdóttir - VMA" userId="f9429d34-8259-44dc-b968-17e9b8d89635" providerId="ADAL" clId="{9F6A3262-2D93-49CC-B841-064F999C5F74}" dt="2025-01-09T11:13:50.082" v="797" actId="47"/>
        <pc:sldMkLst>
          <pc:docMk/>
          <pc:sldMk cId="3761302454" sldId="274"/>
        </pc:sldMkLst>
      </pc:sldChg>
      <pc:sldChg chg="modSp mod">
        <pc:chgData name="Hanna Þórey Guðmundsdóttir - VMA" userId="f9429d34-8259-44dc-b968-17e9b8d89635" providerId="ADAL" clId="{9F6A3262-2D93-49CC-B841-064F999C5F74}" dt="2025-01-09T13:34:21.167" v="920" actId="790"/>
        <pc:sldMkLst>
          <pc:docMk/>
          <pc:sldMk cId="711182959" sldId="276"/>
        </pc:sldMkLst>
        <pc:spChg chg="mod">
          <ac:chgData name="Hanna Þórey Guðmundsdóttir - VMA" userId="f9429d34-8259-44dc-b968-17e9b8d89635" providerId="ADAL" clId="{9F6A3262-2D93-49CC-B841-064F999C5F74}" dt="2025-01-09T13:34:04.505" v="919" actId="790"/>
          <ac:spMkLst>
            <pc:docMk/>
            <pc:sldMk cId="711182959" sldId="276"/>
            <ac:spMk id="13" creationId="{00000000-0000-0000-0000-000000000000}"/>
          </ac:spMkLst>
        </pc:spChg>
        <pc:spChg chg="mod">
          <ac:chgData name="Hanna Þórey Guðmundsdóttir - VMA" userId="f9429d34-8259-44dc-b968-17e9b8d89635" providerId="ADAL" clId="{9F6A3262-2D93-49CC-B841-064F999C5F74}" dt="2025-01-09T13:34:21.167" v="920" actId="790"/>
          <ac:spMkLst>
            <pc:docMk/>
            <pc:sldMk cId="711182959" sldId="276"/>
            <ac:spMk id="14" creationId="{00000000-0000-0000-0000-000000000000}"/>
          </ac:spMkLst>
        </pc:spChg>
      </pc:sldChg>
      <pc:sldChg chg="del">
        <pc:chgData name="Hanna Þórey Guðmundsdóttir - VMA" userId="f9429d34-8259-44dc-b968-17e9b8d89635" providerId="ADAL" clId="{9F6A3262-2D93-49CC-B841-064F999C5F74}" dt="2025-01-09T11:13:25.300" v="772" actId="47"/>
        <pc:sldMkLst>
          <pc:docMk/>
          <pc:sldMk cId="6860444" sldId="278"/>
        </pc:sldMkLst>
      </pc:sldChg>
      <pc:sldChg chg="del">
        <pc:chgData name="Hanna Þórey Guðmundsdóttir - VMA" userId="f9429d34-8259-44dc-b968-17e9b8d89635" providerId="ADAL" clId="{9F6A3262-2D93-49CC-B841-064F999C5F74}" dt="2025-01-09T11:13:44.710" v="793" actId="47"/>
        <pc:sldMkLst>
          <pc:docMk/>
          <pc:sldMk cId="13403576" sldId="279"/>
        </pc:sldMkLst>
      </pc:sldChg>
      <pc:sldChg chg="del">
        <pc:chgData name="Hanna Þórey Guðmundsdóttir - VMA" userId="f9429d34-8259-44dc-b968-17e9b8d89635" providerId="ADAL" clId="{9F6A3262-2D93-49CC-B841-064F999C5F74}" dt="2025-01-09T11:13:48.850" v="796" actId="47"/>
        <pc:sldMkLst>
          <pc:docMk/>
          <pc:sldMk cId="1750688946" sldId="280"/>
        </pc:sldMkLst>
      </pc:sldChg>
      <pc:sldChg chg="del">
        <pc:chgData name="Hanna Þórey Guðmundsdóttir - VMA" userId="f9429d34-8259-44dc-b968-17e9b8d89635" providerId="ADAL" clId="{9F6A3262-2D93-49CC-B841-064F999C5F74}" dt="2025-01-09T11:13:22.881" v="771" actId="47"/>
        <pc:sldMkLst>
          <pc:docMk/>
          <pc:sldMk cId="3347619229" sldId="281"/>
        </pc:sldMkLst>
      </pc:sldChg>
      <pc:sldChg chg="modSp mod">
        <pc:chgData name="Hanna Þórey Guðmundsdóttir - VMA" userId="f9429d34-8259-44dc-b968-17e9b8d89635" providerId="ADAL" clId="{9F6A3262-2D93-49CC-B841-064F999C5F74}" dt="2025-01-09T09:17:09.408" v="179" actId="20577"/>
        <pc:sldMkLst>
          <pc:docMk/>
          <pc:sldMk cId="1007221672" sldId="283"/>
        </pc:sldMkLst>
        <pc:spChg chg="mod">
          <ac:chgData name="Hanna Þórey Guðmundsdóttir - VMA" userId="f9429d34-8259-44dc-b968-17e9b8d89635" providerId="ADAL" clId="{9F6A3262-2D93-49CC-B841-064F999C5F74}" dt="2025-01-09T09:17:09.408" v="179" actId="20577"/>
          <ac:spMkLst>
            <pc:docMk/>
            <pc:sldMk cId="1007221672" sldId="283"/>
            <ac:spMk id="3" creationId="{4EC597E1-F67A-7059-1198-2BC1493AF928}"/>
          </ac:spMkLst>
        </pc:spChg>
      </pc:sldChg>
      <pc:sldChg chg="modSp mod">
        <pc:chgData name="Hanna Þórey Guðmundsdóttir - VMA" userId="f9429d34-8259-44dc-b968-17e9b8d89635" providerId="ADAL" clId="{9F6A3262-2D93-49CC-B841-064F999C5F74}" dt="2025-01-09T09:16:42.424" v="167" actId="20577"/>
        <pc:sldMkLst>
          <pc:docMk/>
          <pc:sldMk cId="945318856" sldId="286"/>
        </pc:sldMkLst>
        <pc:spChg chg="mod">
          <ac:chgData name="Hanna Þórey Guðmundsdóttir - VMA" userId="f9429d34-8259-44dc-b968-17e9b8d89635" providerId="ADAL" clId="{9F6A3262-2D93-49CC-B841-064F999C5F74}" dt="2025-01-09T09:16:42.424" v="167" actId="20577"/>
          <ac:spMkLst>
            <pc:docMk/>
            <pc:sldMk cId="945318856" sldId="286"/>
            <ac:spMk id="3" creationId="{4735C185-FBC1-ACD9-E25B-2379FDDBA066}"/>
          </ac:spMkLst>
        </pc:spChg>
      </pc:sldChg>
      <pc:sldChg chg="modSp mod ord">
        <pc:chgData name="Hanna Þórey Guðmundsdóttir - VMA" userId="f9429d34-8259-44dc-b968-17e9b8d89635" providerId="ADAL" clId="{9F6A3262-2D93-49CC-B841-064F999C5F74}" dt="2025-01-09T13:38:54.421" v="924"/>
        <pc:sldMkLst>
          <pc:docMk/>
          <pc:sldMk cId="3630097235" sldId="287"/>
        </pc:sldMkLst>
        <pc:spChg chg="mod">
          <ac:chgData name="Hanna Þórey Guðmundsdóttir - VMA" userId="f9429d34-8259-44dc-b968-17e9b8d89635" providerId="ADAL" clId="{9F6A3262-2D93-49CC-B841-064F999C5F74}" dt="2025-01-09T08:13:56.634" v="66" actId="255"/>
          <ac:spMkLst>
            <pc:docMk/>
            <pc:sldMk cId="3630097235" sldId="287"/>
            <ac:spMk id="2" creationId="{14DE5511-6E12-7C86-E506-FA54DB356CD9}"/>
          </ac:spMkLst>
        </pc:spChg>
      </pc:sldChg>
      <pc:sldChg chg="modSp new mod">
        <pc:chgData name="Hanna Þórey Guðmundsdóttir - VMA" userId="f9429d34-8259-44dc-b968-17e9b8d89635" providerId="ADAL" clId="{9F6A3262-2D93-49CC-B841-064F999C5F74}" dt="2025-01-09T13:35:37.821" v="922" actId="20577"/>
        <pc:sldMkLst>
          <pc:docMk/>
          <pc:sldMk cId="4245397806" sldId="289"/>
        </pc:sldMkLst>
        <pc:spChg chg="mod">
          <ac:chgData name="Hanna Þórey Guðmundsdóttir - VMA" userId="f9429d34-8259-44dc-b968-17e9b8d89635" providerId="ADAL" clId="{9F6A3262-2D93-49CC-B841-064F999C5F74}" dt="2025-01-09T11:14:20.387" v="808" actId="20577"/>
          <ac:spMkLst>
            <pc:docMk/>
            <pc:sldMk cId="4245397806" sldId="289"/>
            <ac:spMk id="2" creationId="{ADBC0A37-E91C-1000-7995-60B9F3B9C183}"/>
          </ac:spMkLst>
        </pc:spChg>
        <pc:spChg chg="mod">
          <ac:chgData name="Hanna Þórey Guðmundsdóttir - VMA" userId="f9429d34-8259-44dc-b968-17e9b8d89635" providerId="ADAL" clId="{9F6A3262-2D93-49CC-B841-064F999C5F74}" dt="2025-01-09T13:35:37.821" v="922" actId="20577"/>
          <ac:spMkLst>
            <pc:docMk/>
            <pc:sldMk cId="4245397806" sldId="289"/>
            <ac:spMk id="3" creationId="{3A93CE16-D8D0-EA32-B594-AB368EE6E8C8}"/>
          </ac:spMkLst>
        </pc:spChg>
      </pc:sldChg>
      <pc:sldChg chg="modSp new mod">
        <pc:chgData name="Hanna Þórey Guðmundsdóttir - VMA" userId="f9429d34-8259-44dc-b968-17e9b8d89635" providerId="ADAL" clId="{9F6A3262-2D93-49CC-B841-064F999C5F74}" dt="2025-01-09T09:14:37.038" v="110" actId="12"/>
        <pc:sldMkLst>
          <pc:docMk/>
          <pc:sldMk cId="3535960343" sldId="290"/>
        </pc:sldMkLst>
        <pc:spChg chg="mod">
          <ac:chgData name="Hanna Þórey Guðmundsdóttir - VMA" userId="f9429d34-8259-44dc-b968-17e9b8d89635" providerId="ADAL" clId="{9F6A3262-2D93-49CC-B841-064F999C5F74}" dt="2025-01-09T09:13:38.290" v="103" actId="20577"/>
          <ac:spMkLst>
            <pc:docMk/>
            <pc:sldMk cId="3535960343" sldId="290"/>
            <ac:spMk id="2" creationId="{894D282A-0E69-D879-569A-E7A1AC663A11}"/>
          </ac:spMkLst>
        </pc:spChg>
        <pc:spChg chg="mod">
          <ac:chgData name="Hanna Þórey Guðmundsdóttir - VMA" userId="f9429d34-8259-44dc-b968-17e9b8d89635" providerId="ADAL" clId="{9F6A3262-2D93-49CC-B841-064F999C5F74}" dt="2025-01-09T09:14:37.038" v="110" actId="12"/>
          <ac:spMkLst>
            <pc:docMk/>
            <pc:sldMk cId="3535960343" sldId="290"/>
            <ac:spMk id="3" creationId="{DA724045-5660-6311-5625-CD7D98BE0FF4}"/>
          </ac:spMkLst>
        </pc:spChg>
      </pc:sldChg>
      <pc:sldChg chg="modSp new mod">
        <pc:chgData name="Hanna Þórey Guðmundsdóttir - VMA" userId="f9429d34-8259-44dc-b968-17e9b8d89635" providerId="ADAL" clId="{9F6A3262-2D93-49CC-B841-064F999C5F74}" dt="2025-01-09T13:27:25.287" v="918" actId="20577"/>
        <pc:sldMkLst>
          <pc:docMk/>
          <pc:sldMk cId="3712770655" sldId="291"/>
        </pc:sldMkLst>
        <pc:spChg chg="mod">
          <ac:chgData name="Hanna Þórey Guðmundsdóttir - VMA" userId="f9429d34-8259-44dc-b968-17e9b8d89635" providerId="ADAL" clId="{9F6A3262-2D93-49CC-B841-064F999C5F74}" dt="2025-01-09T09:15:00.510" v="128" actId="20577"/>
          <ac:spMkLst>
            <pc:docMk/>
            <pc:sldMk cId="3712770655" sldId="291"/>
            <ac:spMk id="2" creationId="{347A6E6E-2985-5D6E-A1A1-8B7C8FDA29CB}"/>
          </ac:spMkLst>
        </pc:spChg>
        <pc:spChg chg="mod">
          <ac:chgData name="Hanna Þórey Guðmundsdóttir - VMA" userId="f9429d34-8259-44dc-b968-17e9b8d89635" providerId="ADAL" clId="{9F6A3262-2D93-49CC-B841-064F999C5F74}" dt="2025-01-09T13:27:25.287" v="918" actId="20577"/>
          <ac:spMkLst>
            <pc:docMk/>
            <pc:sldMk cId="3712770655" sldId="291"/>
            <ac:spMk id="3" creationId="{0F76C21A-D943-CCC3-E646-C36532E163E0}"/>
          </ac:spMkLst>
        </pc:spChg>
      </pc:sldChg>
      <pc:sldChg chg="addSp delSp modSp new mod">
        <pc:chgData name="Hanna Þórey Guðmundsdóttir - VMA" userId="f9429d34-8259-44dc-b968-17e9b8d89635" providerId="ADAL" clId="{9F6A3262-2D93-49CC-B841-064F999C5F74}" dt="2025-01-09T10:21:24.208" v="249" actId="20577"/>
        <pc:sldMkLst>
          <pc:docMk/>
          <pc:sldMk cId="3696491583" sldId="292"/>
        </pc:sldMkLst>
        <pc:spChg chg="mod">
          <ac:chgData name="Hanna Þórey Guðmundsdóttir - VMA" userId="f9429d34-8259-44dc-b968-17e9b8d89635" providerId="ADAL" clId="{9F6A3262-2D93-49CC-B841-064F999C5F74}" dt="2025-01-09T10:21:24.208" v="249" actId="20577"/>
          <ac:spMkLst>
            <pc:docMk/>
            <pc:sldMk cId="3696491583" sldId="292"/>
            <ac:spMk id="2" creationId="{FF577975-F08E-0293-9EE3-C18806EA7295}"/>
          </ac:spMkLst>
        </pc:spChg>
        <pc:spChg chg="del">
          <ac:chgData name="Hanna Þórey Guðmundsdóttir - VMA" userId="f9429d34-8259-44dc-b968-17e9b8d89635" providerId="ADAL" clId="{9F6A3262-2D93-49CC-B841-064F999C5F74}" dt="2025-01-09T10:20:35.813" v="187"/>
          <ac:spMkLst>
            <pc:docMk/>
            <pc:sldMk cId="3696491583" sldId="292"/>
            <ac:spMk id="3" creationId="{1A22738B-93D8-E414-6376-99942612E7A4}"/>
          </ac:spMkLst>
        </pc:spChg>
        <pc:picChg chg="add mod">
          <ac:chgData name="Hanna Þórey Guðmundsdóttir - VMA" userId="f9429d34-8259-44dc-b968-17e9b8d89635" providerId="ADAL" clId="{9F6A3262-2D93-49CC-B841-064F999C5F74}" dt="2025-01-09T10:20:35.813" v="187"/>
          <ac:picMkLst>
            <pc:docMk/>
            <pc:sldMk cId="3696491583" sldId="292"/>
            <ac:picMk id="4" creationId="{4AF6EBF2-2907-ED06-BC1F-8A59CC1D7FEE}"/>
          </ac:picMkLst>
        </pc:picChg>
      </pc:sldChg>
      <pc:sldChg chg="modSp new mod">
        <pc:chgData name="Hanna Þórey Guðmundsdóttir - VMA" userId="f9429d34-8259-44dc-b968-17e9b8d89635" providerId="ADAL" clId="{9F6A3262-2D93-49CC-B841-064F999C5F74}" dt="2025-01-09T10:24:17.801" v="454" actId="20577"/>
        <pc:sldMkLst>
          <pc:docMk/>
          <pc:sldMk cId="2485958842" sldId="293"/>
        </pc:sldMkLst>
        <pc:spChg chg="mod">
          <ac:chgData name="Hanna Þórey Guðmundsdóttir - VMA" userId="f9429d34-8259-44dc-b968-17e9b8d89635" providerId="ADAL" clId="{9F6A3262-2D93-49CC-B841-064F999C5F74}" dt="2025-01-09T10:21:58.226" v="286" actId="20577"/>
          <ac:spMkLst>
            <pc:docMk/>
            <pc:sldMk cId="2485958842" sldId="293"/>
            <ac:spMk id="2" creationId="{CCDB0E70-6D86-5162-7011-8FA989C91F22}"/>
          </ac:spMkLst>
        </pc:spChg>
        <pc:spChg chg="mod">
          <ac:chgData name="Hanna Þórey Guðmundsdóttir - VMA" userId="f9429d34-8259-44dc-b968-17e9b8d89635" providerId="ADAL" clId="{9F6A3262-2D93-49CC-B841-064F999C5F74}" dt="2025-01-09T10:24:17.801" v="454" actId="20577"/>
          <ac:spMkLst>
            <pc:docMk/>
            <pc:sldMk cId="2485958842" sldId="293"/>
            <ac:spMk id="3" creationId="{E0ED25CF-7819-051D-E178-C2A70FD303BA}"/>
          </ac:spMkLst>
        </pc:spChg>
      </pc:sldChg>
      <pc:sldChg chg="modSp new mod">
        <pc:chgData name="Hanna Þórey Guðmundsdóttir - VMA" userId="f9429d34-8259-44dc-b968-17e9b8d89635" providerId="ADAL" clId="{9F6A3262-2D93-49CC-B841-064F999C5F74}" dt="2025-01-09T10:25:11.106" v="525" actId="20577"/>
        <pc:sldMkLst>
          <pc:docMk/>
          <pc:sldMk cId="1962700366" sldId="294"/>
        </pc:sldMkLst>
        <pc:spChg chg="mod">
          <ac:chgData name="Hanna Þórey Guðmundsdóttir - VMA" userId="f9429d34-8259-44dc-b968-17e9b8d89635" providerId="ADAL" clId="{9F6A3262-2D93-49CC-B841-064F999C5F74}" dt="2025-01-09T10:24:51.367" v="484" actId="20577"/>
          <ac:spMkLst>
            <pc:docMk/>
            <pc:sldMk cId="1962700366" sldId="294"/>
            <ac:spMk id="2" creationId="{9F8F8989-9AAA-6A48-90DB-128C28F845DA}"/>
          </ac:spMkLst>
        </pc:spChg>
        <pc:spChg chg="mod">
          <ac:chgData name="Hanna Þórey Guðmundsdóttir - VMA" userId="f9429d34-8259-44dc-b968-17e9b8d89635" providerId="ADAL" clId="{9F6A3262-2D93-49CC-B841-064F999C5F74}" dt="2025-01-09T10:25:11.106" v="525" actId="20577"/>
          <ac:spMkLst>
            <pc:docMk/>
            <pc:sldMk cId="1962700366" sldId="294"/>
            <ac:spMk id="3" creationId="{C5B4905C-565B-6BA2-E490-1560DC2EDDD6}"/>
          </ac:spMkLst>
        </pc:spChg>
      </pc:sldChg>
      <pc:sldChg chg="modSp new mod">
        <pc:chgData name="Hanna Þórey Guðmundsdóttir - VMA" userId="f9429d34-8259-44dc-b968-17e9b8d89635" providerId="ADAL" clId="{9F6A3262-2D93-49CC-B841-064F999C5F74}" dt="2025-01-09T13:49:44.677" v="934" actId="20577"/>
        <pc:sldMkLst>
          <pc:docMk/>
          <pc:sldMk cId="167187532" sldId="295"/>
        </pc:sldMkLst>
        <pc:spChg chg="mod">
          <ac:chgData name="Hanna Þórey Guðmundsdóttir - VMA" userId="f9429d34-8259-44dc-b968-17e9b8d89635" providerId="ADAL" clId="{9F6A3262-2D93-49CC-B841-064F999C5F74}" dt="2025-01-09T10:25:51.968" v="561" actId="255"/>
          <ac:spMkLst>
            <pc:docMk/>
            <pc:sldMk cId="167187532" sldId="295"/>
            <ac:spMk id="2" creationId="{A0F46F52-9E13-0796-337D-21482A2F05D8}"/>
          </ac:spMkLst>
        </pc:spChg>
        <pc:spChg chg="mod">
          <ac:chgData name="Hanna Þórey Guðmundsdóttir - VMA" userId="f9429d34-8259-44dc-b968-17e9b8d89635" providerId="ADAL" clId="{9F6A3262-2D93-49CC-B841-064F999C5F74}" dt="2025-01-09T13:49:44.677" v="934" actId="20577"/>
          <ac:spMkLst>
            <pc:docMk/>
            <pc:sldMk cId="167187532" sldId="295"/>
            <ac:spMk id="3" creationId="{810C119C-74A5-5D5B-3502-843BE9CA6AAF}"/>
          </ac:spMkLst>
        </pc:spChg>
      </pc:sldChg>
      <pc:sldChg chg="addSp delSp modSp new mod">
        <pc:chgData name="Hanna Þórey Guðmundsdóttir - VMA" userId="f9429d34-8259-44dc-b968-17e9b8d89635" providerId="ADAL" clId="{9F6A3262-2D93-49CC-B841-064F999C5F74}" dt="2025-01-09T10:39:48.307" v="605"/>
        <pc:sldMkLst>
          <pc:docMk/>
          <pc:sldMk cId="3447227048" sldId="296"/>
        </pc:sldMkLst>
        <pc:spChg chg="mod">
          <ac:chgData name="Hanna Þórey Guðmundsdóttir - VMA" userId="f9429d34-8259-44dc-b968-17e9b8d89635" providerId="ADAL" clId="{9F6A3262-2D93-49CC-B841-064F999C5F74}" dt="2025-01-09T10:39:41.855" v="604" actId="20577"/>
          <ac:spMkLst>
            <pc:docMk/>
            <pc:sldMk cId="3447227048" sldId="296"/>
            <ac:spMk id="2" creationId="{7F62B73D-4059-DE4B-EFEE-1D46CB7D633B}"/>
          </ac:spMkLst>
        </pc:spChg>
        <pc:spChg chg="del">
          <ac:chgData name="Hanna Þórey Guðmundsdóttir - VMA" userId="f9429d34-8259-44dc-b968-17e9b8d89635" providerId="ADAL" clId="{9F6A3262-2D93-49CC-B841-064F999C5F74}" dt="2025-01-09T10:39:48.307" v="605"/>
          <ac:spMkLst>
            <pc:docMk/>
            <pc:sldMk cId="3447227048" sldId="296"/>
            <ac:spMk id="3" creationId="{1E67B6E2-0AD3-34DA-49DD-0A96146BFAB4}"/>
          </ac:spMkLst>
        </pc:spChg>
        <pc:picChg chg="add mod">
          <ac:chgData name="Hanna Þórey Guðmundsdóttir - VMA" userId="f9429d34-8259-44dc-b968-17e9b8d89635" providerId="ADAL" clId="{9F6A3262-2D93-49CC-B841-064F999C5F74}" dt="2025-01-09T10:39:48.307" v="605"/>
          <ac:picMkLst>
            <pc:docMk/>
            <pc:sldMk cId="3447227048" sldId="296"/>
            <ac:picMk id="4" creationId="{A2BEAD17-EA8D-532E-BA8E-C4837576DA19}"/>
          </ac:picMkLst>
        </pc:picChg>
      </pc:sldChg>
      <pc:sldChg chg="modSp new mod">
        <pc:chgData name="Hanna Þórey Guðmundsdóttir - VMA" userId="f9429d34-8259-44dc-b968-17e9b8d89635" providerId="ADAL" clId="{9F6A3262-2D93-49CC-B841-064F999C5F74}" dt="2025-01-09T11:11:10.760" v="740" actId="20577"/>
        <pc:sldMkLst>
          <pc:docMk/>
          <pc:sldMk cId="271994736" sldId="297"/>
        </pc:sldMkLst>
        <pc:spChg chg="mod">
          <ac:chgData name="Hanna Þórey Guðmundsdóttir - VMA" userId="f9429d34-8259-44dc-b968-17e9b8d89635" providerId="ADAL" clId="{9F6A3262-2D93-49CC-B841-064F999C5F74}" dt="2025-01-09T11:11:10.760" v="740" actId="20577"/>
          <ac:spMkLst>
            <pc:docMk/>
            <pc:sldMk cId="271994736" sldId="297"/>
            <ac:spMk id="2" creationId="{D5DDD68A-CF94-7F90-8037-651123D4E635}"/>
          </ac:spMkLst>
        </pc:spChg>
        <pc:spChg chg="mod">
          <ac:chgData name="Hanna Þórey Guðmundsdóttir - VMA" userId="f9429d34-8259-44dc-b968-17e9b8d89635" providerId="ADAL" clId="{9F6A3262-2D93-49CC-B841-064F999C5F74}" dt="2025-01-09T10:45:07.895" v="620" actId="113"/>
          <ac:spMkLst>
            <pc:docMk/>
            <pc:sldMk cId="271994736" sldId="297"/>
            <ac:spMk id="3" creationId="{F9BA7292-710D-839A-1DC0-E80A6281EE8C}"/>
          </ac:spMkLst>
        </pc:spChg>
      </pc:sldChg>
      <pc:sldChg chg="addSp delSp modSp new mod">
        <pc:chgData name="Hanna Þórey Guðmundsdóttir - VMA" userId="f9429d34-8259-44dc-b968-17e9b8d89635" providerId="ADAL" clId="{9F6A3262-2D93-49CC-B841-064F999C5F74}" dt="2025-01-09T11:10:33.711" v="721" actId="14100"/>
        <pc:sldMkLst>
          <pc:docMk/>
          <pc:sldMk cId="1071445330" sldId="298"/>
        </pc:sldMkLst>
        <pc:spChg chg="mod">
          <ac:chgData name="Hanna Þórey Guðmundsdóttir - VMA" userId="f9429d34-8259-44dc-b968-17e9b8d89635" providerId="ADAL" clId="{9F6A3262-2D93-49CC-B841-064F999C5F74}" dt="2025-01-09T11:10:29.472" v="720" actId="255"/>
          <ac:spMkLst>
            <pc:docMk/>
            <pc:sldMk cId="1071445330" sldId="298"/>
            <ac:spMk id="2" creationId="{081E0AAE-C1CB-3C3F-9436-C47AC32D6E09}"/>
          </ac:spMkLst>
        </pc:spChg>
        <pc:spChg chg="del">
          <ac:chgData name="Hanna Þórey Guðmundsdóttir - VMA" userId="f9429d34-8259-44dc-b968-17e9b8d89635" providerId="ADAL" clId="{9F6A3262-2D93-49CC-B841-064F999C5F74}" dt="2025-01-09T11:09:49.427" v="622"/>
          <ac:spMkLst>
            <pc:docMk/>
            <pc:sldMk cId="1071445330" sldId="298"/>
            <ac:spMk id="3" creationId="{A2FDC241-7955-2F74-67D2-A73ED9214CDA}"/>
          </ac:spMkLst>
        </pc:spChg>
        <pc:picChg chg="add mod">
          <ac:chgData name="Hanna Þórey Guðmundsdóttir - VMA" userId="f9429d34-8259-44dc-b968-17e9b8d89635" providerId="ADAL" clId="{9F6A3262-2D93-49CC-B841-064F999C5F74}" dt="2025-01-09T11:10:33.711" v="721" actId="14100"/>
          <ac:picMkLst>
            <pc:docMk/>
            <pc:sldMk cId="1071445330" sldId="298"/>
            <ac:picMk id="4" creationId="{3ADE9E5B-2FBA-997D-67C1-F6096367B0C1}"/>
          </ac:picMkLst>
        </pc:picChg>
      </pc:sldChg>
      <pc:sldChg chg="addSp modSp new mod">
        <pc:chgData name="Hanna Þórey Guðmundsdóttir - VMA" userId="f9429d34-8259-44dc-b968-17e9b8d89635" providerId="ADAL" clId="{9F6A3262-2D93-49CC-B841-064F999C5F74}" dt="2025-01-09T11:13:17.172" v="770" actId="1076"/>
        <pc:sldMkLst>
          <pc:docMk/>
          <pc:sldMk cId="1326680286" sldId="299"/>
        </pc:sldMkLst>
        <pc:spChg chg="mod">
          <ac:chgData name="Hanna Þórey Guðmundsdóttir - VMA" userId="f9429d34-8259-44dc-b968-17e9b8d89635" providerId="ADAL" clId="{9F6A3262-2D93-49CC-B841-064F999C5F74}" dt="2025-01-09T11:12:41.097" v="764" actId="20577"/>
          <ac:spMkLst>
            <pc:docMk/>
            <pc:sldMk cId="1326680286" sldId="299"/>
            <ac:spMk id="2" creationId="{26B083BF-F605-D236-731D-A08306E6CF19}"/>
          </ac:spMkLst>
        </pc:spChg>
        <pc:spChg chg="mod">
          <ac:chgData name="Hanna Þórey Guðmundsdóttir - VMA" userId="f9429d34-8259-44dc-b968-17e9b8d89635" providerId="ADAL" clId="{9F6A3262-2D93-49CC-B841-064F999C5F74}" dt="2025-01-09T11:13:02.661" v="766" actId="20577"/>
          <ac:spMkLst>
            <pc:docMk/>
            <pc:sldMk cId="1326680286" sldId="299"/>
            <ac:spMk id="3" creationId="{3EB8003B-9834-46BB-591F-3AD65E785954}"/>
          </ac:spMkLst>
        </pc:spChg>
        <pc:picChg chg="add mod">
          <ac:chgData name="Hanna Þórey Guðmundsdóttir - VMA" userId="f9429d34-8259-44dc-b968-17e9b8d89635" providerId="ADAL" clId="{9F6A3262-2D93-49CC-B841-064F999C5F74}" dt="2025-01-09T11:13:17.172" v="770" actId="1076"/>
          <ac:picMkLst>
            <pc:docMk/>
            <pc:sldMk cId="1326680286" sldId="299"/>
            <ac:picMk id="4" creationId="{C0690234-7EA8-0D53-4E4B-31A4E01B1A62}"/>
          </ac:picMkLst>
        </pc:picChg>
      </pc:sldChg>
      <pc:sldChg chg="modSp new mod">
        <pc:chgData name="Hanna Þórey Guðmundsdóttir - VMA" userId="f9429d34-8259-44dc-b968-17e9b8d89635" providerId="ADAL" clId="{9F6A3262-2D93-49CC-B841-064F999C5F74}" dt="2025-01-09T13:35:09.331" v="921" actId="20577"/>
        <pc:sldMkLst>
          <pc:docMk/>
          <pc:sldMk cId="2370122947" sldId="300"/>
        </pc:sldMkLst>
        <pc:spChg chg="mod">
          <ac:chgData name="Hanna Þórey Guðmundsdóttir - VMA" userId="f9429d34-8259-44dc-b968-17e9b8d89635" providerId="ADAL" clId="{9F6A3262-2D93-49CC-B841-064F999C5F74}" dt="2025-01-09T13:35:09.331" v="921" actId="20577"/>
          <ac:spMkLst>
            <pc:docMk/>
            <pc:sldMk cId="2370122947" sldId="300"/>
            <ac:spMk id="2" creationId="{5DFB6897-13D8-AECB-221B-ADACFF75A862}"/>
          </ac:spMkLst>
        </pc:spChg>
        <pc:spChg chg="mod">
          <ac:chgData name="Hanna Þórey Guðmundsdóttir - VMA" userId="f9429d34-8259-44dc-b968-17e9b8d89635" providerId="ADAL" clId="{9F6A3262-2D93-49CC-B841-064F999C5F74}" dt="2025-01-09T12:02:17.903" v="830" actId="20577"/>
          <ac:spMkLst>
            <pc:docMk/>
            <pc:sldMk cId="2370122947" sldId="300"/>
            <ac:spMk id="3" creationId="{7667EF75-EF57-CBD0-0196-A09AF137CBF3}"/>
          </ac:spMkLst>
        </pc:spChg>
      </pc:sldChg>
      <pc:sldChg chg="addSp delSp modSp new mod">
        <pc:chgData name="Hanna Þórey Guðmundsdóttir - VMA" userId="f9429d34-8259-44dc-b968-17e9b8d89635" providerId="ADAL" clId="{9F6A3262-2D93-49CC-B841-064F999C5F74}" dt="2025-01-09T14:24:49.257" v="979" actId="14100"/>
        <pc:sldMkLst>
          <pc:docMk/>
          <pc:sldMk cId="4027198408" sldId="301"/>
        </pc:sldMkLst>
        <pc:spChg chg="mod">
          <ac:chgData name="Hanna Þórey Guðmundsdóttir - VMA" userId="f9429d34-8259-44dc-b968-17e9b8d89635" providerId="ADAL" clId="{9F6A3262-2D93-49CC-B841-064F999C5F74}" dt="2025-01-09T14:24:41.346" v="977" actId="20577"/>
          <ac:spMkLst>
            <pc:docMk/>
            <pc:sldMk cId="4027198408" sldId="301"/>
            <ac:spMk id="2" creationId="{CCC801E2-E367-A585-5E87-43DBCC7B9B89}"/>
          </ac:spMkLst>
        </pc:spChg>
        <pc:spChg chg="del">
          <ac:chgData name="Hanna Þórey Guðmundsdóttir - VMA" userId="f9429d34-8259-44dc-b968-17e9b8d89635" providerId="ADAL" clId="{9F6A3262-2D93-49CC-B841-064F999C5F74}" dt="2025-01-09T14:24:28.482" v="936"/>
          <ac:spMkLst>
            <pc:docMk/>
            <pc:sldMk cId="4027198408" sldId="301"/>
            <ac:spMk id="3" creationId="{FAB562CD-8E10-E07F-A895-77C33C95A431}"/>
          </ac:spMkLst>
        </pc:spChg>
        <pc:picChg chg="add mod">
          <ac:chgData name="Hanna Þórey Guðmundsdóttir - VMA" userId="f9429d34-8259-44dc-b968-17e9b8d89635" providerId="ADAL" clId="{9F6A3262-2D93-49CC-B841-064F999C5F74}" dt="2025-01-09T14:24:49.257" v="979" actId="14100"/>
          <ac:picMkLst>
            <pc:docMk/>
            <pc:sldMk cId="4027198408" sldId="301"/>
            <ac:picMk id="4" creationId="{6FB29FF1-4816-E240-3710-2C817E5F7D9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1/8/2025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1/8/2025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1/8/2025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1/8/2025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1/8/2025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1/8/2025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1/8/2025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1/8/2025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1/8/2025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1/8/2025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1/8/2025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Heimildaleit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lokaverkefni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Góðar</a:t>
            </a:r>
            <a:r>
              <a:rPr lang="en-US" sz="2000" dirty="0"/>
              <a:t> </a:t>
            </a:r>
            <a:r>
              <a:rPr lang="en-US" sz="2000" dirty="0" err="1"/>
              <a:t>heimildir</a:t>
            </a:r>
            <a:r>
              <a:rPr lang="en-US" sz="2000" dirty="0"/>
              <a:t> </a:t>
            </a:r>
            <a:r>
              <a:rPr lang="en-US" sz="2000" dirty="0" err="1"/>
              <a:t>eru</a:t>
            </a:r>
            <a:r>
              <a:rPr lang="en-US" sz="2000" dirty="0"/>
              <a:t> </a:t>
            </a:r>
            <a:r>
              <a:rPr lang="en-US" sz="2000" dirty="0" err="1"/>
              <a:t>grunnur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góðu</a:t>
            </a:r>
            <a:r>
              <a:rPr lang="en-US" sz="2000" dirty="0"/>
              <a:t> </a:t>
            </a:r>
            <a:r>
              <a:rPr lang="en-US" sz="2000" dirty="0" err="1"/>
              <a:t>lokaverkefni</a:t>
            </a:r>
            <a:endParaRPr lang="en-US" sz="2000" dirty="0"/>
          </a:p>
          <a:p>
            <a:endParaRPr lang="en-US" sz="2000" dirty="0"/>
          </a:p>
          <a:p>
            <a:r>
              <a:rPr lang="en-US" sz="1600" dirty="0" err="1"/>
              <a:t>Viltu</a:t>
            </a:r>
            <a:r>
              <a:rPr lang="en-US" sz="1600" dirty="0"/>
              <a:t> </a:t>
            </a:r>
            <a:r>
              <a:rPr lang="en-US" sz="1600" dirty="0" err="1"/>
              <a:t>æfa</a:t>
            </a:r>
            <a:r>
              <a:rPr lang="en-US" sz="1600" dirty="0"/>
              <a:t> </a:t>
            </a:r>
            <a:r>
              <a:rPr lang="en-US" sz="1600" dirty="0" err="1"/>
              <a:t>fótbolta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kemur</a:t>
            </a:r>
            <a:r>
              <a:rPr lang="en-US" sz="1600" dirty="0"/>
              <a:t> </a:t>
            </a:r>
            <a:r>
              <a:rPr lang="en-US" sz="1600" dirty="0" err="1"/>
              <a:t>þér</a:t>
            </a:r>
            <a:r>
              <a:rPr lang="en-US" sz="1600" dirty="0"/>
              <a:t> ekki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því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kaupa</a:t>
            </a:r>
            <a:r>
              <a:rPr lang="en-US" sz="1600" dirty="0"/>
              <a:t> </a:t>
            </a:r>
            <a:r>
              <a:rPr lang="en-US" sz="1600" dirty="0" err="1"/>
              <a:t>takkaskó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5511-6E12-7C86-E506-FA54DB35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4000" dirty="0"/>
              <a:t>Hvaða orð getum við notað?</a:t>
            </a:r>
          </a:p>
        </p:txBody>
      </p:sp>
      <p:pic>
        <p:nvPicPr>
          <p:cNvPr id="4" name="Content Placeholder 3" descr="A screen shot of a computer&#10;&#10;Description automatically generated">
            <a:extLst>
              <a:ext uri="{FF2B5EF4-FFF2-40B4-BE49-F238E27FC236}">
                <a16:creationId xmlns:a16="http://schemas.microsoft.com/office/drawing/2014/main" id="{81760A78-EDD9-0EE4-60A3-E2197D94F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667" y="1701800"/>
            <a:ext cx="805269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9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3D9A-1FF5-9776-1629-87486B5D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Samheiti</a:t>
            </a:r>
          </a:p>
        </p:txBody>
      </p:sp>
      <p:pic>
        <p:nvPicPr>
          <p:cNvPr id="4" name="Content Placeholder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D0D0141-BDFE-724A-D8D4-92202C0E2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269" y="1701800"/>
            <a:ext cx="8565486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1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AA11-40A2-BB54-FA68-EE11B0494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Samheiti og skyld heiti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C185-FBC1-ACD9-E25B-2379FDDBA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Samheiti: unglingar – táningar – ungmenni – ungt fólk</a:t>
            </a:r>
          </a:p>
          <a:p>
            <a:pPr lvl="1"/>
            <a:r>
              <a:rPr lang="is-IS" dirty="0" err="1"/>
              <a:t>Teenager</a:t>
            </a:r>
            <a:r>
              <a:rPr lang="is-IS" dirty="0"/>
              <a:t> – </a:t>
            </a:r>
            <a:r>
              <a:rPr lang="is-IS" dirty="0" err="1"/>
              <a:t>youth</a:t>
            </a:r>
            <a:r>
              <a:rPr lang="is-IS" dirty="0"/>
              <a:t> - </a:t>
            </a:r>
            <a:r>
              <a:rPr lang="is-IS" dirty="0" err="1"/>
              <a:t>adolescent</a:t>
            </a:r>
            <a:endParaRPr lang="is-IS" dirty="0"/>
          </a:p>
          <a:p>
            <a:r>
              <a:rPr lang="is-IS" dirty="0"/>
              <a:t>Skyld heiti: unglingsár, æskulýðsmál</a:t>
            </a:r>
          </a:p>
          <a:p>
            <a:endParaRPr lang="is-IS" dirty="0"/>
          </a:p>
          <a:p>
            <a:r>
              <a:rPr lang="is-IS" dirty="0"/>
              <a:t>Samheiti: heilsufar – heilbrigði – heilsa – hreysti</a:t>
            </a:r>
          </a:p>
          <a:p>
            <a:r>
              <a:rPr lang="is-IS" dirty="0"/>
              <a:t>Skyld heiti: heilbrigðismál – geðheilsa - líðan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453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BFDE-6C2B-FD13-F5EC-6808406F8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dirty="0"/>
              <a:t>Hvað orð viljum við velja?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9C3C7-E755-CA1F-DC2A-28FCDD8F4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3F97150-7E90-3664-1000-A1174C7AC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32" y="1701800"/>
            <a:ext cx="9903472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01E2-E367-A585-5E87-43DBCC7B9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Trix</a:t>
            </a:r>
            <a:r>
              <a:rPr lang="is-IS" dirty="0"/>
              <a:t> við leitir</a:t>
            </a:r>
          </a:p>
        </p:txBody>
      </p:sp>
      <p:pic>
        <p:nvPicPr>
          <p:cNvPr id="4" name="Google Shape;115;p21">
            <a:extLst>
              <a:ext uri="{FF2B5EF4-FFF2-40B4-BE49-F238E27FC236}">
                <a16:creationId xmlns:a16="http://schemas.microsoft.com/office/drawing/2014/main" id="{6FB29FF1-4816-E240-3710-2C817E5F7D9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28998" y="620688"/>
            <a:ext cx="3425654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19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8989-9AAA-6A48-90DB-128C28F84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Ritrýnd grein – hvað er það?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4905C-565B-6BA2-E490-1560DC2ED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s-IS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s-IS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Fræðilegar tímaritsgreinar eru oft birtar innan sérhæfðra fagtímarita. Margar fræðilegar tímaritsgreinar eru </a:t>
            </a:r>
            <a:r>
              <a:rPr lang="is-IS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ritrýndar </a:t>
            </a:r>
            <a:r>
              <a:rPr lang="is-IS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is-IS" sz="18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Peer</a:t>
            </a:r>
            <a:r>
              <a:rPr lang="is-IS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s-IS" sz="18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Reviewed</a:t>
            </a:r>
            <a:r>
              <a:rPr lang="is-IS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en þá hafa fræðimenn innan sama sviðs yfirfarið og metið gæði greinarinnar og hvort hún sé hæf til birtingar. Ritrýndar tímaritsgreinar eru meðal áreiðanlegustu heimilda sem hægt er að nota. 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/>
              <a:t>Það er ákveðinn gæðastimpill</a:t>
            </a:r>
          </a:p>
        </p:txBody>
      </p:sp>
    </p:spTree>
    <p:extLst>
      <p:ext uri="{BB962C8B-B14F-4D97-AF65-F5344CB8AC3E}">
        <p14:creationId xmlns:p14="http://schemas.microsoft.com/office/powerpoint/2010/main" val="196270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B0E70-6D86-5162-7011-8FA989C9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Frumheimildir og afleiddar heimildir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25CF-7819-051D-E178-C2A70FD30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Mikilvægt að vísa í frumheimildir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/>
              <a:t>Rannsókn gerð</a:t>
            </a:r>
          </a:p>
          <a:p>
            <a:r>
              <a:rPr lang="is-IS" dirty="0"/>
              <a:t>Rannsóknarskýrslan/greinin</a:t>
            </a:r>
          </a:p>
          <a:p>
            <a:r>
              <a:rPr lang="is-IS" dirty="0"/>
              <a:t>Frétt um rannsóknina</a:t>
            </a:r>
          </a:p>
          <a:p>
            <a:endParaRPr lang="is-IS" dirty="0"/>
          </a:p>
          <a:p>
            <a:pPr marL="0" indent="0">
              <a:buNone/>
            </a:pPr>
            <a:r>
              <a:rPr lang="is-IS" dirty="0"/>
              <a:t>Er ritrýnd grein frumheimild?</a:t>
            </a:r>
          </a:p>
        </p:txBody>
      </p:sp>
    </p:spTree>
    <p:extLst>
      <p:ext uri="{BB962C8B-B14F-4D97-AF65-F5344CB8AC3E}">
        <p14:creationId xmlns:p14="http://schemas.microsoft.com/office/powerpoint/2010/main" val="24859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6F52-9E13-0796-337D-21482A2F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200" dirty="0"/>
              <a:t>Ég ætla að gera ritgerð um prótein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119C-74A5-5D5B-3502-843BE9CA6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  <a:spcAft>
                <a:spcPts val="2000"/>
              </a:spcAft>
            </a:pPr>
            <a:r>
              <a:rPr lang="is-IS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Hvernig nýtist prótein í líkamanum til uppbygginga á vöðvum?</a:t>
            </a:r>
            <a:endParaRPr lang="is-IS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26645" lvl="1" indent="0">
              <a:spcBef>
                <a:spcPts val="1200"/>
              </a:spcBef>
              <a:spcAft>
                <a:spcPts val="2000"/>
              </a:spcAft>
              <a:buNone/>
            </a:pPr>
            <a:r>
              <a:rPr lang="is-IS" sz="1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Næringafræði</a:t>
            </a:r>
            <a:endParaRPr lang="is-IS" sz="14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26645" lvl="1" indent="0">
              <a:spcBef>
                <a:spcPts val="1200"/>
              </a:spcBef>
              <a:spcAft>
                <a:spcPts val="2000"/>
              </a:spcAft>
              <a:buNone/>
            </a:pPr>
            <a:r>
              <a:rPr lang="is-IS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fræðibækur, námsbækur, ritrýndar heimildir, </a:t>
            </a:r>
          </a:p>
          <a:p>
            <a:pPr>
              <a:spcBef>
                <a:spcPts val="1200"/>
              </a:spcBef>
              <a:spcAft>
                <a:spcPts val="2000"/>
              </a:spcAft>
            </a:pPr>
            <a:r>
              <a:rPr lang="is-IS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Hvaða aðferðir nota markaðsaðilar til að ná til neytenda þegar kemur að sölu próteina í bætiefnaformi?</a:t>
            </a:r>
          </a:p>
          <a:p>
            <a:pPr marL="426645" lvl="1" indent="0">
              <a:spcBef>
                <a:spcPts val="1200"/>
              </a:spcBef>
              <a:spcAft>
                <a:spcPts val="2000"/>
              </a:spcAft>
              <a:buNone/>
            </a:pPr>
            <a:r>
              <a:rPr lang="is-IS" sz="1400" dirty="0">
                <a:latin typeface="Arial" panose="020B0604020202020204" pitchFamily="34" charset="0"/>
                <a:cs typeface="Arial" panose="020B0604020202020204" pitchFamily="34" charset="0"/>
              </a:rPr>
              <a:t>Markaðsfræði</a:t>
            </a:r>
          </a:p>
          <a:p>
            <a:pPr marL="426645" lvl="1" indent="0">
              <a:spcBef>
                <a:spcPts val="1200"/>
              </a:spcBef>
              <a:spcAft>
                <a:spcPts val="2000"/>
              </a:spcAft>
              <a:buNone/>
            </a:pPr>
            <a:r>
              <a:rPr lang="is-IS" sz="1400" dirty="0">
                <a:latin typeface="Arial" panose="020B0604020202020204" pitchFamily="34" charset="0"/>
                <a:cs typeface="Arial" panose="020B0604020202020204" pitchFamily="34" charset="0"/>
              </a:rPr>
              <a:t>fræðibækur, námsbækur, ritrýndar heimildir, samfélagsmiðlar</a:t>
            </a:r>
          </a:p>
          <a:p>
            <a:pPr marL="0" indent="0">
              <a:spcBef>
                <a:spcPts val="1200"/>
              </a:spcBef>
              <a:spcAft>
                <a:spcPts val="2000"/>
              </a:spcAft>
              <a:buNone/>
            </a:pPr>
            <a:r>
              <a:rPr lang="is-IS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Notum ekki lokaverkefni sem heimild</a:t>
            </a:r>
          </a:p>
          <a:p>
            <a:pPr marL="0" indent="0">
              <a:spcBef>
                <a:spcPts val="1200"/>
              </a:spcBef>
              <a:spcAft>
                <a:spcPts val="2000"/>
              </a:spcAft>
              <a:buNone/>
            </a:pPr>
            <a:r>
              <a:rPr lang="is-IS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Ef við skoðum vefsíður þá viljum við skoða tilgang vefsíðunnar. Er þetta sölusíða? Er þetta fræðileg stofnun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71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B73D-4059-DE4B-EFEE-1D46CB7D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Falsfréttir</a:t>
            </a:r>
          </a:p>
        </p:txBody>
      </p:sp>
      <p:pic>
        <p:nvPicPr>
          <p:cNvPr id="4" name="Content Placeholder 3" descr="A blue poster with white text&#10;&#10;Description automatically generated">
            <a:extLst>
              <a:ext uri="{FF2B5EF4-FFF2-40B4-BE49-F238E27FC236}">
                <a16:creationId xmlns:a16="http://schemas.microsoft.com/office/drawing/2014/main" id="{A2BEAD17-EA8D-532E-BA8E-C4837576D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053" y="1701800"/>
            <a:ext cx="6441919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2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E0AAE-C1CB-3C3F-9436-C47AC32D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2400" dirty="0"/>
              <a:t>Það er auðvelt að trúa röngum eða úreldum upplýsingum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DE9E5B-2FBA-997D-67C1-F6096367B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1462" y="2513012"/>
            <a:ext cx="4677246" cy="31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dirty="0"/>
              <a:t>Hvert er markmið með upplýsingaleitinni?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is-IS" dirty="0"/>
              <a:t>Hvaða leitaraðferð hentar hverju sinni?</a:t>
            </a:r>
          </a:p>
          <a:p>
            <a:endParaRPr lang="is-IS" dirty="0"/>
          </a:p>
          <a:p>
            <a:r>
              <a:rPr lang="is-IS" dirty="0"/>
              <a:t>Netheimildir eða prentaðar heimildir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D68A-CF94-7F90-8037-651123D4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Gervigreind – gagnleg/skaðleg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A7292-710D-839A-1DC0-E80A6281E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1200"/>
              </a:spcBef>
              <a:spcAft>
                <a:spcPts val="2000"/>
              </a:spcAft>
            </a:pPr>
            <a:r>
              <a:rPr lang="is-IS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Texti sem spjallmenni eins og </a:t>
            </a:r>
            <a:r>
              <a:rPr lang="is-IS" sz="18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ChatGPT</a:t>
            </a:r>
            <a:r>
              <a:rPr lang="is-IS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setur saman telst hvorki til fræðilegra né áreiðanlegra heimilda. Engin leið er að vita hvaða heimildir liggja að baki þeim upplýsingum sem spjallmennið notar. </a:t>
            </a:r>
          </a:p>
          <a:p>
            <a:pPr algn="just">
              <a:spcBef>
                <a:spcPts val="1200"/>
              </a:spcBef>
              <a:spcAft>
                <a:spcPts val="2000"/>
              </a:spcAft>
            </a:pPr>
            <a:r>
              <a:rPr lang="is-IS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Þegar spjallmennið vísar til heimilda þá er það ekki endilega að nota þær heimildir sem það vísar í eða þær eru jafnvel algjör tilbúningur.  Við viljum alltaf vita hver er á bak við þær upplýsingar sem við notum.</a:t>
            </a:r>
          </a:p>
          <a:p>
            <a:pPr algn="just">
              <a:spcBef>
                <a:spcPts val="1200"/>
              </a:spcBef>
              <a:spcAft>
                <a:spcPts val="2000"/>
              </a:spcAft>
            </a:pPr>
            <a:r>
              <a:rPr lang="is-IS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Almenn spjallmenni hafa ekki aðgang að keyptu efni, þar með talið fræðilegu efni í séráskriftum bókasafna. Notkun slíkra gervigreindarforrita er því ekki að tryggja að við fáum bestu fræðilegu heimildirnar. </a:t>
            </a:r>
          </a:p>
          <a:p>
            <a:pPr algn="just">
              <a:spcBef>
                <a:spcPts val="1200"/>
              </a:spcBef>
              <a:spcAft>
                <a:spcPts val="2000"/>
              </a:spcAft>
            </a:pPr>
            <a:r>
              <a:rPr lang="is-IS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Hafið í huga að þróun gervigreindar er í hröðum vexti og breytist því umhverfið mjög hratt.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19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6897-13D8-AECB-221B-ADACFF75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Gervigreind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7EF75-EF57-CBD0-0196-A09AF137C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  <a:p>
            <a:r>
              <a:rPr lang="is-IS" dirty="0"/>
              <a:t>Gott er að nota gervigreind til að auka afköst!</a:t>
            </a:r>
          </a:p>
          <a:p>
            <a:endParaRPr lang="is-IS" dirty="0"/>
          </a:p>
          <a:p>
            <a:r>
              <a:rPr lang="is-IS" dirty="0"/>
              <a:t>Slæmt er að nota gervigreind til að fóðra leti!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701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083BF-F605-D236-731D-A08306E6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Af hverju heimildaskrá?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8003B-9834-46BB-591F-3AD65E785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-IS" sz="2400" dirty="0"/>
              <a:t>Ritstuldur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-IS" sz="2400" dirty="0"/>
              <a:t>Til þess að aðrir geti sannreynt það sem kemur fram eða lesið sig nánar til um efnið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-IS" sz="2400" dirty="0"/>
              <a:t>Góð heimildaskrá getur aukið gildi verksins.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is-IS" sz="2400" dirty="0"/>
          </a:p>
          <a:p>
            <a:endParaRPr lang="is-IS" dirty="0"/>
          </a:p>
        </p:txBody>
      </p:sp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0690234-7EA8-0D53-4E4B-31A4E01B1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153" y="4237672"/>
            <a:ext cx="5731510" cy="18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Ritver</a:t>
            </a:r>
            <a:r>
              <a:rPr lang="en-US" dirty="0"/>
              <a:t> á </a:t>
            </a:r>
            <a:r>
              <a:rPr lang="en-US" dirty="0" err="1"/>
              <a:t>bókasafni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D62BB-3C67-4BDC-A575-9A4711646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Hvernig er best að byrja?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97E1-F67A-7059-1198-2BC1493AF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Byrja leitina vítt og þrengja svo</a:t>
            </a:r>
          </a:p>
          <a:p>
            <a:r>
              <a:rPr lang="is-IS" dirty="0"/>
              <a:t>Skoða alfræðirit, t.d. </a:t>
            </a:r>
            <a:r>
              <a:rPr lang="is-IS" dirty="0" err="1"/>
              <a:t>Britannica</a:t>
            </a:r>
            <a:r>
              <a:rPr lang="is-IS" dirty="0"/>
              <a:t> </a:t>
            </a:r>
            <a:r>
              <a:rPr lang="is-IS" dirty="0" err="1"/>
              <a:t>online</a:t>
            </a:r>
            <a:endParaRPr lang="is-IS" dirty="0"/>
          </a:p>
          <a:p>
            <a:r>
              <a:rPr lang="is-IS" dirty="0"/>
              <a:t>Kíkja á bækur, jafnvel kennslubækur</a:t>
            </a:r>
          </a:p>
          <a:p>
            <a:r>
              <a:rPr lang="is-IS" dirty="0"/>
              <a:t>Punkta leitina jafnóðum niður – sjá blað</a:t>
            </a:r>
          </a:p>
          <a:p>
            <a:pPr marL="0" indent="0">
              <a:buNone/>
            </a:pPr>
            <a:endParaRPr lang="is-IS" dirty="0"/>
          </a:p>
          <a:p>
            <a:pPr marL="426645" lvl="1" indent="0">
              <a:spcBef>
                <a:spcPts val="1600"/>
              </a:spcBef>
              <a:buNone/>
            </a:pPr>
            <a:r>
              <a:rPr lang="is-IS" b="1" dirty="0"/>
              <a:t>Heimildaleit tekur tíma.  </a:t>
            </a:r>
          </a:p>
          <a:p>
            <a:pPr marL="426645" lvl="1" indent="0">
              <a:spcBef>
                <a:spcPts val="1600"/>
              </a:spcBef>
              <a:buNone/>
            </a:pPr>
            <a:r>
              <a:rPr lang="is-IS" b="1" dirty="0"/>
              <a:t>Ef hún er vönduð ganga ritgerðarskrif betur.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0722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9ABD-3DDA-F240-D964-A0B039EF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" sz="4000" dirty="0"/>
              <a:t>Hvernig heimildir er hægt að nota?</a:t>
            </a:r>
            <a:endParaRPr lang="is-I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1C6DF-D9A4-9506-7BF5-87E228D32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s-IS" sz="1900" dirty="0"/>
              <a:t>Bækur (kennslubækur geta gefið gott yfirlit)</a:t>
            </a:r>
          </a:p>
          <a:p>
            <a:pPr>
              <a:spcBef>
                <a:spcPts val="1600"/>
              </a:spcBef>
            </a:pPr>
            <a:r>
              <a:rPr lang="is-IS" sz="1900" dirty="0"/>
              <a:t>Tímaritsgreinar á pappír (hægt að finna greinar á leitir.is)</a:t>
            </a:r>
          </a:p>
          <a:p>
            <a:pPr>
              <a:spcBef>
                <a:spcPts val="1600"/>
              </a:spcBef>
            </a:pPr>
            <a:r>
              <a:rPr lang="is-IS" sz="1900" dirty="0"/>
              <a:t>Tímaritsgreinar á neti (hægt að finna greinar í erlendum tímaritum). Þar eru oft nýjustu upplýsingarnar.</a:t>
            </a:r>
          </a:p>
          <a:p>
            <a:pPr>
              <a:spcBef>
                <a:spcPts val="1600"/>
              </a:spcBef>
            </a:pPr>
            <a:r>
              <a:rPr lang="is-IS" sz="1900" dirty="0"/>
              <a:t>Tímaritsgreinar eru sumar</a:t>
            </a:r>
            <a:r>
              <a:rPr lang="is-IS" sz="1900" b="1" dirty="0"/>
              <a:t> ritrýndar o</a:t>
            </a:r>
            <a:r>
              <a:rPr lang="is-IS" sz="1900" dirty="0"/>
              <a:t>g sumar ekki</a:t>
            </a:r>
          </a:p>
          <a:p>
            <a:pPr>
              <a:spcBef>
                <a:spcPts val="1600"/>
              </a:spcBef>
            </a:pPr>
            <a:r>
              <a:rPr lang="is-IS" sz="1900" dirty="0"/>
              <a:t>Dagblaðagreinar (ekki alltaf)</a:t>
            </a:r>
          </a:p>
          <a:p>
            <a:pPr>
              <a:spcBef>
                <a:spcPts val="1600"/>
              </a:spcBef>
            </a:pPr>
            <a:r>
              <a:rPr lang="is-IS" sz="1900" dirty="0"/>
              <a:t>Rannsóknarskýrslur</a:t>
            </a:r>
          </a:p>
          <a:p>
            <a:pPr>
              <a:spcBef>
                <a:spcPts val="1600"/>
              </a:spcBef>
            </a:pPr>
            <a:r>
              <a:rPr lang="is-IS" sz="1900" dirty="0"/>
              <a:t>Aðrar vefsíður íslenskar eða erlendar (Hagstofa, Landlæknir og fl.)</a:t>
            </a:r>
          </a:p>
          <a:p>
            <a:pPr>
              <a:spcBef>
                <a:spcPts val="1600"/>
              </a:spcBef>
            </a:pPr>
            <a:r>
              <a:rPr lang="is-IS" sz="1900" dirty="0"/>
              <a:t>Við notum ekki námsritgerðir sem heimild en í sumum tilfellum getur verið gagnlegt að glugga í þær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0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0A37-E91C-1000-7995-60B9F3B9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Leitir.is   -    vma.leitir.is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3CE16-D8D0-EA32-B594-AB368EE6E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is-IS" sz="2400" dirty="0"/>
              <a:t>Safnkostur bókasafns VMA er skráður  á leitir.is </a:t>
            </a:r>
          </a:p>
          <a:p>
            <a:pPr>
              <a:spcBef>
                <a:spcPts val="1600"/>
              </a:spcBef>
            </a:pPr>
            <a:r>
              <a:rPr lang="is-IS" sz="2400" dirty="0"/>
              <a:t>Bókasöfn landsins eru með sinn safnkost skráðan þar</a:t>
            </a:r>
          </a:p>
          <a:p>
            <a:pPr>
              <a:spcBef>
                <a:spcPts val="1600"/>
              </a:spcBef>
            </a:pPr>
            <a:r>
              <a:rPr lang="is-IS" sz="2400" dirty="0"/>
              <a:t>Leitir.is vísa manni ýmist á bók í hillu, bókarkafla eða tímaritsgrein (heildartexti stundum aðgengilegur).</a:t>
            </a:r>
          </a:p>
          <a:p>
            <a:pPr>
              <a:spcBef>
                <a:spcPts val="1600"/>
              </a:spcBef>
            </a:pPr>
            <a:r>
              <a:rPr lang="is-IS" sz="2400" dirty="0"/>
              <a:t>Einnig er vísað á ritgerðir og skýrslur.</a:t>
            </a:r>
          </a:p>
          <a:p>
            <a:pPr>
              <a:spcBef>
                <a:spcPts val="1600"/>
              </a:spcBef>
            </a:pPr>
            <a:r>
              <a:rPr lang="is-IS" sz="2400" dirty="0"/>
              <a:t>Líka ljósmyndir, kvikmyndir, spil og fleira.</a:t>
            </a:r>
          </a:p>
          <a:p>
            <a:pPr>
              <a:spcBef>
                <a:spcPts val="1600"/>
              </a:spcBef>
            </a:pPr>
            <a:r>
              <a:rPr lang="is-IS" sz="2400" dirty="0"/>
              <a:t>Viðurkennd efnisorð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453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282A-0E69-D879-569A-E7A1AC663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Hvar.is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24045-5660-6311-5625-CD7D98BE0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is-IS" dirty="0"/>
              <a:t>Notar sömu leitarvél og leitir.is</a:t>
            </a:r>
          </a:p>
          <a:p>
            <a:pPr>
              <a:spcBef>
                <a:spcPts val="1600"/>
              </a:spcBef>
            </a:pPr>
            <a:r>
              <a:rPr lang="is-IS" dirty="0"/>
              <a:t>19 þúsund tímarit</a:t>
            </a:r>
          </a:p>
          <a:p>
            <a:pPr>
              <a:spcBef>
                <a:spcPts val="1600"/>
              </a:spcBef>
            </a:pPr>
            <a:r>
              <a:rPr lang="is-IS" dirty="0"/>
              <a:t>Landið sem heild er áskrifandi</a:t>
            </a:r>
          </a:p>
          <a:p>
            <a:pPr>
              <a:spcBef>
                <a:spcPts val="1600"/>
              </a:spcBef>
            </a:pPr>
            <a:r>
              <a:rPr lang="is-IS" dirty="0"/>
              <a:t>Merkilegt á heimsvísu að ein þjóð hafi allan þennan aðgang</a:t>
            </a:r>
          </a:p>
          <a:p>
            <a:pPr>
              <a:spcBef>
                <a:spcPts val="1600"/>
              </a:spcBef>
            </a:pPr>
            <a:r>
              <a:rPr lang="is-IS" dirty="0"/>
              <a:t>200 aðilar greiða fyrir aðganginn, þar á meðal VMA</a:t>
            </a:r>
          </a:p>
          <a:p>
            <a:pPr>
              <a:spcBef>
                <a:spcPts val="1600"/>
              </a:spcBef>
            </a:pPr>
            <a:r>
              <a:rPr lang="is-IS" dirty="0"/>
              <a:t>Margir ólíkir gagnagrunnar</a:t>
            </a:r>
          </a:p>
          <a:p>
            <a:pPr>
              <a:spcBef>
                <a:spcPts val="1600"/>
              </a:spcBef>
            </a:pPr>
            <a:r>
              <a:rPr lang="is-IS" dirty="0"/>
              <a:t>Tengt við leitir.is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359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6E6E-2985-5D6E-A1A1-8B7C8FDA2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" dirty="0"/>
              <a:t>timarit.is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6C21A-D943-CCC3-E646-C36532E16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is-IS" dirty="0"/>
              <a:t>1873 tímaritstitlar</a:t>
            </a:r>
          </a:p>
          <a:p>
            <a:pPr>
              <a:spcBef>
                <a:spcPts val="1600"/>
              </a:spcBef>
            </a:pPr>
            <a:r>
              <a:rPr lang="is-IS" dirty="0"/>
              <a:t>77.943 greinar</a:t>
            </a:r>
          </a:p>
          <a:p>
            <a:pPr>
              <a:spcBef>
                <a:spcPts val="1600"/>
              </a:spcBef>
            </a:pPr>
            <a:r>
              <a:rPr lang="is-IS" dirty="0"/>
              <a:t>6.780.462 blaðsíður</a:t>
            </a:r>
          </a:p>
          <a:p>
            <a:pPr>
              <a:spcBef>
                <a:spcPts val="1600"/>
              </a:spcBef>
            </a:pPr>
            <a:r>
              <a:rPr lang="is-IS" dirty="0">
                <a:sym typeface="Arial"/>
              </a:rPr>
              <a:t>Blöðin og tímaritin hafa að geyma, auk almenns fréttaefnis og auglýsinga, mikið efni á sviði bókmennta, sagnfræði, ættfræði, þjóðlífs, menningar, atvinnuvega og viðskipta. </a:t>
            </a:r>
          </a:p>
          <a:p>
            <a:pPr>
              <a:spcBef>
                <a:spcPts val="1600"/>
              </a:spcBef>
            </a:pPr>
            <a:r>
              <a:rPr lang="is-IS" dirty="0">
                <a:sym typeface="Arial"/>
              </a:rPr>
              <a:t>Er bara textaleit. Er ekki efnistekið.</a:t>
            </a:r>
          </a:p>
          <a:p>
            <a:pPr>
              <a:spcBef>
                <a:spcPts val="1600"/>
              </a:spcBef>
            </a:pPr>
            <a:r>
              <a:rPr lang="is-IS" dirty="0">
                <a:sym typeface="Arial"/>
              </a:rPr>
              <a:t>Hvað er að efnistaka?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127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77975-F08E-0293-9EE3-C18806EA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Sýnum gagnrýni</a:t>
            </a:r>
          </a:p>
        </p:txBody>
      </p:sp>
      <p:pic>
        <p:nvPicPr>
          <p:cNvPr id="4" name="Content Placeholder 3" descr="A close-up of a text&#10;&#10;Description automatically generated">
            <a:extLst>
              <a:ext uri="{FF2B5EF4-FFF2-40B4-BE49-F238E27FC236}">
                <a16:creationId xmlns:a16="http://schemas.microsoft.com/office/drawing/2014/main" id="{4AF6EBF2-2907-ED06-BC1F-8A59CC1D7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117" y="1701800"/>
            <a:ext cx="928979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8395-0058-F52D-1283-10AD6F0D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Aðalhugtök í rannsóknarspurningu</a:t>
            </a:r>
          </a:p>
        </p:txBody>
      </p:sp>
      <p:pic>
        <p:nvPicPr>
          <p:cNvPr id="4" name="Content Placeholder 3" descr="A screenshot of a video&#10;&#10;Description automatically generated">
            <a:extLst>
              <a:ext uri="{FF2B5EF4-FFF2-40B4-BE49-F238E27FC236}">
                <a16:creationId xmlns:a16="http://schemas.microsoft.com/office/drawing/2014/main" id="{52E4ADD8-C11C-DB2A-6795-5A215F928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594" y="1701800"/>
            <a:ext cx="8186837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747</Words>
  <Application>Microsoft Office PowerPoint</Application>
  <PresentationFormat>Custom</PresentationFormat>
  <Paragraphs>101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Books 16x9</vt:lpstr>
      <vt:lpstr>Heimildaleit fyrir lokaverkefni</vt:lpstr>
      <vt:lpstr>Hvert er markmið með upplýsingaleitinni?</vt:lpstr>
      <vt:lpstr>Hvernig er best að byrja?</vt:lpstr>
      <vt:lpstr>Hvernig heimildir er hægt að nota?</vt:lpstr>
      <vt:lpstr>Leitir.is   -    vma.leitir.is</vt:lpstr>
      <vt:lpstr>Hvar.is</vt:lpstr>
      <vt:lpstr>timarit.is</vt:lpstr>
      <vt:lpstr>Sýnum gagnrýni</vt:lpstr>
      <vt:lpstr>Aðalhugtök í rannsóknarspurningu</vt:lpstr>
      <vt:lpstr>Hvaða orð getum við notað?</vt:lpstr>
      <vt:lpstr>Samheiti</vt:lpstr>
      <vt:lpstr>Samheiti og skyld heiti</vt:lpstr>
      <vt:lpstr>Hvað orð viljum við velja?</vt:lpstr>
      <vt:lpstr>Trix við leitir</vt:lpstr>
      <vt:lpstr>Ritrýnd grein – hvað er það?</vt:lpstr>
      <vt:lpstr>Frumheimildir og afleiddar heimildir</vt:lpstr>
      <vt:lpstr>Ég ætla að gera ritgerð um prótein</vt:lpstr>
      <vt:lpstr>Falsfréttir</vt:lpstr>
      <vt:lpstr>Það er auðvelt að trúa röngum eða úreldum upplýsingum</vt:lpstr>
      <vt:lpstr>Gervigreind – gagnleg/skaðleg</vt:lpstr>
      <vt:lpstr>Gervigreind</vt:lpstr>
      <vt:lpstr>Af hverju heimildaskrá?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 Þórey Guðmundsdóttir - VMA</dc:creator>
  <cp:lastModifiedBy>Hanna Þórey Guðmundsdóttir - VMA</cp:lastModifiedBy>
  <cp:revision>1</cp:revision>
  <dcterms:created xsi:type="dcterms:W3CDTF">2025-01-08T13:45:37Z</dcterms:created>
  <dcterms:modified xsi:type="dcterms:W3CDTF">2025-01-09T14:24:53Z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