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63" r:id="rId2"/>
    <p:sldId id="280" r:id="rId3"/>
    <p:sldId id="319" r:id="rId4"/>
    <p:sldId id="350" r:id="rId5"/>
    <p:sldId id="318" r:id="rId6"/>
    <p:sldId id="355" r:id="rId7"/>
    <p:sldId id="278" r:id="rId8"/>
    <p:sldId id="277" r:id="rId9"/>
    <p:sldId id="279" r:id="rId10"/>
    <p:sldId id="33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2150" autoAdjust="0"/>
  </p:normalViewPr>
  <p:slideViewPr>
    <p:cSldViewPr snapToGrid="0">
      <p:cViewPr varScale="1">
        <p:scale>
          <a:sx n="48" d="100"/>
          <a:sy n="48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a Albína Tryggvadóttir -VMA" userId="a31fe8b4-d8ee-4a4a-9d80-0b9a012c03c1" providerId="ADAL" clId="{6B6A233D-A38F-4D89-ADB3-66445D346E7F}"/>
    <pc:docChg chg="custSel delSld modSld">
      <pc:chgData name="María Albína Tryggvadóttir -VMA" userId="a31fe8b4-d8ee-4a4a-9d80-0b9a012c03c1" providerId="ADAL" clId="{6B6A233D-A38F-4D89-ADB3-66445D346E7F}" dt="2023-09-13T18:08:44.500" v="1" actId="2696"/>
      <pc:docMkLst>
        <pc:docMk/>
      </pc:docMkLst>
      <pc:sldChg chg="addSp delSp modSp mod setBg">
        <pc:chgData name="María Albína Tryggvadóttir -VMA" userId="a31fe8b4-d8ee-4a4a-9d80-0b9a012c03c1" providerId="ADAL" clId="{6B6A233D-A38F-4D89-ADB3-66445D346E7F}" dt="2023-09-12T09:21:59.670" v="0" actId="26606"/>
        <pc:sldMkLst>
          <pc:docMk/>
          <pc:sldMk cId="1078650817" sldId="279"/>
        </pc:sldMkLst>
        <pc:spChg chg="mod">
          <ac:chgData name="María Albína Tryggvadóttir -VMA" userId="a31fe8b4-d8ee-4a4a-9d80-0b9a012c03c1" providerId="ADAL" clId="{6B6A233D-A38F-4D89-ADB3-66445D346E7F}" dt="2023-09-12T09:21:59.670" v="0" actId="26606"/>
          <ac:spMkLst>
            <pc:docMk/>
            <pc:sldMk cId="1078650817" sldId="279"/>
            <ac:spMk id="2" creationId="{B4187512-DF5F-0500-8D77-4FC3B345F1B8}"/>
          </ac:spMkLst>
        </pc:spChg>
        <pc:spChg chg="del">
          <ac:chgData name="María Albína Tryggvadóttir -VMA" userId="a31fe8b4-d8ee-4a4a-9d80-0b9a012c03c1" providerId="ADAL" clId="{6B6A233D-A38F-4D89-ADB3-66445D346E7F}" dt="2023-09-12T09:21:59.670" v="0" actId="26606"/>
          <ac:spMkLst>
            <pc:docMk/>
            <pc:sldMk cId="1078650817" sldId="279"/>
            <ac:spMk id="3" creationId="{C5D5FB1F-0E5D-33C5-0F6A-6F164371A5FE}"/>
          </ac:spMkLst>
        </pc:spChg>
        <pc:spChg chg="add">
          <ac:chgData name="María Albína Tryggvadóttir -VMA" userId="a31fe8b4-d8ee-4a4a-9d80-0b9a012c03c1" providerId="ADAL" clId="{6B6A233D-A38F-4D89-ADB3-66445D346E7F}" dt="2023-09-12T09:21:59.670" v="0" actId="26606"/>
          <ac:spMkLst>
            <pc:docMk/>
            <pc:sldMk cId="1078650817" sldId="279"/>
            <ac:spMk id="9" creationId="{2E442304-DDBD-4F7B-8017-36BCC863FB40}"/>
          </ac:spMkLst>
        </pc:spChg>
        <pc:spChg chg="add">
          <ac:chgData name="María Albína Tryggvadóttir -VMA" userId="a31fe8b4-d8ee-4a4a-9d80-0b9a012c03c1" providerId="ADAL" clId="{6B6A233D-A38F-4D89-ADB3-66445D346E7F}" dt="2023-09-12T09:21:59.670" v="0" actId="26606"/>
          <ac:spMkLst>
            <pc:docMk/>
            <pc:sldMk cId="1078650817" sldId="279"/>
            <ac:spMk id="11" creationId="{5E107275-3853-46FD-A241-DE4355A42675}"/>
          </ac:spMkLst>
        </pc:spChg>
        <pc:graphicFrameChg chg="add">
          <ac:chgData name="María Albína Tryggvadóttir -VMA" userId="a31fe8b4-d8ee-4a4a-9d80-0b9a012c03c1" providerId="ADAL" clId="{6B6A233D-A38F-4D89-ADB3-66445D346E7F}" dt="2023-09-12T09:21:59.670" v="0" actId="26606"/>
          <ac:graphicFrameMkLst>
            <pc:docMk/>
            <pc:sldMk cId="1078650817" sldId="279"/>
            <ac:graphicFrameMk id="5" creationId="{BFE47EFD-9578-5410-C04C-8C04C79849CB}"/>
          </ac:graphicFrameMkLst>
        </pc:graphicFrameChg>
      </pc:sldChg>
      <pc:sldChg chg="del">
        <pc:chgData name="María Albína Tryggvadóttir -VMA" userId="a31fe8b4-d8ee-4a4a-9d80-0b9a012c03c1" providerId="ADAL" clId="{6B6A233D-A38F-4D89-ADB3-66445D346E7F}" dt="2023-09-13T18:08:44.500" v="1" actId="2696"/>
        <pc:sldMkLst>
          <pc:docMk/>
          <pc:sldMk cId="2029627030" sldId="28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9BB163-2F7C-4D32-92B6-22EFA315019A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8D4385C-741E-46BF-AC2E-4DFF8317D5C7}">
      <dgm:prSet/>
      <dgm:spPr/>
      <dgm:t>
        <a:bodyPr/>
        <a:lstStyle/>
        <a:p>
          <a:r>
            <a:rPr lang="is-IS"/>
            <a:t>Kiropraktor</a:t>
          </a:r>
          <a:endParaRPr lang="en-US"/>
        </a:p>
      </dgm:t>
    </dgm:pt>
    <dgm:pt modelId="{9C17638C-9FAE-413B-8CBE-2FBA2F326605}" type="parTrans" cxnId="{AC4A73C2-751C-4353-BD73-0EF22791D871}">
      <dgm:prSet/>
      <dgm:spPr/>
      <dgm:t>
        <a:bodyPr/>
        <a:lstStyle/>
        <a:p>
          <a:endParaRPr lang="en-US"/>
        </a:p>
      </dgm:t>
    </dgm:pt>
    <dgm:pt modelId="{E0A75D19-1067-4637-ADB2-A7BC2A43AC35}" type="sibTrans" cxnId="{AC4A73C2-751C-4353-BD73-0EF22791D871}">
      <dgm:prSet/>
      <dgm:spPr/>
      <dgm:t>
        <a:bodyPr/>
        <a:lstStyle/>
        <a:p>
          <a:endParaRPr lang="en-US"/>
        </a:p>
      </dgm:t>
    </dgm:pt>
    <dgm:pt modelId="{297CC360-1BD9-436C-BE44-651F87417266}">
      <dgm:prSet/>
      <dgm:spPr/>
      <dgm:t>
        <a:bodyPr/>
        <a:lstStyle/>
        <a:p>
          <a:r>
            <a:rPr lang="en-US"/>
            <a:t>Leiðréttir skekkjur og misvægi í stoðkerfinu út frá hryggsúlunni með hnykkjum</a:t>
          </a:r>
        </a:p>
      </dgm:t>
    </dgm:pt>
    <dgm:pt modelId="{31BE47D3-F220-4647-BAA0-83368BCCDC91}" type="parTrans" cxnId="{341CF4C0-02D0-4F4C-AA2A-7D2B76EDADD6}">
      <dgm:prSet/>
      <dgm:spPr/>
      <dgm:t>
        <a:bodyPr/>
        <a:lstStyle/>
        <a:p>
          <a:endParaRPr lang="en-US"/>
        </a:p>
      </dgm:t>
    </dgm:pt>
    <dgm:pt modelId="{E8782550-1AF6-4D60-9449-46F238C43AFA}" type="sibTrans" cxnId="{341CF4C0-02D0-4F4C-AA2A-7D2B76EDADD6}">
      <dgm:prSet/>
      <dgm:spPr/>
      <dgm:t>
        <a:bodyPr/>
        <a:lstStyle/>
        <a:p>
          <a:endParaRPr lang="en-US"/>
        </a:p>
      </dgm:t>
    </dgm:pt>
    <dgm:pt modelId="{9885FFEF-4F3A-425A-B4A4-00F81E3E1CC7}">
      <dgm:prSet/>
      <dgm:spPr/>
      <dgm:t>
        <a:bodyPr/>
        <a:lstStyle/>
        <a:p>
          <a:r>
            <a:rPr lang="is-IS"/>
            <a:t>Osteopati</a:t>
          </a:r>
          <a:endParaRPr lang="en-US"/>
        </a:p>
      </dgm:t>
    </dgm:pt>
    <dgm:pt modelId="{AE92EBAD-C296-4BBF-A624-DD4837F9C6E8}" type="parTrans" cxnId="{9344377A-3350-4F24-BEDC-C56791C19D3C}">
      <dgm:prSet/>
      <dgm:spPr/>
      <dgm:t>
        <a:bodyPr/>
        <a:lstStyle/>
        <a:p>
          <a:endParaRPr lang="en-US"/>
        </a:p>
      </dgm:t>
    </dgm:pt>
    <dgm:pt modelId="{807599E6-F077-4060-A1CD-A3D88F082F9B}" type="sibTrans" cxnId="{9344377A-3350-4F24-BEDC-C56791C19D3C}">
      <dgm:prSet/>
      <dgm:spPr/>
      <dgm:t>
        <a:bodyPr/>
        <a:lstStyle/>
        <a:p>
          <a:endParaRPr lang="en-US"/>
        </a:p>
      </dgm:t>
    </dgm:pt>
    <dgm:pt modelId="{26B961F7-68A4-4FFD-89D3-BD20B8C6C699}">
      <dgm:prSet/>
      <dgm:spPr/>
      <dgm:t>
        <a:bodyPr/>
        <a:lstStyle/>
        <a:p>
          <a:r>
            <a:rPr lang="is-IS"/>
            <a:t>Losað um liðamót með nærgætnum teygjum og liðkunum</a:t>
          </a:r>
          <a:endParaRPr lang="en-US"/>
        </a:p>
      </dgm:t>
    </dgm:pt>
    <dgm:pt modelId="{D99A8AD3-625E-45B6-B94C-48F952EC9E3C}" type="parTrans" cxnId="{08DE7D1A-5E7B-4DA0-BE00-60BA65D130A7}">
      <dgm:prSet/>
      <dgm:spPr/>
      <dgm:t>
        <a:bodyPr/>
        <a:lstStyle/>
        <a:p>
          <a:endParaRPr lang="en-US"/>
        </a:p>
      </dgm:t>
    </dgm:pt>
    <dgm:pt modelId="{7310D9A2-6055-4362-8C1B-4271885F9151}" type="sibTrans" cxnId="{08DE7D1A-5E7B-4DA0-BE00-60BA65D130A7}">
      <dgm:prSet/>
      <dgm:spPr/>
      <dgm:t>
        <a:bodyPr/>
        <a:lstStyle/>
        <a:p>
          <a:endParaRPr lang="en-US"/>
        </a:p>
      </dgm:t>
    </dgm:pt>
    <dgm:pt modelId="{BF74E550-406F-49ED-ACED-F5148835F892}">
      <dgm:prSet/>
      <dgm:spPr/>
      <dgm:t>
        <a:bodyPr/>
        <a:lstStyle/>
        <a:p>
          <a:r>
            <a:rPr lang="is-IS"/>
            <a:t>Notaðar almennar vöðva- og bandvefsslakandi aðferðir og nákæmar losanir á liðamótum og mjúkvef</a:t>
          </a:r>
          <a:endParaRPr lang="en-US"/>
        </a:p>
      </dgm:t>
    </dgm:pt>
    <dgm:pt modelId="{64BE7A36-FEC8-426B-B3D0-853896D660D8}" type="parTrans" cxnId="{D69B5065-58D8-4E97-BD69-D37F524500FE}">
      <dgm:prSet/>
      <dgm:spPr/>
      <dgm:t>
        <a:bodyPr/>
        <a:lstStyle/>
        <a:p>
          <a:endParaRPr lang="en-US"/>
        </a:p>
      </dgm:t>
    </dgm:pt>
    <dgm:pt modelId="{7FAB366B-8F2C-4097-AB01-7D89C2C06223}" type="sibTrans" cxnId="{D69B5065-58D8-4E97-BD69-D37F524500FE}">
      <dgm:prSet/>
      <dgm:spPr/>
      <dgm:t>
        <a:bodyPr/>
        <a:lstStyle/>
        <a:p>
          <a:endParaRPr lang="en-US"/>
        </a:p>
      </dgm:t>
    </dgm:pt>
    <dgm:pt modelId="{9D8480B1-640E-4D83-A7BC-33C8928DAEE6}">
      <dgm:prSet/>
      <dgm:spPr/>
      <dgm:t>
        <a:bodyPr/>
        <a:lstStyle/>
        <a:p>
          <a:r>
            <a:rPr lang="is-IS"/>
            <a:t>Natropati</a:t>
          </a:r>
          <a:endParaRPr lang="en-US"/>
        </a:p>
      </dgm:t>
    </dgm:pt>
    <dgm:pt modelId="{132B0115-B5F9-4C41-8044-BAC04577E83D}" type="parTrans" cxnId="{2103DB6C-B1AB-4312-A589-D28BB8DB5854}">
      <dgm:prSet/>
      <dgm:spPr/>
      <dgm:t>
        <a:bodyPr/>
        <a:lstStyle/>
        <a:p>
          <a:endParaRPr lang="en-US"/>
        </a:p>
      </dgm:t>
    </dgm:pt>
    <dgm:pt modelId="{FFE9BB11-0167-419D-AC9B-6DDCD36C8813}" type="sibTrans" cxnId="{2103DB6C-B1AB-4312-A589-D28BB8DB5854}">
      <dgm:prSet/>
      <dgm:spPr/>
      <dgm:t>
        <a:bodyPr/>
        <a:lstStyle/>
        <a:p>
          <a:endParaRPr lang="en-US"/>
        </a:p>
      </dgm:t>
    </dgm:pt>
    <dgm:pt modelId="{C2FFCBE7-CB94-4001-895A-4289179D953E}">
      <dgm:prSet/>
      <dgm:spPr/>
      <dgm:t>
        <a:bodyPr/>
        <a:lstStyle/>
        <a:p>
          <a:r>
            <a:rPr lang="en-US"/>
            <a:t>Notaðar hnykkingar og meðhöndlun á bandvef (connective tissue) ásamt sérsniðnum æfingum fyrir stoðkerfis vandamál hvers og eins.</a:t>
          </a:r>
        </a:p>
      </dgm:t>
    </dgm:pt>
    <dgm:pt modelId="{A32EEE1C-93D0-4D0B-951A-3DEDAF21EC91}" type="parTrans" cxnId="{ED6D3139-87DF-4D79-9CBF-D597929F1FB4}">
      <dgm:prSet/>
      <dgm:spPr/>
      <dgm:t>
        <a:bodyPr/>
        <a:lstStyle/>
        <a:p>
          <a:endParaRPr lang="en-US"/>
        </a:p>
      </dgm:t>
    </dgm:pt>
    <dgm:pt modelId="{FA189D57-43CE-4A02-A51E-F10CF0437242}" type="sibTrans" cxnId="{ED6D3139-87DF-4D79-9CBF-D597929F1FB4}">
      <dgm:prSet/>
      <dgm:spPr/>
      <dgm:t>
        <a:bodyPr/>
        <a:lstStyle/>
        <a:p>
          <a:endParaRPr lang="en-US"/>
        </a:p>
      </dgm:t>
    </dgm:pt>
    <dgm:pt modelId="{D840AB78-93AA-4447-BD19-A1F002A775B8}" type="pres">
      <dgm:prSet presAssocID="{D09BB163-2F7C-4D32-92B6-22EFA315019A}" presName="Name0" presStyleCnt="0">
        <dgm:presLayoutVars>
          <dgm:dir/>
          <dgm:animLvl val="lvl"/>
          <dgm:resizeHandles val="exact"/>
        </dgm:presLayoutVars>
      </dgm:prSet>
      <dgm:spPr/>
    </dgm:pt>
    <dgm:pt modelId="{77916C17-018C-457B-B012-0A3F0F11086D}" type="pres">
      <dgm:prSet presAssocID="{68D4385C-741E-46BF-AC2E-4DFF8317D5C7}" presName="composite" presStyleCnt="0"/>
      <dgm:spPr/>
    </dgm:pt>
    <dgm:pt modelId="{F1876EF7-8EDF-42E1-9274-E9E78990C175}" type="pres">
      <dgm:prSet presAssocID="{68D4385C-741E-46BF-AC2E-4DFF8317D5C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85961B4-063C-4E7D-B3CB-2D4AF9E59890}" type="pres">
      <dgm:prSet presAssocID="{68D4385C-741E-46BF-AC2E-4DFF8317D5C7}" presName="desTx" presStyleLbl="alignAccFollowNode1" presStyleIdx="0" presStyleCnt="3">
        <dgm:presLayoutVars>
          <dgm:bulletEnabled val="1"/>
        </dgm:presLayoutVars>
      </dgm:prSet>
      <dgm:spPr/>
    </dgm:pt>
    <dgm:pt modelId="{DC3AB966-BF43-4FAD-913F-6B7B621AF7E3}" type="pres">
      <dgm:prSet presAssocID="{E0A75D19-1067-4637-ADB2-A7BC2A43AC35}" presName="space" presStyleCnt="0"/>
      <dgm:spPr/>
    </dgm:pt>
    <dgm:pt modelId="{7610392C-7481-4DE7-8DFB-B0AC46D7727F}" type="pres">
      <dgm:prSet presAssocID="{9885FFEF-4F3A-425A-B4A4-00F81E3E1CC7}" presName="composite" presStyleCnt="0"/>
      <dgm:spPr/>
    </dgm:pt>
    <dgm:pt modelId="{A0A1D66C-690F-4794-A586-3CD30440F43F}" type="pres">
      <dgm:prSet presAssocID="{9885FFEF-4F3A-425A-B4A4-00F81E3E1CC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E7E0D12-9F28-4B82-BD09-01CB49F429F2}" type="pres">
      <dgm:prSet presAssocID="{9885FFEF-4F3A-425A-B4A4-00F81E3E1CC7}" presName="desTx" presStyleLbl="alignAccFollowNode1" presStyleIdx="1" presStyleCnt="3">
        <dgm:presLayoutVars>
          <dgm:bulletEnabled val="1"/>
        </dgm:presLayoutVars>
      </dgm:prSet>
      <dgm:spPr/>
    </dgm:pt>
    <dgm:pt modelId="{0BB09498-246B-436A-B2BC-DB2107346080}" type="pres">
      <dgm:prSet presAssocID="{807599E6-F077-4060-A1CD-A3D88F082F9B}" presName="space" presStyleCnt="0"/>
      <dgm:spPr/>
    </dgm:pt>
    <dgm:pt modelId="{6A497837-0F80-4E7F-B051-E82FB43B5F8A}" type="pres">
      <dgm:prSet presAssocID="{9D8480B1-640E-4D83-A7BC-33C8928DAEE6}" presName="composite" presStyleCnt="0"/>
      <dgm:spPr/>
    </dgm:pt>
    <dgm:pt modelId="{31E1409B-999D-4E1D-A2FA-C34201559C04}" type="pres">
      <dgm:prSet presAssocID="{9D8480B1-640E-4D83-A7BC-33C8928DAEE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79BF740-A5F1-4163-AAD3-9E1F13B96CF2}" type="pres">
      <dgm:prSet presAssocID="{9D8480B1-640E-4D83-A7BC-33C8928DAEE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8DE7D1A-5E7B-4DA0-BE00-60BA65D130A7}" srcId="{9885FFEF-4F3A-425A-B4A4-00F81E3E1CC7}" destId="{26B961F7-68A4-4FFD-89D3-BD20B8C6C699}" srcOrd="0" destOrd="0" parTransId="{D99A8AD3-625E-45B6-B94C-48F952EC9E3C}" sibTransId="{7310D9A2-6055-4362-8C1B-4271885F9151}"/>
    <dgm:cxn modelId="{D0EC0921-7D7A-4D0F-9342-58074AE731AB}" type="presOf" srcId="{BF74E550-406F-49ED-ACED-F5148835F892}" destId="{8E7E0D12-9F28-4B82-BD09-01CB49F429F2}" srcOrd="0" destOrd="1" presId="urn:microsoft.com/office/officeart/2005/8/layout/hList1"/>
    <dgm:cxn modelId="{ED6D3139-87DF-4D79-9CBF-D597929F1FB4}" srcId="{9D8480B1-640E-4D83-A7BC-33C8928DAEE6}" destId="{C2FFCBE7-CB94-4001-895A-4289179D953E}" srcOrd="0" destOrd="0" parTransId="{A32EEE1C-93D0-4D0B-951A-3DEDAF21EC91}" sibTransId="{FA189D57-43CE-4A02-A51E-F10CF0437242}"/>
    <dgm:cxn modelId="{D69B5065-58D8-4E97-BD69-D37F524500FE}" srcId="{9885FFEF-4F3A-425A-B4A4-00F81E3E1CC7}" destId="{BF74E550-406F-49ED-ACED-F5148835F892}" srcOrd="1" destOrd="0" parTransId="{64BE7A36-FEC8-426B-B3D0-853896D660D8}" sibTransId="{7FAB366B-8F2C-4097-AB01-7D89C2C06223}"/>
    <dgm:cxn modelId="{2103DB6C-B1AB-4312-A589-D28BB8DB5854}" srcId="{D09BB163-2F7C-4D32-92B6-22EFA315019A}" destId="{9D8480B1-640E-4D83-A7BC-33C8928DAEE6}" srcOrd="2" destOrd="0" parTransId="{132B0115-B5F9-4C41-8044-BAC04577E83D}" sibTransId="{FFE9BB11-0167-419D-AC9B-6DDCD36C8813}"/>
    <dgm:cxn modelId="{A2F13877-85B9-4971-93AA-102E778D5BA9}" type="presOf" srcId="{26B961F7-68A4-4FFD-89D3-BD20B8C6C699}" destId="{8E7E0D12-9F28-4B82-BD09-01CB49F429F2}" srcOrd="0" destOrd="0" presId="urn:microsoft.com/office/officeart/2005/8/layout/hList1"/>
    <dgm:cxn modelId="{9344377A-3350-4F24-BEDC-C56791C19D3C}" srcId="{D09BB163-2F7C-4D32-92B6-22EFA315019A}" destId="{9885FFEF-4F3A-425A-B4A4-00F81E3E1CC7}" srcOrd="1" destOrd="0" parTransId="{AE92EBAD-C296-4BBF-A624-DD4837F9C6E8}" sibTransId="{807599E6-F077-4060-A1CD-A3D88F082F9B}"/>
    <dgm:cxn modelId="{472F827A-BFCC-480A-B011-21399B2C7E92}" type="presOf" srcId="{D09BB163-2F7C-4D32-92B6-22EFA315019A}" destId="{D840AB78-93AA-4447-BD19-A1F002A775B8}" srcOrd="0" destOrd="0" presId="urn:microsoft.com/office/officeart/2005/8/layout/hList1"/>
    <dgm:cxn modelId="{5560947C-6BF6-40E3-AFBA-61D82905C124}" type="presOf" srcId="{9D8480B1-640E-4D83-A7BC-33C8928DAEE6}" destId="{31E1409B-999D-4E1D-A2FA-C34201559C04}" srcOrd="0" destOrd="0" presId="urn:microsoft.com/office/officeart/2005/8/layout/hList1"/>
    <dgm:cxn modelId="{1DF9C6A7-0008-4CD9-B9D6-BFAC86398CB1}" type="presOf" srcId="{9885FFEF-4F3A-425A-B4A4-00F81E3E1CC7}" destId="{A0A1D66C-690F-4794-A586-3CD30440F43F}" srcOrd="0" destOrd="0" presId="urn:microsoft.com/office/officeart/2005/8/layout/hList1"/>
    <dgm:cxn modelId="{DB2B6CB1-5B89-464E-98AD-856AB87E34B3}" type="presOf" srcId="{C2FFCBE7-CB94-4001-895A-4289179D953E}" destId="{479BF740-A5F1-4163-AAD3-9E1F13B96CF2}" srcOrd="0" destOrd="0" presId="urn:microsoft.com/office/officeart/2005/8/layout/hList1"/>
    <dgm:cxn modelId="{341CF4C0-02D0-4F4C-AA2A-7D2B76EDADD6}" srcId="{68D4385C-741E-46BF-AC2E-4DFF8317D5C7}" destId="{297CC360-1BD9-436C-BE44-651F87417266}" srcOrd="0" destOrd="0" parTransId="{31BE47D3-F220-4647-BAA0-83368BCCDC91}" sibTransId="{E8782550-1AF6-4D60-9449-46F238C43AFA}"/>
    <dgm:cxn modelId="{AC4A73C2-751C-4353-BD73-0EF22791D871}" srcId="{D09BB163-2F7C-4D32-92B6-22EFA315019A}" destId="{68D4385C-741E-46BF-AC2E-4DFF8317D5C7}" srcOrd="0" destOrd="0" parTransId="{9C17638C-9FAE-413B-8CBE-2FBA2F326605}" sibTransId="{E0A75D19-1067-4637-ADB2-A7BC2A43AC35}"/>
    <dgm:cxn modelId="{C26B06D9-E307-4D6E-8847-85D9AD467956}" type="presOf" srcId="{68D4385C-741E-46BF-AC2E-4DFF8317D5C7}" destId="{F1876EF7-8EDF-42E1-9274-E9E78990C175}" srcOrd="0" destOrd="0" presId="urn:microsoft.com/office/officeart/2005/8/layout/hList1"/>
    <dgm:cxn modelId="{396580F0-4E19-4615-9713-955DD4401CC8}" type="presOf" srcId="{297CC360-1BD9-436C-BE44-651F87417266}" destId="{985961B4-063C-4E7D-B3CB-2D4AF9E59890}" srcOrd="0" destOrd="0" presId="urn:microsoft.com/office/officeart/2005/8/layout/hList1"/>
    <dgm:cxn modelId="{1F89FA04-A6DB-49CF-B63A-AA9C9C4DF488}" type="presParOf" srcId="{D840AB78-93AA-4447-BD19-A1F002A775B8}" destId="{77916C17-018C-457B-B012-0A3F0F11086D}" srcOrd="0" destOrd="0" presId="urn:microsoft.com/office/officeart/2005/8/layout/hList1"/>
    <dgm:cxn modelId="{50E3DC22-69B7-417C-B0AF-56689AF5A913}" type="presParOf" srcId="{77916C17-018C-457B-B012-0A3F0F11086D}" destId="{F1876EF7-8EDF-42E1-9274-E9E78990C175}" srcOrd="0" destOrd="0" presId="urn:microsoft.com/office/officeart/2005/8/layout/hList1"/>
    <dgm:cxn modelId="{922026F3-6D3B-4DF5-B391-62E64E29C2F0}" type="presParOf" srcId="{77916C17-018C-457B-B012-0A3F0F11086D}" destId="{985961B4-063C-4E7D-B3CB-2D4AF9E59890}" srcOrd="1" destOrd="0" presId="urn:microsoft.com/office/officeart/2005/8/layout/hList1"/>
    <dgm:cxn modelId="{236FEB76-B11E-4351-9CD7-2ED82B13971D}" type="presParOf" srcId="{D840AB78-93AA-4447-BD19-A1F002A775B8}" destId="{DC3AB966-BF43-4FAD-913F-6B7B621AF7E3}" srcOrd="1" destOrd="0" presId="urn:microsoft.com/office/officeart/2005/8/layout/hList1"/>
    <dgm:cxn modelId="{D5FC2C5D-43E9-476A-A8F4-BAFE6713116B}" type="presParOf" srcId="{D840AB78-93AA-4447-BD19-A1F002A775B8}" destId="{7610392C-7481-4DE7-8DFB-B0AC46D7727F}" srcOrd="2" destOrd="0" presId="urn:microsoft.com/office/officeart/2005/8/layout/hList1"/>
    <dgm:cxn modelId="{88D81084-6EB5-4EC2-9C8E-7A4964E68483}" type="presParOf" srcId="{7610392C-7481-4DE7-8DFB-B0AC46D7727F}" destId="{A0A1D66C-690F-4794-A586-3CD30440F43F}" srcOrd="0" destOrd="0" presId="urn:microsoft.com/office/officeart/2005/8/layout/hList1"/>
    <dgm:cxn modelId="{D3C529D1-2E90-4C2A-8D55-8C040B892C1F}" type="presParOf" srcId="{7610392C-7481-4DE7-8DFB-B0AC46D7727F}" destId="{8E7E0D12-9F28-4B82-BD09-01CB49F429F2}" srcOrd="1" destOrd="0" presId="urn:microsoft.com/office/officeart/2005/8/layout/hList1"/>
    <dgm:cxn modelId="{65E1C5AF-70EF-412C-AF2B-18F39AA09C15}" type="presParOf" srcId="{D840AB78-93AA-4447-BD19-A1F002A775B8}" destId="{0BB09498-246B-436A-B2BC-DB2107346080}" srcOrd="3" destOrd="0" presId="urn:microsoft.com/office/officeart/2005/8/layout/hList1"/>
    <dgm:cxn modelId="{7C9A27AC-E8DA-4AA5-80AB-2A4C1830EFF6}" type="presParOf" srcId="{D840AB78-93AA-4447-BD19-A1F002A775B8}" destId="{6A497837-0F80-4E7F-B051-E82FB43B5F8A}" srcOrd="4" destOrd="0" presId="urn:microsoft.com/office/officeart/2005/8/layout/hList1"/>
    <dgm:cxn modelId="{BD1C1ECE-28B2-4418-8D40-9901581866AE}" type="presParOf" srcId="{6A497837-0F80-4E7F-B051-E82FB43B5F8A}" destId="{31E1409B-999D-4E1D-A2FA-C34201559C04}" srcOrd="0" destOrd="0" presId="urn:microsoft.com/office/officeart/2005/8/layout/hList1"/>
    <dgm:cxn modelId="{02B880C3-A699-438D-AACC-7814A7468855}" type="presParOf" srcId="{6A497837-0F80-4E7F-B051-E82FB43B5F8A}" destId="{479BF740-A5F1-4163-AAD3-9E1F13B96CF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791843-6CCA-41FF-B40F-F20E320A52F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E84962D-1A6E-4316-B90A-19996A87D75C}">
      <dgm:prSet/>
      <dgm:spPr/>
      <dgm:t>
        <a:bodyPr/>
        <a:lstStyle/>
        <a:p>
          <a:r>
            <a:rPr lang="en-US" b="0" i="0"/>
            <a:t>Bowentækni er bandvefslosunarmeðferð</a:t>
          </a:r>
          <a:r>
            <a:rPr lang="en-US"/>
            <a:t>.</a:t>
          </a:r>
        </a:p>
      </dgm:t>
    </dgm:pt>
    <dgm:pt modelId="{599DDBB9-9DC5-4135-B0EF-A640F097D8B2}" type="parTrans" cxnId="{0FF131BC-56DE-43C4-B49F-BA2DFEAFB31B}">
      <dgm:prSet/>
      <dgm:spPr/>
      <dgm:t>
        <a:bodyPr/>
        <a:lstStyle/>
        <a:p>
          <a:endParaRPr lang="en-US"/>
        </a:p>
      </dgm:t>
    </dgm:pt>
    <dgm:pt modelId="{B249EB9E-2138-438B-9B14-932D63D0F4B9}" type="sibTrans" cxnId="{0FF131BC-56DE-43C4-B49F-BA2DFEAFB31B}">
      <dgm:prSet/>
      <dgm:spPr/>
      <dgm:t>
        <a:bodyPr/>
        <a:lstStyle/>
        <a:p>
          <a:endParaRPr lang="en-US"/>
        </a:p>
      </dgm:t>
    </dgm:pt>
    <dgm:pt modelId="{C807A6B7-8A29-421B-A068-5B4921FC2257}">
      <dgm:prSet/>
      <dgm:spPr/>
      <dgm:t>
        <a:bodyPr/>
        <a:lstStyle/>
        <a:p>
          <a:r>
            <a:rPr lang="en-US"/>
            <a:t>Þróuð af Tom Bowen (f. 1916, d.1982).</a:t>
          </a:r>
        </a:p>
      </dgm:t>
    </dgm:pt>
    <dgm:pt modelId="{E42585BF-C538-45C0-9C90-D66C77B89A7B}" type="parTrans" cxnId="{2172D35C-64E3-4D64-9B92-6964F12C7EDD}">
      <dgm:prSet/>
      <dgm:spPr/>
      <dgm:t>
        <a:bodyPr/>
        <a:lstStyle/>
        <a:p>
          <a:endParaRPr lang="en-US"/>
        </a:p>
      </dgm:t>
    </dgm:pt>
    <dgm:pt modelId="{EC57BC44-746D-4A3F-AE30-1AF334FD2578}" type="sibTrans" cxnId="{2172D35C-64E3-4D64-9B92-6964F12C7EDD}">
      <dgm:prSet/>
      <dgm:spPr/>
      <dgm:t>
        <a:bodyPr/>
        <a:lstStyle/>
        <a:p>
          <a:endParaRPr lang="en-US"/>
        </a:p>
      </dgm:t>
    </dgm:pt>
    <dgm:pt modelId="{F9D5D6DE-D9CE-43C8-A005-563145E0F8B2}">
      <dgm:prSet/>
      <dgm:spPr/>
      <dgm:t>
        <a:bodyPr/>
        <a:lstStyle/>
        <a:p>
          <a:r>
            <a:rPr lang="en-US"/>
            <a:t>E</a:t>
          </a:r>
          <a:r>
            <a:rPr lang="en-US" b="0" i="0"/>
            <a:t>inföld, mjúk og áhrifarík meðferð.</a:t>
          </a:r>
          <a:endParaRPr lang="en-US"/>
        </a:p>
      </dgm:t>
    </dgm:pt>
    <dgm:pt modelId="{13191E54-8D3D-4F69-A6E0-C366AB50304A}" type="parTrans" cxnId="{DA48F843-26D8-4444-BC75-DEF607C0B12A}">
      <dgm:prSet/>
      <dgm:spPr/>
      <dgm:t>
        <a:bodyPr/>
        <a:lstStyle/>
        <a:p>
          <a:endParaRPr lang="en-US"/>
        </a:p>
      </dgm:t>
    </dgm:pt>
    <dgm:pt modelId="{BA03890D-ED97-43C8-8BAE-9F41B3C1C5BC}" type="sibTrans" cxnId="{DA48F843-26D8-4444-BC75-DEF607C0B12A}">
      <dgm:prSet/>
      <dgm:spPr/>
      <dgm:t>
        <a:bodyPr/>
        <a:lstStyle/>
        <a:p>
          <a:endParaRPr lang="en-US"/>
        </a:p>
      </dgm:t>
    </dgm:pt>
    <dgm:pt modelId="{5F4A9199-9229-4991-9531-FC44073F0ADE}">
      <dgm:prSet/>
      <dgm:spPr/>
      <dgm:t>
        <a:bodyPr/>
        <a:lstStyle/>
        <a:p>
          <a:r>
            <a:rPr lang="en-US"/>
            <a:t>R</a:t>
          </a:r>
          <a:r>
            <a:rPr lang="en-US" b="0" i="0"/>
            <a:t>öð mjúkra hreyfinga yfir vöðva, sinar og aðra mjúka vefi.</a:t>
          </a:r>
          <a:endParaRPr lang="en-US"/>
        </a:p>
      </dgm:t>
    </dgm:pt>
    <dgm:pt modelId="{B19599D8-E222-4322-AA86-711A823E8ACA}" type="parTrans" cxnId="{47592473-E42A-4757-A20B-6645383216BD}">
      <dgm:prSet/>
      <dgm:spPr/>
      <dgm:t>
        <a:bodyPr/>
        <a:lstStyle/>
        <a:p>
          <a:endParaRPr lang="en-US"/>
        </a:p>
      </dgm:t>
    </dgm:pt>
    <dgm:pt modelId="{CB05BF34-B344-4719-8B03-5F92DFFF6AB1}" type="sibTrans" cxnId="{47592473-E42A-4757-A20B-6645383216BD}">
      <dgm:prSet/>
      <dgm:spPr/>
      <dgm:t>
        <a:bodyPr/>
        <a:lstStyle/>
        <a:p>
          <a:endParaRPr lang="en-US"/>
        </a:p>
      </dgm:t>
    </dgm:pt>
    <dgm:pt modelId="{1ABFD599-C5E0-4829-A0C6-18D4CFB729F8}">
      <dgm:prSet/>
      <dgm:spPr/>
      <dgm:t>
        <a:bodyPr/>
        <a:lstStyle/>
        <a:p>
          <a:r>
            <a:rPr lang="en-US"/>
            <a:t>L</a:t>
          </a:r>
          <a:r>
            <a:rPr lang="en-US" b="0" i="0"/>
            <a:t>osar spennu sem hefur byggst upp, líkamlega og/eða andlega.</a:t>
          </a:r>
          <a:endParaRPr lang="en-US"/>
        </a:p>
      </dgm:t>
    </dgm:pt>
    <dgm:pt modelId="{24C30DEC-397B-46D4-B967-61FA5CAB843E}" type="parTrans" cxnId="{77ADF549-11C2-4C05-8473-56E71583E020}">
      <dgm:prSet/>
      <dgm:spPr/>
      <dgm:t>
        <a:bodyPr/>
        <a:lstStyle/>
        <a:p>
          <a:endParaRPr lang="en-US"/>
        </a:p>
      </dgm:t>
    </dgm:pt>
    <dgm:pt modelId="{1EA36EAF-8E5A-4BB8-85C8-DAB84F420585}" type="sibTrans" cxnId="{77ADF549-11C2-4C05-8473-56E71583E020}">
      <dgm:prSet/>
      <dgm:spPr/>
      <dgm:t>
        <a:bodyPr/>
        <a:lstStyle/>
        <a:p>
          <a:endParaRPr lang="en-US"/>
        </a:p>
      </dgm:t>
    </dgm:pt>
    <dgm:pt modelId="{7EFF72E3-7CEB-498E-ABF3-4848F2D10C1A}" type="pres">
      <dgm:prSet presAssocID="{5D791843-6CCA-41FF-B40F-F20E320A52F4}" presName="vert0" presStyleCnt="0">
        <dgm:presLayoutVars>
          <dgm:dir/>
          <dgm:animOne val="branch"/>
          <dgm:animLvl val="lvl"/>
        </dgm:presLayoutVars>
      </dgm:prSet>
      <dgm:spPr/>
    </dgm:pt>
    <dgm:pt modelId="{C7A740A4-2145-4699-A7C7-4D312B6D3718}" type="pres">
      <dgm:prSet presAssocID="{4E84962D-1A6E-4316-B90A-19996A87D75C}" presName="thickLine" presStyleLbl="alignNode1" presStyleIdx="0" presStyleCnt="5"/>
      <dgm:spPr/>
    </dgm:pt>
    <dgm:pt modelId="{848E53B5-6A06-44CE-AB0C-92245BF2CC51}" type="pres">
      <dgm:prSet presAssocID="{4E84962D-1A6E-4316-B90A-19996A87D75C}" presName="horz1" presStyleCnt="0"/>
      <dgm:spPr/>
    </dgm:pt>
    <dgm:pt modelId="{4DAA3D15-D155-4966-9DF5-782F7FFE728B}" type="pres">
      <dgm:prSet presAssocID="{4E84962D-1A6E-4316-B90A-19996A87D75C}" presName="tx1" presStyleLbl="revTx" presStyleIdx="0" presStyleCnt="5"/>
      <dgm:spPr/>
    </dgm:pt>
    <dgm:pt modelId="{ED0A0890-4418-4E35-95F4-DDCC29667C72}" type="pres">
      <dgm:prSet presAssocID="{4E84962D-1A6E-4316-B90A-19996A87D75C}" presName="vert1" presStyleCnt="0"/>
      <dgm:spPr/>
    </dgm:pt>
    <dgm:pt modelId="{B6F87EC8-0BFA-4DDF-94F5-13C78E44DAE9}" type="pres">
      <dgm:prSet presAssocID="{C807A6B7-8A29-421B-A068-5B4921FC2257}" presName="thickLine" presStyleLbl="alignNode1" presStyleIdx="1" presStyleCnt="5"/>
      <dgm:spPr/>
    </dgm:pt>
    <dgm:pt modelId="{0F6AB34F-DC2F-482F-9542-9ED54FF95098}" type="pres">
      <dgm:prSet presAssocID="{C807A6B7-8A29-421B-A068-5B4921FC2257}" presName="horz1" presStyleCnt="0"/>
      <dgm:spPr/>
    </dgm:pt>
    <dgm:pt modelId="{BDDBD944-9EB4-4DA5-B22A-F5B90D696DE8}" type="pres">
      <dgm:prSet presAssocID="{C807A6B7-8A29-421B-A068-5B4921FC2257}" presName="tx1" presStyleLbl="revTx" presStyleIdx="1" presStyleCnt="5"/>
      <dgm:spPr/>
    </dgm:pt>
    <dgm:pt modelId="{14316E03-21CC-401C-99F8-79B70C6439EF}" type="pres">
      <dgm:prSet presAssocID="{C807A6B7-8A29-421B-A068-5B4921FC2257}" presName="vert1" presStyleCnt="0"/>
      <dgm:spPr/>
    </dgm:pt>
    <dgm:pt modelId="{BCD308F8-274E-4E7F-AA49-EA8F45B9BD9C}" type="pres">
      <dgm:prSet presAssocID="{F9D5D6DE-D9CE-43C8-A005-563145E0F8B2}" presName="thickLine" presStyleLbl="alignNode1" presStyleIdx="2" presStyleCnt="5"/>
      <dgm:spPr/>
    </dgm:pt>
    <dgm:pt modelId="{3BA068C6-7061-4401-B22D-D321ED5DA67D}" type="pres">
      <dgm:prSet presAssocID="{F9D5D6DE-D9CE-43C8-A005-563145E0F8B2}" presName="horz1" presStyleCnt="0"/>
      <dgm:spPr/>
    </dgm:pt>
    <dgm:pt modelId="{944AE22B-8378-4E80-B897-7878D0C6538C}" type="pres">
      <dgm:prSet presAssocID="{F9D5D6DE-D9CE-43C8-A005-563145E0F8B2}" presName="tx1" presStyleLbl="revTx" presStyleIdx="2" presStyleCnt="5"/>
      <dgm:spPr/>
    </dgm:pt>
    <dgm:pt modelId="{2238420D-763D-47B0-84E1-00D012267C94}" type="pres">
      <dgm:prSet presAssocID="{F9D5D6DE-D9CE-43C8-A005-563145E0F8B2}" presName="vert1" presStyleCnt="0"/>
      <dgm:spPr/>
    </dgm:pt>
    <dgm:pt modelId="{01F75465-333C-43CD-ACB1-9192DAE50405}" type="pres">
      <dgm:prSet presAssocID="{5F4A9199-9229-4991-9531-FC44073F0ADE}" presName="thickLine" presStyleLbl="alignNode1" presStyleIdx="3" presStyleCnt="5"/>
      <dgm:spPr/>
    </dgm:pt>
    <dgm:pt modelId="{EE013BA8-4471-4E34-99EE-AFA70FE8AA97}" type="pres">
      <dgm:prSet presAssocID="{5F4A9199-9229-4991-9531-FC44073F0ADE}" presName="horz1" presStyleCnt="0"/>
      <dgm:spPr/>
    </dgm:pt>
    <dgm:pt modelId="{2C18F77B-A327-4D10-9B41-71B3057FE18B}" type="pres">
      <dgm:prSet presAssocID="{5F4A9199-9229-4991-9531-FC44073F0ADE}" presName="tx1" presStyleLbl="revTx" presStyleIdx="3" presStyleCnt="5"/>
      <dgm:spPr/>
    </dgm:pt>
    <dgm:pt modelId="{C42B0001-7A73-4043-B299-BCCCB0A5430F}" type="pres">
      <dgm:prSet presAssocID="{5F4A9199-9229-4991-9531-FC44073F0ADE}" presName="vert1" presStyleCnt="0"/>
      <dgm:spPr/>
    </dgm:pt>
    <dgm:pt modelId="{88397F9E-4C28-4334-98E7-1C05E678ECC1}" type="pres">
      <dgm:prSet presAssocID="{1ABFD599-C5E0-4829-A0C6-18D4CFB729F8}" presName="thickLine" presStyleLbl="alignNode1" presStyleIdx="4" presStyleCnt="5"/>
      <dgm:spPr/>
    </dgm:pt>
    <dgm:pt modelId="{1B4EE6EA-4971-4BBE-A78B-512FCD2C86B7}" type="pres">
      <dgm:prSet presAssocID="{1ABFD599-C5E0-4829-A0C6-18D4CFB729F8}" presName="horz1" presStyleCnt="0"/>
      <dgm:spPr/>
    </dgm:pt>
    <dgm:pt modelId="{E269717C-A6AD-40CE-9DE0-FDFAD6404F28}" type="pres">
      <dgm:prSet presAssocID="{1ABFD599-C5E0-4829-A0C6-18D4CFB729F8}" presName="tx1" presStyleLbl="revTx" presStyleIdx="4" presStyleCnt="5"/>
      <dgm:spPr/>
    </dgm:pt>
    <dgm:pt modelId="{5C15E282-6518-43E7-97AD-6158C56C6118}" type="pres">
      <dgm:prSet presAssocID="{1ABFD599-C5E0-4829-A0C6-18D4CFB729F8}" presName="vert1" presStyleCnt="0"/>
      <dgm:spPr/>
    </dgm:pt>
  </dgm:ptLst>
  <dgm:cxnLst>
    <dgm:cxn modelId="{2172D35C-64E3-4D64-9B92-6964F12C7EDD}" srcId="{5D791843-6CCA-41FF-B40F-F20E320A52F4}" destId="{C807A6B7-8A29-421B-A068-5B4921FC2257}" srcOrd="1" destOrd="0" parTransId="{E42585BF-C538-45C0-9C90-D66C77B89A7B}" sibTransId="{EC57BC44-746D-4A3F-AE30-1AF334FD2578}"/>
    <dgm:cxn modelId="{DA48F843-26D8-4444-BC75-DEF607C0B12A}" srcId="{5D791843-6CCA-41FF-B40F-F20E320A52F4}" destId="{F9D5D6DE-D9CE-43C8-A005-563145E0F8B2}" srcOrd="2" destOrd="0" parTransId="{13191E54-8D3D-4F69-A6E0-C366AB50304A}" sibTransId="{BA03890D-ED97-43C8-8BAE-9F41B3C1C5BC}"/>
    <dgm:cxn modelId="{77ADF549-11C2-4C05-8473-56E71583E020}" srcId="{5D791843-6CCA-41FF-B40F-F20E320A52F4}" destId="{1ABFD599-C5E0-4829-A0C6-18D4CFB729F8}" srcOrd="4" destOrd="0" parTransId="{24C30DEC-397B-46D4-B967-61FA5CAB843E}" sibTransId="{1EA36EAF-8E5A-4BB8-85C8-DAB84F420585}"/>
    <dgm:cxn modelId="{47592473-E42A-4757-A20B-6645383216BD}" srcId="{5D791843-6CCA-41FF-B40F-F20E320A52F4}" destId="{5F4A9199-9229-4991-9531-FC44073F0ADE}" srcOrd="3" destOrd="0" parTransId="{B19599D8-E222-4322-AA86-711A823E8ACA}" sibTransId="{CB05BF34-B344-4719-8B03-5F92DFFF6AB1}"/>
    <dgm:cxn modelId="{7AA0145A-9D44-4A52-860C-27E4FF00D389}" type="presOf" srcId="{F9D5D6DE-D9CE-43C8-A005-563145E0F8B2}" destId="{944AE22B-8378-4E80-B897-7878D0C6538C}" srcOrd="0" destOrd="0" presId="urn:microsoft.com/office/officeart/2008/layout/LinedList"/>
    <dgm:cxn modelId="{14278E81-CCC7-4946-96C3-7D688303F181}" type="presOf" srcId="{C807A6B7-8A29-421B-A068-5B4921FC2257}" destId="{BDDBD944-9EB4-4DA5-B22A-F5B90D696DE8}" srcOrd="0" destOrd="0" presId="urn:microsoft.com/office/officeart/2008/layout/LinedList"/>
    <dgm:cxn modelId="{3BDBEC94-C4DE-4B0F-A355-0EFD9074382D}" type="presOf" srcId="{5D791843-6CCA-41FF-B40F-F20E320A52F4}" destId="{7EFF72E3-7CEB-498E-ABF3-4848F2D10C1A}" srcOrd="0" destOrd="0" presId="urn:microsoft.com/office/officeart/2008/layout/LinedList"/>
    <dgm:cxn modelId="{0FF131BC-56DE-43C4-B49F-BA2DFEAFB31B}" srcId="{5D791843-6CCA-41FF-B40F-F20E320A52F4}" destId="{4E84962D-1A6E-4316-B90A-19996A87D75C}" srcOrd="0" destOrd="0" parTransId="{599DDBB9-9DC5-4135-B0EF-A640F097D8B2}" sibTransId="{B249EB9E-2138-438B-9B14-932D63D0F4B9}"/>
    <dgm:cxn modelId="{67C58EDE-CB95-4359-BA0E-1CF3EC36976B}" type="presOf" srcId="{4E84962D-1A6E-4316-B90A-19996A87D75C}" destId="{4DAA3D15-D155-4966-9DF5-782F7FFE728B}" srcOrd="0" destOrd="0" presId="urn:microsoft.com/office/officeart/2008/layout/LinedList"/>
    <dgm:cxn modelId="{71A2A2F0-4F1D-4FB7-89A7-5DC24E4D027F}" type="presOf" srcId="{5F4A9199-9229-4991-9531-FC44073F0ADE}" destId="{2C18F77B-A327-4D10-9B41-71B3057FE18B}" srcOrd="0" destOrd="0" presId="urn:microsoft.com/office/officeart/2008/layout/LinedList"/>
    <dgm:cxn modelId="{29B645F7-FC23-4965-B704-4404F82BF2FF}" type="presOf" srcId="{1ABFD599-C5E0-4829-A0C6-18D4CFB729F8}" destId="{E269717C-A6AD-40CE-9DE0-FDFAD6404F28}" srcOrd="0" destOrd="0" presId="urn:microsoft.com/office/officeart/2008/layout/LinedList"/>
    <dgm:cxn modelId="{20230835-542E-44AD-8C29-23C52F7206D4}" type="presParOf" srcId="{7EFF72E3-7CEB-498E-ABF3-4848F2D10C1A}" destId="{C7A740A4-2145-4699-A7C7-4D312B6D3718}" srcOrd="0" destOrd="0" presId="urn:microsoft.com/office/officeart/2008/layout/LinedList"/>
    <dgm:cxn modelId="{3448F882-76C5-4C48-8F7D-F56CB2F773BC}" type="presParOf" srcId="{7EFF72E3-7CEB-498E-ABF3-4848F2D10C1A}" destId="{848E53B5-6A06-44CE-AB0C-92245BF2CC51}" srcOrd="1" destOrd="0" presId="urn:microsoft.com/office/officeart/2008/layout/LinedList"/>
    <dgm:cxn modelId="{DE415B18-2F42-498D-9654-B72B914C1B4B}" type="presParOf" srcId="{848E53B5-6A06-44CE-AB0C-92245BF2CC51}" destId="{4DAA3D15-D155-4966-9DF5-782F7FFE728B}" srcOrd="0" destOrd="0" presId="urn:microsoft.com/office/officeart/2008/layout/LinedList"/>
    <dgm:cxn modelId="{A4FB16FD-D746-480D-A740-911D0B24B2E9}" type="presParOf" srcId="{848E53B5-6A06-44CE-AB0C-92245BF2CC51}" destId="{ED0A0890-4418-4E35-95F4-DDCC29667C72}" srcOrd="1" destOrd="0" presId="urn:microsoft.com/office/officeart/2008/layout/LinedList"/>
    <dgm:cxn modelId="{CDB75574-18B8-4722-BF79-2E18CCE2EC67}" type="presParOf" srcId="{7EFF72E3-7CEB-498E-ABF3-4848F2D10C1A}" destId="{B6F87EC8-0BFA-4DDF-94F5-13C78E44DAE9}" srcOrd="2" destOrd="0" presId="urn:microsoft.com/office/officeart/2008/layout/LinedList"/>
    <dgm:cxn modelId="{1670AED7-442B-4248-85A4-F8EA43233C71}" type="presParOf" srcId="{7EFF72E3-7CEB-498E-ABF3-4848F2D10C1A}" destId="{0F6AB34F-DC2F-482F-9542-9ED54FF95098}" srcOrd="3" destOrd="0" presId="urn:microsoft.com/office/officeart/2008/layout/LinedList"/>
    <dgm:cxn modelId="{E48AD37D-FAEE-49A7-B18D-7C8F986BCCC8}" type="presParOf" srcId="{0F6AB34F-DC2F-482F-9542-9ED54FF95098}" destId="{BDDBD944-9EB4-4DA5-B22A-F5B90D696DE8}" srcOrd="0" destOrd="0" presId="urn:microsoft.com/office/officeart/2008/layout/LinedList"/>
    <dgm:cxn modelId="{E4234565-8CB8-4C5F-9BDF-E903458DD059}" type="presParOf" srcId="{0F6AB34F-DC2F-482F-9542-9ED54FF95098}" destId="{14316E03-21CC-401C-99F8-79B70C6439EF}" srcOrd="1" destOrd="0" presId="urn:microsoft.com/office/officeart/2008/layout/LinedList"/>
    <dgm:cxn modelId="{76311E3C-8747-490A-A715-F30333C9C74D}" type="presParOf" srcId="{7EFF72E3-7CEB-498E-ABF3-4848F2D10C1A}" destId="{BCD308F8-274E-4E7F-AA49-EA8F45B9BD9C}" srcOrd="4" destOrd="0" presId="urn:microsoft.com/office/officeart/2008/layout/LinedList"/>
    <dgm:cxn modelId="{A1CE1BCB-BCAF-4078-BDFE-EB8E6E0F0D8F}" type="presParOf" srcId="{7EFF72E3-7CEB-498E-ABF3-4848F2D10C1A}" destId="{3BA068C6-7061-4401-B22D-D321ED5DA67D}" srcOrd="5" destOrd="0" presId="urn:microsoft.com/office/officeart/2008/layout/LinedList"/>
    <dgm:cxn modelId="{9761379A-E39E-48C1-B599-BFE8D0F5B9DE}" type="presParOf" srcId="{3BA068C6-7061-4401-B22D-D321ED5DA67D}" destId="{944AE22B-8378-4E80-B897-7878D0C6538C}" srcOrd="0" destOrd="0" presId="urn:microsoft.com/office/officeart/2008/layout/LinedList"/>
    <dgm:cxn modelId="{0851B102-C74E-43C8-9E64-F1A31E4E6138}" type="presParOf" srcId="{3BA068C6-7061-4401-B22D-D321ED5DA67D}" destId="{2238420D-763D-47B0-84E1-00D012267C94}" srcOrd="1" destOrd="0" presId="urn:microsoft.com/office/officeart/2008/layout/LinedList"/>
    <dgm:cxn modelId="{67DC9498-25B1-4CE8-94FA-66ED45781A20}" type="presParOf" srcId="{7EFF72E3-7CEB-498E-ABF3-4848F2D10C1A}" destId="{01F75465-333C-43CD-ACB1-9192DAE50405}" srcOrd="6" destOrd="0" presId="urn:microsoft.com/office/officeart/2008/layout/LinedList"/>
    <dgm:cxn modelId="{3972870E-216E-4CB1-B152-8C4BF2A3A2E9}" type="presParOf" srcId="{7EFF72E3-7CEB-498E-ABF3-4848F2D10C1A}" destId="{EE013BA8-4471-4E34-99EE-AFA70FE8AA97}" srcOrd="7" destOrd="0" presId="urn:microsoft.com/office/officeart/2008/layout/LinedList"/>
    <dgm:cxn modelId="{FE0B7A2C-75AA-48BD-9972-94A1A12DBA48}" type="presParOf" srcId="{EE013BA8-4471-4E34-99EE-AFA70FE8AA97}" destId="{2C18F77B-A327-4D10-9B41-71B3057FE18B}" srcOrd="0" destOrd="0" presId="urn:microsoft.com/office/officeart/2008/layout/LinedList"/>
    <dgm:cxn modelId="{D1F3FED7-1CDF-4144-92F9-534370983BA6}" type="presParOf" srcId="{EE013BA8-4471-4E34-99EE-AFA70FE8AA97}" destId="{C42B0001-7A73-4043-B299-BCCCB0A5430F}" srcOrd="1" destOrd="0" presId="urn:microsoft.com/office/officeart/2008/layout/LinedList"/>
    <dgm:cxn modelId="{33E82BDF-7071-4F5D-BBF5-5177FB10E3D7}" type="presParOf" srcId="{7EFF72E3-7CEB-498E-ABF3-4848F2D10C1A}" destId="{88397F9E-4C28-4334-98E7-1C05E678ECC1}" srcOrd="8" destOrd="0" presId="urn:microsoft.com/office/officeart/2008/layout/LinedList"/>
    <dgm:cxn modelId="{8D65B91F-B48F-47AC-8CFC-6D5578B8E214}" type="presParOf" srcId="{7EFF72E3-7CEB-498E-ABF3-4848F2D10C1A}" destId="{1B4EE6EA-4971-4BBE-A78B-512FCD2C86B7}" srcOrd="9" destOrd="0" presId="urn:microsoft.com/office/officeart/2008/layout/LinedList"/>
    <dgm:cxn modelId="{077117A8-DC2E-44F7-9C18-DE5697BA6515}" type="presParOf" srcId="{1B4EE6EA-4971-4BBE-A78B-512FCD2C86B7}" destId="{E269717C-A6AD-40CE-9DE0-FDFAD6404F28}" srcOrd="0" destOrd="0" presId="urn:microsoft.com/office/officeart/2008/layout/LinedList"/>
    <dgm:cxn modelId="{CF63F80A-F692-464D-B08B-014D3F2DB4AF}" type="presParOf" srcId="{1B4EE6EA-4971-4BBE-A78B-512FCD2C86B7}" destId="{5C15E282-6518-43E7-97AD-6158C56C61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76EF7-8EDF-42E1-9274-E9E78990C175}">
      <dsp:nvSpPr>
        <dsp:cNvPr id="0" name=""/>
        <dsp:cNvSpPr/>
      </dsp:nvSpPr>
      <dsp:spPr>
        <a:xfrm>
          <a:off x="3381" y="209391"/>
          <a:ext cx="3296840" cy="6048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100" kern="1200"/>
            <a:t>Kiropraktor</a:t>
          </a:r>
          <a:endParaRPr lang="en-US" sz="2100" kern="1200"/>
        </a:p>
      </dsp:txBody>
      <dsp:txXfrm>
        <a:off x="3381" y="209391"/>
        <a:ext cx="3296840" cy="604800"/>
      </dsp:txXfrm>
    </dsp:sp>
    <dsp:sp modelId="{985961B4-063C-4E7D-B3CB-2D4AF9E59890}">
      <dsp:nvSpPr>
        <dsp:cNvPr id="0" name=""/>
        <dsp:cNvSpPr/>
      </dsp:nvSpPr>
      <dsp:spPr>
        <a:xfrm>
          <a:off x="3381" y="814191"/>
          <a:ext cx="3296840" cy="271021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Leiðréttir skekkjur og misvægi í stoðkerfinu út frá hryggsúlunni með hnykkjum</a:t>
          </a:r>
        </a:p>
      </dsp:txBody>
      <dsp:txXfrm>
        <a:off x="3381" y="814191"/>
        <a:ext cx="3296840" cy="2710215"/>
      </dsp:txXfrm>
    </dsp:sp>
    <dsp:sp modelId="{A0A1D66C-690F-4794-A586-3CD30440F43F}">
      <dsp:nvSpPr>
        <dsp:cNvPr id="0" name=""/>
        <dsp:cNvSpPr/>
      </dsp:nvSpPr>
      <dsp:spPr>
        <a:xfrm>
          <a:off x="3761779" y="209391"/>
          <a:ext cx="3296840" cy="604800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100" kern="1200"/>
            <a:t>Osteopati</a:t>
          </a:r>
          <a:endParaRPr lang="en-US" sz="2100" kern="1200"/>
        </a:p>
      </dsp:txBody>
      <dsp:txXfrm>
        <a:off x="3761779" y="209391"/>
        <a:ext cx="3296840" cy="604800"/>
      </dsp:txXfrm>
    </dsp:sp>
    <dsp:sp modelId="{8E7E0D12-9F28-4B82-BD09-01CB49F429F2}">
      <dsp:nvSpPr>
        <dsp:cNvPr id="0" name=""/>
        <dsp:cNvSpPr/>
      </dsp:nvSpPr>
      <dsp:spPr>
        <a:xfrm>
          <a:off x="3761779" y="814191"/>
          <a:ext cx="3296840" cy="2710215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2100" kern="1200"/>
            <a:t>Losað um liðamót með nærgætnum teygjum og liðkunum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2100" kern="1200"/>
            <a:t>Notaðar almennar vöðva- og bandvefsslakandi aðferðir og nákæmar losanir á liðamótum og mjúkvef</a:t>
          </a:r>
          <a:endParaRPr lang="en-US" sz="2100" kern="1200"/>
        </a:p>
      </dsp:txBody>
      <dsp:txXfrm>
        <a:off x="3761779" y="814191"/>
        <a:ext cx="3296840" cy="2710215"/>
      </dsp:txXfrm>
    </dsp:sp>
    <dsp:sp modelId="{31E1409B-999D-4E1D-A2FA-C34201559C04}">
      <dsp:nvSpPr>
        <dsp:cNvPr id="0" name=""/>
        <dsp:cNvSpPr/>
      </dsp:nvSpPr>
      <dsp:spPr>
        <a:xfrm>
          <a:off x="7520178" y="209391"/>
          <a:ext cx="3296840" cy="60480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s-IS" sz="2100" kern="1200"/>
            <a:t>Natropati</a:t>
          </a:r>
          <a:endParaRPr lang="en-US" sz="2100" kern="1200"/>
        </a:p>
      </dsp:txBody>
      <dsp:txXfrm>
        <a:off x="7520178" y="209391"/>
        <a:ext cx="3296840" cy="604800"/>
      </dsp:txXfrm>
    </dsp:sp>
    <dsp:sp modelId="{479BF740-A5F1-4163-AAD3-9E1F13B96CF2}">
      <dsp:nvSpPr>
        <dsp:cNvPr id="0" name=""/>
        <dsp:cNvSpPr/>
      </dsp:nvSpPr>
      <dsp:spPr>
        <a:xfrm>
          <a:off x="7520178" y="814191"/>
          <a:ext cx="3296840" cy="2710215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/>
            <a:t>Notaðar hnykkingar og meðhöndlun á bandvef (connective tissue) ásamt sérsniðnum æfingum fyrir stoðkerfis vandamál hvers og eins.</a:t>
          </a:r>
        </a:p>
      </dsp:txBody>
      <dsp:txXfrm>
        <a:off x="7520178" y="814191"/>
        <a:ext cx="3296840" cy="27102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740A4-2145-4699-A7C7-4D312B6D3718}">
      <dsp:nvSpPr>
        <dsp:cNvPr id="0" name=""/>
        <dsp:cNvSpPr/>
      </dsp:nvSpPr>
      <dsp:spPr>
        <a:xfrm>
          <a:off x="0" y="675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A3D15-D155-4966-9DF5-782F7FFE728B}">
      <dsp:nvSpPr>
        <dsp:cNvPr id="0" name=""/>
        <dsp:cNvSpPr/>
      </dsp:nvSpPr>
      <dsp:spPr>
        <a:xfrm>
          <a:off x="0" y="675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i="0" kern="1200"/>
            <a:t>Bowentækni er bandvefslosunarmeðferð</a:t>
          </a:r>
          <a:r>
            <a:rPr lang="en-US" sz="3100" kern="1200"/>
            <a:t>.</a:t>
          </a:r>
        </a:p>
      </dsp:txBody>
      <dsp:txXfrm>
        <a:off x="0" y="675"/>
        <a:ext cx="6900512" cy="1106957"/>
      </dsp:txXfrm>
    </dsp:sp>
    <dsp:sp modelId="{B6F87EC8-0BFA-4DDF-94F5-13C78E44DAE9}">
      <dsp:nvSpPr>
        <dsp:cNvPr id="0" name=""/>
        <dsp:cNvSpPr/>
      </dsp:nvSpPr>
      <dsp:spPr>
        <a:xfrm>
          <a:off x="0" y="1107633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DBD944-9EB4-4DA5-B22A-F5B90D696DE8}">
      <dsp:nvSpPr>
        <dsp:cNvPr id="0" name=""/>
        <dsp:cNvSpPr/>
      </dsp:nvSpPr>
      <dsp:spPr>
        <a:xfrm>
          <a:off x="0" y="1107633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Þróuð af Tom Bowen (f. 1916, d.1982).</a:t>
          </a:r>
        </a:p>
      </dsp:txBody>
      <dsp:txXfrm>
        <a:off x="0" y="1107633"/>
        <a:ext cx="6900512" cy="1106957"/>
      </dsp:txXfrm>
    </dsp:sp>
    <dsp:sp modelId="{BCD308F8-274E-4E7F-AA49-EA8F45B9BD9C}">
      <dsp:nvSpPr>
        <dsp:cNvPr id="0" name=""/>
        <dsp:cNvSpPr/>
      </dsp:nvSpPr>
      <dsp:spPr>
        <a:xfrm>
          <a:off x="0" y="221459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AE22B-8378-4E80-B897-7878D0C6538C}">
      <dsp:nvSpPr>
        <dsp:cNvPr id="0" name=""/>
        <dsp:cNvSpPr/>
      </dsp:nvSpPr>
      <dsp:spPr>
        <a:xfrm>
          <a:off x="0" y="2214591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E</a:t>
          </a:r>
          <a:r>
            <a:rPr lang="en-US" sz="3100" b="0" i="0" kern="1200"/>
            <a:t>inföld, mjúk og áhrifarík meðferð.</a:t>
          </a:r>
          <a:endParaRPr lang="en-US" sz="3100" kern="1200"/>
        </a:p>
      </dsp:txBody>
      <dsp:txXfrm>
        <a:off x="0" y="2214591"/>
        <a:ext cx="6900512" cy="1106957"/>
      </dsp:txXfrm>
    </dsp:sp>
    <dsp:sp modelId="{01F75465-333C-43CD-ACB1-9192DAE50405}">
      <dsp:nvSpPr>
        <dsp:cNvPr id="0" name=""/>
        <dsp:cNvSpPr/>
      </dsp:nvSpPr>
      <dsp:spPr>
        <a:xfrm>
          <a:off x="0" y="3321549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8F77B-A327-4D10-9B41-71B3057FE18B}">
      <dsp:nvSpPr>
        <dsp:cNvPr id="0" name=""/>
        <dsp:cNvSpPr/>
      </dsp:nvSpPr>
      <dsp:spPr>
        <a:xfrm>
          <a:off x="0" y="3321549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R</a:t>
          </a:r>
          <a:r>
            <a:rPr lang="en-US" sz="3100" b="0" i="0" kern="1200"/>
            <a:t>öð mjúkra hreyfinga yfir vöðva, sinar og aðra mjúka vefi.</a:t>
          </a:r>
          <a:endParaRPr lang="en-US" sz="3100" kern="1200"/>
        </a:p>
      </dsp:txBody>
      <dsp:txXfrm>
        <a:off x="0" y="3321549"/>
        <a:ext cx="6900512" cy="1106957"/>
      </dsp:txXfrm>
    </dsp:sp>
    <dsp:sp modelId="{88397F9E-4C28-4334-98E7-1C05E678ECC1}">
      <dsp:nvSpPr>
        <dsp:cNvPr id="0" name=""/>
        <dsp:cNvSpPr/>
      </dsp:nvSpPr>
      <dsp:spPr>
        <a:xfrm>
          <a:off x="0" y="4428507"/>
          <a:ext cx="6900512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69717C-A6AD-40CE-9DE0-FDFAD6404F28}">
      <dsp:nvSpPr>
        <dsp:cNvPr id="0" name=""/>
        <dsp:cNvSpPr/>
      </dsp:nvSpPr>
      <dsp:spPr>
        <a:xfrm>
          <a:off x="0" y="4428507"/>
          <a:ext cx="6900512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L</a:t>
          </a:r>
          <a:r>
            <a:rPr lang="en-US" sz="3100" b="0" i="0" kern="1200"/>
            <a:t>osar spennu sem hefur byggst upp, líkamlega og/eða andlega.</a:t>
          </a:r>
          <a:endParaRPr lang="en-US" sz="3100" kern="1200"/>
        </a:p>
      </dsp:txBody>
      <dsp:txXfrm>
        <a:off x="0" y="4428507"/>
        <a:ext cx="6900512" cy="11069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AA56C-36F7-4D8E-BAEA-7A4FFBBE18E4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3E55BD-5C48-4907-BD33-A820C2C17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55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009AC-DEAC-4F10-92F7-9C9152DF46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296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Það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er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blanda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af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fornri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acupuncture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tækni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og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nútíma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sálfræði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.  Saman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vinnur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þetta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til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að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breyta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neikvæðum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tilfinningum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og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hugsunum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á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nokkrum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mínútum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.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þú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„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tappar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“ á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punkta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á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líkamanum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„acupuncture“  um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leið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og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þú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ferð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með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ákveðnar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staðhæfingar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,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losar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þig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við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hið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vonda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og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tekur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inn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hið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góða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. 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Kemur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í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raun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flæði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á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orku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þína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, –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eða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breytir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henni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. –</a:t>
            </a:r>
          </a:p>
          <a:p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Þegar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orkubrautirnar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eru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örvaðar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, um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leið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og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við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hugsum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um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hið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neikvæða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ástand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, fer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hin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staðnaða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orka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að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hreyfast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,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og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skipta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út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kvíða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,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ótta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,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reiði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,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gremju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o.fl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.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fyrir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ró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,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öryggi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,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friði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og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 </a:t>
            </a:r>
            <a:r>
              <a:rPr lang="en-US" b="0" i="0" dirty="0" err="1">
                <a:solidFill>
                  <a:srgbClr val="444444"/>
                </a:solidFill>
                <a:effectLst/>
                <a:latin typeface="Helvetica-Neue"/>
              </a:rPr>
              <a:t>jafnvægi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-Neue"/>
              </a:rPr>
              <a:t>.</a:t>
            </a:r>
            <a:endParaRPr lang="en-US" dirty="0"/>
          </a:p>
          <a:p>
            <a:r>
              <a:rPr lang="en-US" dirty="0" err="1"/>
              <a:t>Sýnir</a:t>
            </a:r>
            <a:r>
              <a:rPr lang="en-US" dirty="0"/>
              <a:t> </a:t>
            </a:r>
            <a:r>
              <a:rPr lang="en-US" dirty="0" err="1"/>
              <a:t>dæmi</a:t>
            </a:r>
            <a:r>
              <a:rPr lang="en-US" dirty="0"/>
              <a:t> um </a:t>
            </a:r>
            <a:r>
              <a:rPr lang="en-US" dirty="0" err="1"/>
              <a:t>að</a:t>
            </a:r>
            <a:r>
              <a:rPr lang="en-US" dirty="0"/>
              <a:t> tappa </a:t>
            </a:r>
            <a:r>
              <a:rPr lang="en-US" dirty="0" err="1"/>
              <a:t>pirring</a:t>
            </a:r>
            <a:r>
              <a:rPr lang="en-US" dirty="0"/>
              <a:t> í </a:t>
            </a:r>
            <a:r>
              <a:rPr lang="en-US" dirty="0" err="1"/>
              <a:t>burtu</a:t>
            </a:r>
            <a:r>
              <a:rPr lang="en-US" dirty="0"/>
              <a:t>: https://www.facebook.com/watch/?v=162664381738370 </a:t>
            </a:r>
          </a:p>
          <a:p>
            <a:endParaRPr lang="en-US" dirty="0"/>
          </a:p>
          <a:p>
            <a:r>
              <a:rPr lang="en-US" dirty="0"/>
              <a:t>https://www.facebook.com/eftaIslandi/videos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009AC-DEAC-4F10-92F7-9C9152DF46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77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Heiluanrtími er oftast  um 1 klst. </a:t>
            </a:r>
          </a:p>
          <a:p>
            <a:r>
              <a:rPr lang="is-IS" dirty="0"/>
              <a:t>Hefbðundnar kínverskar lækningar, nálastungur, þrýstipunktanudd og svæðameðferð vinna yfirletit með orkubrautir á meðan handayfirlagning, kristalar, tónkvíslar, ilmolíur og blómadropar vinna yfirleitt á orkustöðvum og orkusviðum.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009AC-DEAC-4F10-92F7-9C9152DF46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3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Heilsumidstod.is</a:t>
            </a:r>
          </a:p>
          <a:p>
            <a:endParaRPr lang="is-IS" dirty="0"/>
          </a:p>
          <a:p>
            <a:r>
              <a:rPr lang="en-US" b="1" i="0" dirty="0" err="1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Orkubrautirnar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eru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flokkaðar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í 12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aðalrásir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og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10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aukarásir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Rásirnar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mynda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net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brauta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um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líkamann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og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tengja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saman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yfirborð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og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innri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hluta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líkamans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Orkupunktar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eru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svo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á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rásunum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og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kínverskar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nálarstungur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vinna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t.d.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út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frá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þeim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Orkubrautirnar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liggja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eins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og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æða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-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og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taugkerfið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líkamann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þveran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og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endilangan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 Á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þessum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orkubrautum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eru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750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orkupunktar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Brautirnar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tengjast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innbyrðis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og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flytja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orku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(Qi),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Blóð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og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Líkamsvökva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 um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anchez"/>
              </a:rPr>
              <a:t>líkamann</a:t>
            </a:r>
            <a:r>
              <a:rPr lang="en-US" b="0" i="0" dirty="0">
                <a:solidFill>
                  <a:srgbClr val="000000"/>
                </a:solidFill>
                <a:effectLst/>
                <a:latin typeface="Sanchez"/>
              </a:rPr>
              <a:t>. </a:t>
            </a:r>
            <a:endParaRPr lang="en-US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4D5156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Samkvæmt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fræðum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Dr.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Barböru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Brennan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þá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hefur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hver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einstaklingur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ákveðið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1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orkusvið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samkvæmt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hennar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greiningu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skiptist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niður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í 7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aðgreind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svið</a:t>
            </a:r>
            <a:r>
              <a:rPr lang="en-US" b="0" i="0" dirty="0">
                <a:solidFill>
                  <a:srgbClr val="222222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009AC-DEAC-4F10-92F7-9C9152DF46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458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Erfitt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er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að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sanna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tilurð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orkustöðva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sem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fæstir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geta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séð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þær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með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berum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augum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en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mörg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atriði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í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okkar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daglegu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hegðun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gefa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sterklega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til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kynna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tilvist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þeirra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.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Þegar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við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finnum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ást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,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þakklæti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og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kærleikstilfinningu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er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eins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og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tilfinningin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komi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frá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miðri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bringu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en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er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einmitt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hjartastöðin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.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Þegar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okkur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líður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illa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og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eigum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erfitt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með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að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tjá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okkur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fáum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við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kökk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í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hálsinn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sem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hálsstöðin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er.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Þegar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við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finnum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fyrir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óöryggi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og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kvíða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setjum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við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oft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hendur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í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kross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yfir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magann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nákvæmlega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á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þann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stað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þar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sem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1" i="0" dirty="0" err="1">
                <a:solidFill>
                  <a:srgbClr val="373737"/>
                </a:solidFill>
                <a:effectLst/>
                <a:latin typeface="Helvetica Neue"/>
              </a:rPr>
              <a:t>magastöðin</a:t>
            </a:r>
            <a:r>
              <a:rPr lang="en-US" b="1" i="0" dirty="0">
                <a:solidFill>
                  <a:srgbClr val="373737"/>
                </a:solidFill>
                <a:effectLst/>
                <a:latin typeface="Helvetica Neue"/>
              </a:rPr>
              <a:t> er.</a:t>
            </a:r>
          </a:p>
          <a:p>
            <a:endParaRPr lang="en-US" b="1" i="0" dirty="0">
              <a:solidFill>
                <a:srgbClr val="373737"/>
              </a:solidFill>
              <a:effectLst/>
              <a:latin typeface="Helvetica Neue"/>
            </a:endParaRPr>
          </a:p>
          <a:p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Þegar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orkustöðvar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eru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í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jafnvægi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er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gott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flæði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á milli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þeirra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og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einnig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um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þær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sjálfar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.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Við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getum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líkt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flæðinu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á milli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þeirra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við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beina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umferðargötu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.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Neikvæðar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hugsanir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og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óuppgerðar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tilfinningar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geta haft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heftandi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áhrif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á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þetta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flæði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og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þá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myndast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þrengingar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.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Líkja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má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þrengingunum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við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hringtorg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sem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orkan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stoppar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of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lengi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í.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Þegar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ójafnvægi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er á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orkuflæðinu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getur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það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orksakað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sjúkdóma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í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þeim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líkamshlutum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sem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orkustöðin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tengist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.</a:t>
            </a:r>
          </a:p>
          <a:p>
            <a:endParaRPr lang="en-US" b="0" i="0" dirty="0">
              <a:solidFill>
                <a:srgbClr val="373737"/>
              </a:solidFill>
              <a:effectLst/>
              <a:latin typeface="Helvetica Neue"/>
            </a:endParaRPr>
          </a:p>
          <a:p>
            <a:pPr algn="l" fontAlgn="base"/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Margar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leiðir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eru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til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að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losa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um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stíflu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í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orkustöð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en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eftirtalin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atriði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hafa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reynst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best: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Öndunaræfingar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, Hatha yoga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æfingar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hugleiðsla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og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heilun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.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Blómadropar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og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kjarnaolíur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hafa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einnig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reynst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vel,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einnig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jákvætt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hugarfar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og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heilnæmt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73737"/>
                </a:solidFill>
                <a:effectLst/>
                <a:latin typeface="Helvetica Neue"/>
              </a:rPr>
              <a:t>mataræði</a:t>
            </a:r>
            <a:r>
              <a:rPr lang="en-US" b="0" i="0" dirty="0">
                <a:solidFill>
                  <a:srgbClr val="373737"/>
                </a:solidFill>
                <a:effectLst/>
                <a:latin typeface="Helvetica Neue"/>
              </a:rPr>
              <a:t>.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9009AC-DEAC-4F10-92F7-9C9152DF46F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2331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en-US" b="0" i="0" dirty="0" err="1">
                <a:effectLst/>
              </a:rPr>
              <a:t>Eru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hluti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af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kínverskri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læknisfræði</a:t>
            </a:r>
            <a:r>
              <a:rPr lang="en-US" b="0" i="0" dirty="0">
                <a:effectLst/>
              </a:rPr>
              <a:t>. </a:t>
            </a:r>
            <a:r>
              <a:rPr lang="en-US" b="0" i="0" dirty="0" err="1">
                <a:effectLst/>
              </a:rPr>
              <a:t>Margt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getur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valdið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sjúkdómum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og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óþægindum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m.a.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tilfinningar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mataræði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veðrátta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slys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streita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og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margt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fleira</a:t>
            </a:r>
            <a:r>
              <a:rPr lang="en-US" b="0" i="0" dirty="0">
                <a:effectLst/>
              </a:rPr>
              <a:t>.</a:t>
            </a:r>
          </a:p>
          <a:p>
            <a:pPr algn="l" fontAlgn="base"/>
            <a:r>
              <a:rPr lang="en-US" b="0" i="0" dirty="0">
                <a:effectLst/>
              </a:rPr>
              <a:t> </a:t>
            </a:r>
          </a:p>
          <a:p>
            <a:pPr algn="l" fontAlgn="base"/>
            <a:r>
              <a:rPr lang="en-US" b="0" i="0" dirty="0" err="1">
                <a:effectLst/>
              </a:rPr>
              <a:t>Manneskjan</a:t>
            </a:r>
            <a:r>
              <a:rPr lang="en-US" b="0" i="0" dirty="0">
                <a:effectLst/>
              </a:rPr>
              <a:t> er </a:t>
            </a:r>
            <a:r>
              <a:rPr lang="en-US" b="0" i="0" dirty="0" err="1">
                <a:effectLst/>
              </a:rPr>
              <a:t>séð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sem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ein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heild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sem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líkami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og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sál</a:t>
            </a:r>
            <a:r>
              <a:rPr lang="en-US" b="0" i="0" dirty="0">
                <a:effectLst/>
              </a:rPr>
              <a:t>. </a:t>
            </a:r>
            <a:r>
              <a:rPr lang="en-US" b="0" i="0" dirty="0" err="1">
                <a:effectLst/>
              </a:rPr>
              <a:t>Nálastungulækningar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eru</a:t>
            </a:r>
            <a:r>
              <a:rPr lang="en-US" b="0" i="0" dirty="0">
                <a:effectLst/>
              </a:rPr>
              <a:t> oft </a:t>
            </a:r>
            <a:r>
              <a:rPr lang="en-US" b="0" i="0" dirty="0" err="1">
                <a:effectLst/>
              </a:rPr>
              <a:t>notaðar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sem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fyrirbyggjandi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meðferð</a:t>
            </a:r>
            <a:r>
              <a:rPr lang="en-US" b="0" i="0" dirty="0">
                <a:effectLst/>
              </a:rPr>
              <a:t>. </a:t>
            </a:r>
            <a:r>
              <a:rPr lang="en-US" b="0" i="0" dirty="0" err="1">
                <a:effectLst/>
              </a:rPr>
              <a:t>Sjúkdómar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verða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yfirleitt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til</a:t>
            </a:r>
            <a:r>
              <a:rPr lang="en-US" b="0" i="0" dirty="0">
                <a:effectLst/>
              </a:rPr>
              <a:t> í </a:t>
            </a:r>
            <a:r>
              <a:rPr lang="en-US" b="0" i="0" dirty="0" err="1">
                <a:effectLst/>
              </a:rPr>
              <a:t>líkamanum</a:t>
            </a:r>
            <a:r>
              <a:rPr lang="en-US" b="0" i="0" dirty="0">
                <a:effectLst/>
              </a:rPr>
              <a:t> á </a:t>
            </a:r>
            <a:r>
              <a:rPr lang="en-US" b="0" i="0" dirty="0" err="1">
                <a:effectLst/>
              </a:rPr>
              <a:t>löngum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tíma</a:t>
            </a:r>
            <a:r>
              <a:rPr lang="en-US" b="0" i="0" dirty="0">
                <a:effectLst/>
              </a:rPr>
              <a:t>. </a:t>
            </a:r>
            <a:r>
              <a:rPr lang="en-US" b="0" i="0" dirty="0" err="1">
                <a:effectLst/>
              </a:rPr>
              <a:t>Með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réttri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greiningu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má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fyrirbyggja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sjúkdóma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þá</a:t>
            </a:r>
            <a:r>
              <a:rPr lang="en-US" b="0" i="0" dirty="0">
                <a:effectLst/>
              </a:rPr>
              <a:t> er </a:t>
            </a:r>
            <a:r>
              <a:rPr lang="en-US" b="0" i="0" dirty="0" err="1">
                <a:effectLst/>
              </a:rPr>
              <a:t>ójafnvægið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sem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fyrir</a:t>
            </a:r>
            <a:r>
              <a:rPr lang="en-US" b="0" i="0" dirty="0">
                <a:effectLst/>
              </a:rPr>
              <a:t> er í </a:t>
            </a:r>
            <a:r>
              <a:rPr lang="en-US" b="0" i="0" dirty="0" err="1">
                <a:effectLst/>
              </a:rPr>
              <a:t>líkamanum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leiðrétt</a:t>
            </a:r>
            <a:r>
              <a:rPr lang="en-US" b="0" i="0" dirty="0">
                <a:effectLst/>
              </a:rPr>
              <a:t>, </a:t>
            </a:r>
            <a:r>
              <a:rPr lang="en-US" b="0" i="0" dirty="0" err="1">
                <a:effectLst/>
              </a:rPr>
              <a:t>ónæmiskerfið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byggt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upp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og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almenn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líðan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og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orka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verður</a:t>
            </a:r>
            <a:r>
              <a:rPr lang="en-US" b="0" i="0" dirty="0">
                <a:effectLst/>
              </a:rPr>
              <a:t> </a:t>
            </a:r>
            <a:r>
              <a:rPr lang="en-US" b="0" i="0" dirty="0" err="1">
                <a:effectLst/>
              </a:rPr>
              <a:t>betri</a:t>
            </a:r>
            <a:r>
              <a:rPr lang="en-US" b="0" i="0" dirty="0">
                <a:effectLst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009AC-DEAC-4F10-92F7-9C9152DF46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36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Kiropraktor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hnykkir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til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að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leiðrétta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skeggjur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í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stoðkerfinu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,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vinnur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osteópatinn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að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því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að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skapa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umhverfi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í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líkamanum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sem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ýtir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undir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að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líkaminn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lækni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 sig </a:t>
            </a:r>
            <a:r>
              <a:rPr lang="en-US" b="0" i="0" dirty="0" err="1">
                <a:solidFill>
                  <a:srgbClr val="666666"/>
                </a:solidFill>
                <a:effectLst/>
                <a:latin typeface="Arimo"/>
              </a:rPr>
              <a:t>sjálfur</a:t>
            </a:r>
            <a:r>
              <a:rPr lang="en-US" b="0" i="0" dirty="0">
                <a:solidFill>
                  <a:srgbClr val="666666"/>
                </a:solidFill>
                <a:effectLst/>
                <a:latin typeface="Arimo"/>
              </a:rPr>
              <a:t>.</a:t>
            </a:r>
            <a:endParaRPr lang="is-I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009AC-DEAC-4F10-92F7-9C9152DF46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50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Shiatsu (er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japanska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og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þýðir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"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fingraþrýstingur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").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Þessi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tegund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nudds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er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eins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konar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punktanudd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 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því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hún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byggist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á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því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að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þrýsta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á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ákveðna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punkta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,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þá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sömu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og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í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kínverskum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 </a:t>
            </a:r>
            <a:r>
              <a:rPr lang="en-US" b="0" i="0" u="none" strike="noStrike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nálastungum</a:t>
            </a:r>
            <a:r>
              <a:rPr lang="en-US" b="0" i="0" u="none" strike="noStrike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.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 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Nuddgjafinn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beitir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mismunandi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taktföstum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þrýstingi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með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fingrunum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á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ákveðna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staði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líkamans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.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Markmiðið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er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að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auka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 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getu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líkamans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til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að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lækna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sig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sjálfur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og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stuðla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að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bættu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heilsufari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. </a:t>
            </a:r>
            <a:endParaRPr lang="en-US" dirty="0"/>
          </a:p>
          <a:p>
            <a:r>
              <a:rPr lang="en-US" dirty="0"/>
              <a:t>http://www.brjostakrabbamein.is/medferdir/ohefdbudnar-laekningar/tegundir/shiatsu/</a:t>
            </a:r>
          </a:p>
          <a:p>
            <a:endParaRPr lang="en-US" dirty="0"/>
          </a:p>
          <a:p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Sé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orkuflæðið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stíflað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einhvers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staðar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nær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líkaminn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ekki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að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 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starfa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eins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vel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og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ella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.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Með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fingranuddinu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eru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þrýstipunktar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og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-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brautir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 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örvaðar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til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að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auka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orkuflæði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um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líkamann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og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koma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á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jafnvægi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.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Sumir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líta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á shiatsu-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meðferð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 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sem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eins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konar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"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nálastungumeðferð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"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án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US" b="0" i="0" dirty="0" err="1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nála</a:t>
            </a:r>
            <a:r>
              <a:rPr lang="en-US" b="0" i="0" dirty="0">
                <a:solidFill>
                  <a:srgbClr val="474747"/>
                </a:solidFill>
                <a:effectLst/>
                <a:latin typeface="Lato" panose="020F0502020204030203" pitchFamily="34" charset="0"/>
              </a:rPr>
              <a:t>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009AC-DEAC-4F10-92F7-9C9152DF46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378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Shiatsu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þýðir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hreinlega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fingurþrýstingur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svokallað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þrýstipunktanudd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byggist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á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svipaðri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hugmyndafræði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nálastungur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Líkamsþyngdin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er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notuð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á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meðan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að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þrýstingur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er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settur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á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sérstaka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punkta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á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líkamanum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Þrþstingingurinn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hefur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svo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áhrif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á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orkuna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sem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flæðir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í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gegnum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orkubrautirnar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Orkan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heitir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chi. Shiatsu er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notað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til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að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meðhöndla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bæði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andleg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líkamleg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mein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eins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og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þunglyndi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kvíða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ógleði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stífleika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höfuðverki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gigt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krampa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eða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tognaða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Helvetica Neue"/>
              </a:rPr>
              <a:t>vöðva</a:t>
            </a:r>
            <a:r>
              <a:rPr lang="en-US" b="0" i="0" dirty="0">
                <a:solidFill>
                  <a:srgbClr val="333333"/>
                </a:solidFill>
                <a:effectLst/>
                <a:latin typeface="Helvetica Neue"/>
              </a:rPr>
              <a:t>.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009AC-DEAC-4F10-92F7-9C9152DF46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50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Bowentæknirinn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notar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fingurna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á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ákveðin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svæði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beitir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mildum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þrýstingi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þess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að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koma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hreyfingu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á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vöðva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vefi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Við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það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fer í gang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ferli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í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bandvef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líkamans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til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að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laga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það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í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ólagi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er,.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halda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öllu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í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réttu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jafnvægi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Allir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þeir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nota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þessa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meðferð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furða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sig á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áhrifamætti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þessarar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mjúku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og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einföldu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meðferðar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Bowentæknir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getur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meðhöndlað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alla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óháð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aldri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009AC-DEAC-4F10-92F7-9C9152DF46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76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3E925-8E6C-9F85-051F-B4A404C38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C5AE1-A841-A4FC-C99B-35C55960B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D988E-67A2-0678-41EB-97BAAC245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3CDB-F4E4-4C4B-93C3-13463555A4B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AFDEE-76DB-22AE-C996-98C16DAC0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76296-ADE2-D641-BD4A-0B0D49C90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5591-ADCA-4CB3-8E50-B21AF816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8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4C64B-6362-A1FC-DBE5-2CD1E854C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D87635-5383-DC75-4611-6F3B8AAEE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9BBE4-7E3A-AEF6-592D-6FFC9335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3CDB-F4E4-4C4B-93C3-13463555A4B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61AE9-56EF-04ED-712B-8BE03CF4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05403-E8A7-A2EA-C91A-941641471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5591-ADCA-4CB3-8E50-B21AF816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9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041691-ADDD-E151-CB4F-E5325809D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E14A-69E7-87E5-0C29-50DDEBA658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BC2D3-3AC7-5ACC-B7AA-D9BFD4BC5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3CDB-F4E4-4C4B-93C3-13463555A4B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7415A-A42E-25C1-DF88-0F207E393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E76F-5F3C-F76B-381A-7A730BA1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5591-ADCA-4CB3-8E50-B21AF816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0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6E720-C022-4CA9-8E6B-E1E73717E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8AD27-0CEF-560F-75A7-8A0480B3F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B40A3-F7C0-26D3-F0B9-CE5B1272C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3CDB-F4E4-4C4B-93C3-13463555A4B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15B8F-A9F7-0A03-17C5-E4A2A97CC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FCE60-9054-7311-B952-04EF61193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5591-ADCA-4CB3-8E50-B21AF816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8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7D7A6-61B5-2A5F-809D-A4450DEC9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37405-A859-0D9A-151B-76728E291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9E377-2D90-05E3-0480-28AE6055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3CDB-F4E4-4C4B-93C3-13463555A4B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69358-324B-FF10-B754-E3B22307F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6168C-2EDF-99EE-2761-02D168EFE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5591-ADCA-4CB3-8E50-B21AF816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7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EA772-349A-0DE6-49BB-5F7A68FAC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9D4A3-6971-6B63-5CFB-B0EF92383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9EBFFC-189E-B545-AB10-9E241BA96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784C6-E2C7-EE55-C079-378320D8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3CDB-F4E4-4C4B-93C3-13463555A4B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4F48D-2A34-FF18-345B-5506B7C2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F5B2D-46D4-09DE-7439-8BE6D6672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5591-ADCA-4CB3-8E50-B21AF816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43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BB70D-FC84-AF69-D2F2-B450CD307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299CA-E4E3-B751-5266-63D5A0C83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413F9-416A-C7D1-CEF2-36D939A2C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EA6AEF-F9D4-9D24-5F26-984473F347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94DB37-BB16-C9F9-EC04-5176D9B16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4F3ED7-68D7-1D01-CB9C-0DCBEE0C2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3CDB-F4E4-4C4B-93C3-13463555A4B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7D0E7B-5363-9EA7-D0B1-8B909B5B8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CBEF35-4536-DE29-9C91-BB3C8502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5591-ADCA-4CB3-8E50-B21AF816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9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EFC74-AB64-B2BF-5F71-0E74338B7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B13D5E-71A6-EC52-04D9-0D9521FA9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3CDB-F4E4-4C4B-93C3-13463555A4B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D4D4F-AA43-152B-D805-39C0733A9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A238D1-B4D3-F725-5E4A-195143C2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5591-ADCA-4CB3-8E50-B21AF816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27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4A0E02-2814-8BAA-E202-392AD1754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3CDB-F4E4-4C4B-93C3-13463555A4B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D9F183-0A6F-325F-78B3-C399E3DC2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A8E51-B2C1-858D-521E-64D3F716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5591-ADCA-4CB3-8E50-B21AF816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65C53-27A2-70FA-0DC0-EBC42E5AC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2E9BF-680D-723F-CEDF-CC33F472A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573643-83CC-E110-6F6F-0F420E3444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5BFB13-F939-DE43-790D-A50707BBC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3CDB-F4E4-4C4B-93C3-13463555A4B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ACF05-2FC9-E1D2-9E22-1BA98339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E9D39-E9D6-EDAB-15AB-CD8A82FE0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5591-ADCA-4CB3-8E50-B21AF816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8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57471-9E6F-A463-01D2-11D4401DE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A87805-E440-5F2D-EC14-7CEB1330C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8DF6D-E1A8-1610-FEC8-4C326CA26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F6EF9-0666-F7CC-B7EC-A57D8EA0F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3CDB-F4E4-4C4B-93C3-13463555A4B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69BC8-4FCC-6D7D-16BC-D10A73E4D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2CE75-5069-AEB2-2744-02FAA3AF0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35591-ADCA-4CB3-8E50-B21AF816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2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68F83F-0EE0-D179-E878-BFB5FE2E7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438BC-11EE-D802-F95F-C95E04F59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E91EE-48B3-4D37-61AA-49E3F1A0D9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B3CDB-F4E4-4C4B-93C3-13463555A4B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91B7E-694A-7D03-C180-E10B0E2F2C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2E68E-C641-57FD-DC46-C747355CC0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35591-ADCA-4CB3-8E50-B21AF8162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6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0D7837-9312-06DD-5DC6-B0F19591B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is-IS" sz="4400"/>
              <a:t>Ýmsar meðferðir</a:t>
            </a:r>
            <a:endParaRPr lang="en-US" sz="440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A8F8BFE-DC78-C114-689A-F13C83CFB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r>
              <a:rPr lang="is-IS" dirty="0"/>
              <a:t>María A. Tr. </a:t>
            </a:r>
            <a:endParaRPr lang="en-US" dirty="0"/>
          </a:p>
        </p:txBody>
      </p:sp>
      <p:pic>
        <p:nvPicPr>
          <p:cNvPr id="14" name="Picture 6">
            <a:extLst>
              <a:ext uri="{FF2B5EF4-FFF2-40B4-BE49-F238E27FC236}">
                <a16:creationId xmlns:a16="http://schemas.microsoft.com/office/drawing/2014/main" id="{0C43942D-4F8E-C0DE-6D60-FB07C63FB0C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88" r="9566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05863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A889A-93FD-6E7F-3FA1-97EE2CA04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is-IS" sz="3000"/>
              <a:t>Tapping - </a:t>
            </a:r>
            <a:r>
              <a:rPr lang="en-US" sz="3000" b="0" i="0">
                <a:effectLst/>
                <a:latin typeface="Helvetica-Neue"/>
              </a:rPr>
              <a:t> </a:t>
            </a:r>
            <a:r>
              <a:rPr lang="en-US" sz="3000"/>
              <a:t>EFT eða Emotional Freedom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E1924-89A6-830F-76CD-E759D009F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is-IS" sz="2200"/>
              <a:t>Austræn fræði – örvar nálarstungupunkta</a:t>
            </a:r>
          </a:p>
          <a:p>
            <a:r>
              <a:rPr lang="is-IS" sz="2200"/>
              <a:t>Blanda af nálarstungu tækni og nútíma sálfræði</a:t>
            </a:r>
          </a:p>
          <a:p>
            <a:r>
              <a:rPr lang="is-IS" sz="2200"/>
              <a:t>Breytir neikvæðum tilfinningum og hugsunum með því að banka/tappa á ákveðna staði á líkamanum </a:t>
            </a:r>
          </a:p>
          <a:p>
            <a:r>
              <a:rPr lang="is-IS" sz="2200"/>
              <a:t>Neikvæðu tilfinningarnar hafa valdið stöðnun í orkunni og bankið kemur flæði á og losar um þær </a:t>
            </a:r>
            <a:endParaRPr lang="en-US" sz="2200"/>
          </a:p>
        </p:txBody>
      </p:sp>
      <p:pic>
        <p:nvPicPr>
          <p:cNvPr id="4098" name="Picture 2" descr="Punktarnir | Frelsun tilfinninganna ...">
            <a:extLst>
              <a:ext uri="{FF2B5EF4-FFF2-40B4-BE49-F238E27FC236}">
                <a16:creationId xmlns:a16="http://schemas.microsoft.com/office/drawing/2014/main" id="{4A88B916-6885-576B-0E34-78671B1B1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64798" y="640080"/>
            <a:ext cx="3927467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2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4848-A36C-BAFF-36F6-2323E8C5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is-IS" sz="5400"/>
              <a:t>Heilun</a:t>
            </a: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EE58E-B800-034A-769F-302EEEB94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is-IS" sz="2200" dirty="0"/>
              <a:t>Er meðferð þar sem ætlunin er að hafa áhrif á orkuflæði í líkamanum</a:t>
            </a:r>
          </a:p>
          <a:p>
            <a:r>
              <a:rPr lang="en-US" sz="2200"/>
              <a:t>Hugmyndafræðin</a:t>
            </a:r>
            <a:r>
              <a:rPr lang="en-US" sz="2200" dirty="0"/>
              <a:t> á </a:t>
            </a:r>
            <a:r>
              <a:rPr lang="en-US" sz="2200"/>
              <a:t>bak</a:t>
            </a:r>
            <a:r>
              <a:rPr lang="en-US" sz="2200" dirty="0"/>
              <a:t> </a:t>
            </a:r>
            <a:r>
              <a:rPr lang="en-US" sz="2200"/>
              <a:t>við</a:t>
            </a:r>
            <a:r>
              <a:rPr lang="en-US" sz="2200" dirty="0"/>
              <a:t> </a:t>
            </a:r>
            <a:r>
              <a:rPr lang="en-US" sz="2200"/>
              <a:t>meðferðina</a:t>
            </a:r>
            <a:r>
              <a:rPr lang="en-US" sz="2200" dirty="0"/>
              <a:t> er </a:t>
            </a:r>
            <a:r>
              <a:rPr lang="en-US" sz="2200"/>
              <a:t>að</a:t>
            </a:r>
            <a:r>
              <a:rPr lang="en-US" sz="2200" dirty="0"/>
              <a:t> um </a:t>
            </a:r>
            <a:r>
              <a:rPr lang="en-US" sz="2200"/>
              <a:t>líkamann</a:t>
            </a:r>
            <a:r>
              <a:rPr lang="en-US" sz="2200" dirty="0"/>
              <a:t> </a:t>
            </a:r>
            <a:r>
              <a:rPr lang="en-US" sz="2200"/>
              <a:t>flæðir</a:t>
            </a:r>
            <a:r>
              <a:rPr lang="en-US" sz="2200" dirty="0"/>
              <a:t> </a:t>
            </a:r>
            <a:r>
              <a:rPr lang="en-US" sz="2200"/>
              <a:t>ósýnileg</a:t>
            </a:r>
            <a:r>
              <a:rPr lang="en-US" sz="2200" dirty="0"/>
              <a:t> </a:t>
            </a:r>
            <a:r>
              <a:rPr lang="en-US" sz="2200"/>
              <a:t>orka</a:t>
            </a:r>
            <a:r>
              <a:rPr lang="en-US" sz="2200" dirty="0"/>
              <a:t> um </a:t>
            </a:r>
            <a:r>
              <a:rPr lang="en-US" sz="2200"/>
              <a:t>orkubrautir</a:t>
            </a:r>
            <a:r>
              <a:rPr lang="en-US" sz="2200" dirty="0"/>
              <a:t> </a:t>
            </a:r>
            <a:r>
              <a:rPr lang="en-US" sz="2200"/>
              <a:t>og</a:t>
            </a:r>
            <a:r>
              <a:rPr lang="en-US" sz="2200" dirty="0"/>
              <a:t> </a:t>
            </a:r>
            <a:r>
              <a:rPr lang="en-US" sz="2200"/>
              <a:t>orkustöðvar</a:t>
            </a:r>
            <a:r>
              <a:rPr lang="en-US" sz="2200" dirty="0"/>
              <a:t> í </a:t>
            </a:r>
            <a:r>
              <a:rPr lang="en-US" sz="2200"/>
              <a:t>líkamanum</a:t>
            </a:r>
            <a:r>
              <a:rPr lang="en-US" sz="2200" dirty="0"/>
              <a:t> </a:t>
            </a:r>
            <a:r>
              <a:rPr lang="en-US" sz="2200"/>
              <a:t>og</a:t>
            </a:r>
            <a:r>
              <a:rPr lang="en-US" sz="2200" dirty="0"/>
              <a:t> </a:t>
            </a:r>
            <a:r>
              <a:rPr lang="en-US" sz="2200"/>
              <a:t>út</a:t>
            </a:r>
            <a:r>
              <a:rPr lang="en-US" sz="2200" dirty="0"/>
              <a:t> </a:t>
            </a:r>
            <a:r>
              <a:rPr lang="en-US" sz="2200"/>
              <a:t>fyrir</a:t>
            </a:r>
            <a:r>
              <a:rPr lang="en-US" sz="2200" dirty="0"/>
              <a:t> </a:t>
            </a:r>
            <a:r>
              <a:rPr lang="en-US" sz="2200"/>
              <a:t>hann</a:t>
            </a:r>
            <a:r>
              <a:rPr lang="en-US" sz="2200" dirty="0"/>
              <a:t>, </a:t>
            </a:r>
            <a:r>
              <a:rPr lang="en-US" sz="2200"/>
              <a:t>þ.e</a:t>
            </a:r>
            <a:r>
              <a:rPr lang="en-US" sz="2200" dirty="0"/>
              <a:t>. </a:t>
            </a:r>
            <a:r>
              <a:rPr lang="en-US" sz="2200"/>
              <a:t>út</a:t>
            </a:r>
            <a:r>
              <a:rPr lang="en-US" sz="2200" dirty="0"/>
              <a:t> í </a:t>
            </a:r>
            <a:r>
              <a:rPr lang="en-US" sz="2200"/>
              <a:t>orkusvið</a:t>
            </a:r>
            <a:r>
              <a:rPr lang="en-US" sz="2200" dirty="0"/>
              <a:t> </a:t>
            </a:r>
            <a:r>
              <a:rPr lang="en-US" sz="2200"/>
              <a:t>líkamans</a:t>
            </a:r>
            <a:r>
              <a:rPr lang="en-US" sz="2200" dirty="0"/>
              <a:t>. </a:t>
            </a:r>
          </a:p>
          <a:p>
            <a:r>
              <a:rPr lang="en-US" sz="2200"/>
              <a:t>Heilarinn</a:t>
            </a:r>
            <a:r>
              <a:rPr lang="en-US" sz="2200" dirty="0"/>
              <a:t> </a:t>
            </a:r>
            <a:r>
              <a:rPr lang="en-US" sz="2200"/>
              <a:t>finnur</a:t>
            </a:r>
            <a:r>
              <a:rPr lang="en-US" sz="2200" dirty="0"/>
              <a:t> </a:t>
            </a:r>
            <a:r>
              <a:rPr lang="en-US" sz="2200"/>
              <a:t>vanvirkni</a:t>
            </a:r>
            <a:r>
              <a:rPr lang="en-US" sz="2200" dirty="0"/>
              <a:t> í </a:t>
            </a:r>
            <a:r>
              <a:rPr lang="en-US" sz="2200"/>
              <a:t>orkubrauturm</a:t>
            </a:r>
            <a:r>
              <a:rPr lang="en-US" sz="2200" dirty="0"/>
              <a:t>, </a:t>
            </a:r>
            <a:r>
              <a:rPr lang="en-US" sz="2200"/>
              <a:t>orskustöðvum</a:t>
            </a:r>
            <a:r>
              <a:rPr lang="en-US" sz="2200" dirty="0"/>
              <a:t> </a:t>
            </a:r>
            <a:r>
              <a:rPr lang="en-US" sz="2200"/>
              <a:t>eða</a:t>
            </a:r>
            <a:r>
              <a:rPr lang="en-US" sz="2200" dirty="0"/>
              <a:t> </a:t>
            </a:r>
            <a:r>
              <a:rPr lang="en-US" sz="2200"/>
              <a:t>orkusviðum</a:t>
            </a:r>
            <a:r>
              <a:rPr lang="en-US" sz="2200" dirty="0"/>
              <a:t> </a:t>
            </a:r>
            <a:r>
              <a:rPr lang="en-US" sz="2200"/>
              <a:t>með</a:t>
            </a:r>
            <a:r>
              <a:rPr lang="en-US" sz="2200" dirty="0"/>
              <a:t> </a:t>
            </a:r>
            <a:r>
              <a:rPr lang="en-US" sz="2200"/>
              <a:t>handayfirlagningu</a:t>
            </a:r>
            <a:r>
              <a:rPr lang="en-US" sz="2200" dirty="0"/>
              <a:t> </a:t>
            </a:r>
            <a:r>
              <a:rPr lang="en-US" sz="2200"/>
              <a:t>og</a:t>
            </a:r>
            <a:r>
              <a:rPr lang="en-US" sz="2200" dirty="0"/>
              <a:t> </a:t>
            </a:r>
            <a:r>
              <a:rPr lang="en-US" sz="2200"/>
              <a:t>markmiðið</a:t>
            </a:r>
            <a:r>
              <a:rPr lang="en-US" sz="2200" dirty="0"/>
              <a:t> er </a:t>
            </a:r>
            <a:r>
              <a:rPr lang="en-US" sz="2200"/>
              <a:t>að</a:t>
            </a:r>
            <a:r>
              <a:rPr lang="en-US" sz="2200" dirty="0"/>
              <a:t> </a:t>
            </a:r>
            <a:r>
              <a:rPr lang="en-US" sz="2200"/>
              <a:t>koma</a:t>
            </a:r>
            <a:r>
              <a:rPr lang="en-US" sz="2200" dirty="0"/>
              <a:t> </a:t>
            </a:r>
            <a:r>
              <a:rPr lang="en-US" sz="2200"/>
              <a:t>jafnvægi</a:t>
            </a:r>
            <a:r>
              <a:rPr lang="en-US" sz="2200" dirty="0"/>
              <a:t> á </a:t>
            </a:r>
            <a:r>
              <a:rPr lang="en-US" sz="2200"/>
              <a:t>orkuna</a:t>
            </a:r>
            <a:r>
              <a:rPr lang="en-US" sz="2200" dirty="0"/>
              <a:t>. </a:t>
            </a:r>
          </a:p>
          <a:p>
            <a:r>
              <a:rPr lang="en-US" sz="2200" dirty="0"/>
              <a:t>Ein </a:t>
            </a:r>
            <a:r>
              <a:rPr lang="en-US" sz="2200"/>
              <a:t>af</a:t>
            </a:r>
            <a:r>
              <a:rPr lang="en-US" sz="2200" dirty="0"/>
              <a:t> </a:t>
            </a:r>
            <a:r>
              <a:rPr lang="en-US" sz="2200"/>
              <a:t>elstu</a:t>
            </a:r>
            <a:r>
              <a:rPr lang="en-US" sz="2200" dirty="0"/>
              <a:t> </a:t>
            </a:r>
            <a:r>
              <a:rPr lang="en-US" sz="2200"/>
              <a:t>formum</a:t>
            </a:r>
            <a:r>
              <a:rPr lang="en-US" sz="2200" dirty="0"/>
              <a:t> </a:t>
            </a:r>
            <a:r>
              <a:rPr lang="en-US" sz="2200"/>
              <a:t>lækninga</a:t>
            </a:r>
            <a:r>
              <a:rPr lang="en-US" sz="2200" dirty="0"/>
              <a:t> </a:t>
            </a:r>
            <a:r>
              <a:rPr lang="en-US" sz="2200"/>
              <a:t>og</a:t>
            </a:r>
            <a:r>
              <a:rPr lang="en-US" sz="2200" dirty="0"/>
              <a:t> er </a:t>
            </a:r>
            <a:r>
              <a:rPr lang="en-US" sz="2200"/>
              <a:t>mikilvægur</a:t>
            </a:r>
            <a:r>
              <a:rPr lang="en-US" sz="2200" dirty="0"/>
              <a:t> </a:t>
            </a:r>
            <a:r>
              <a:rPr lang="en-US" sz="2200"/>
              <a:t>þáttur</a:t>
            </a:r>
            <a:r>
              <a:rPr lang="en-US" sz="2200" dirty="0"/>
              <a:t> í </a:t>
            </a:r>
            <a:r>
              <a:rPr lang="en-US" sz="2200"/>
              <a:t>indverskum</a:t>
            </a:r>
            <a:r>
              <a:rPr lang="en-US" sz="2200" dirty="0"/>
              <a:t> </a:t>
            </a:r>
            <a:r>
              <a:rPr lang="en-US" sz="2200"/>
              <a:t>og</a:t>
            </a:r>
            <a:r>
              <a:rPr lang="en-US" sz="2200" dirty="0"/>
              <a:t> </a:t>
            </a:r>
            <a:r>
              <a:rPr lang="en-US" sz="2200"/>
              <a:t>kínverskum</a:t>
            </a:r>
            <a:r>
              <a:rPr lang="en-US" sz="2200" dirty="0"/>
              <a:t> </a:t>
            </a:r>
            <a:r>
              <a:rPr lang="en-US" sz="2200"/>
              <a:t>lækningum</a:t>
            </a:r>
            <a:r>
              <a:rPr lang="en-US" sz="2200" dirty="0"/>
              <a:t>. </a:t>
            </a:r>
          </a:p>
        </p:txBody>
      </p:sp>
      <p:pic>
        <p:nvPicPr>
          <p:cNvPr id="1026" name="Picture 2" descr="Heilun | Betri heilsa - Better body">
            <a:extLst>
              <a:ext uri="{FF2B5EF4-FFF2-40B4-BE49-F238E27FC236}">
                <a16:creationId xmlns:a16="http://schemas.microsoft.com/office/drawing/2014/main" id="{6090617E-FC90-508B-0138-0E9B47D220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2" r="21350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751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85878-460A-A0FE-D3FE-D8F2DFE0B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is-IS" sz="5400"/>
              <a:t>Grunnþættir orkukerfa líkamans</a:t>
            </a:r>
            <a:endParaRPr lang="en-US" sz="540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DC9CB3A5-FA4E-9132-4B08-5FFF818834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9378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EBFA9-3656-8802-3CC5-94AA6DE91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is-IS" dirty="0"/>
              <a:t>Orkubrautir</a:t>
            </a:r>
          </a:p>
          <a:p>
            <a:pPr lvl="1"/>
            <a:r>
              <a:rPr lang="is-IS" sz="2800" dirty="0"/>
              <a:t>12 aðalrásir </a:t>
            </a:r>
          </a:p>
          <a:p>
            <a:pPr lvl="1"/>
            <a:r>
              <a:rPr lang="is-IS" sz="2800" dirty="0"/>
              <a:t>Orkupunktar á rásunum</a:t>
            </a:r>
          </a:p>
          <a:p>
            <a:r>
              <a:rPr lang="is-IS" dirty="0"/>
              <a:t>Orkustöðvar </a:t>
            </a:r>
          </a:p>
          <a:p>
            <a:pPr lvl="1"/>
            <a:r>
              <a:rPr lang="is-IS" sz="2800" dirty="0"/>
              <a:t>Sjö talsins </a:t>
            </a:r>
          </a:p>
          <a:p>
            <a:pPr lvl="1"/>
            <a:r>
              <a:rPr lang="is-IS" sz="2800" dirty="0"/>
              <a:t>Fyrir miðju líkamans</a:t>
            </a:r>
          </a:p>
          <a:p>
            <a:r>
              <a:rPr lang="is-IS" dirty="0"/>
              <a:t>Orkusvið</a:t>
            </a:r>
          </a:p>
          <a:p>
            <a:endParaRPr lang="is-IS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81423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2C275-ECF4-2DF5-D04D-A03D26359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564" y="834888"/>
            <a:ext cx="4314645" cy="622927"/>
          </a:xfrm>
        </p:spPr>
        <p:txBody>
          <a:bodyPr anchor="b">
            <a:normAutofit/>
          </a:bodyPr>
          <a:lstStyle/>
          <a:p>
            <a:r>
              <a:rPr lang="is-IS" sz="3200" dirty="0"/>
              <a:t>Orkustöðvar</a:t>
            </a:r>
            <a:endParaRPr lang="en-US" sz="32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02F19DB7-8576-2DA7-29F3-05E9AF3972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"/>
          <a:stretch/>
        </p:blipFill>
        <p:spPr bwMode="auto">
          <a:xfrm>
            <a:off x="20" y="10"/>
            <a:ext cx="5839077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noFill/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6" name="Content Placeholder 4101">
            <a:extLst>
              <a:ext uri="{FF2B5EF4-FFF2-40B4-BE49-F238E27FC236}">
                <a16:creationId xmlns:a16="http://schemas.microsoft.com/office/drawing/2014/main" id="{FD2B7A2B-F9EE-D44B-420A-B592E1CC7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533723"/>
            <a:ext cx="5474208" cy="4906266"/>
          </a:xfrm>
        </p:spPr>
        <p:txBody>
          <a:bodyPr anchor="t">
            <a:noAutofit/>
          </a:bodyPr>
          <a:lstStyle/>
          <a:p>
            <a:r>
              <a:rPr lang="is-IS" sz="1400" dirty="0"/>
              <a:t>Höfuðstöðin </a:t>
            </a:r>
          </a:p>
          <a:p>
            <a:pPr marL="457200" lvl="1" indent="0">
              <a:buNone/>
            </a:pP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Hún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er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orkustöð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alheimsvitundar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og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stjórnar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öllum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hinum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orkustöðvunum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.</a:t>
            </a:r>
            <a:endParaRPr lang="is-IS" sz="1400" dirty="0"/>
          </a:p>
          <a:p>
            <a:r>
              <a:rPr lang="is-IS" sz="1400" dirty="0"/>
              <a:t>Ennisstöðin</a:t>
            </a:r>
          </a:p>
          <a:p>
            <a:pPr lvl="1"/>
            <a:r>
              <a:rPr lang="en-US" sz="1400" dirty="0">
                <a:solidFill>
                  <a:srgbClr val="393F44"/>
                </a:solidFill>
                <a:latin typeface="brandon-grot-w01-light"/>
              </a:rPr>
              <a:t>E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r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miðstöð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innsæis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og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leiðir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þig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í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átt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að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innri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þekkingu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.</a:t>
            </a:r>
            <a:endParaRPr lang="is-IS" sz="1400" dirty="0"/>
          </a:p>
          <a:p>
            <a:r>
              <a:rPr lang="is-IS" sz="1400" dirty="0"/>
              <a:t>Hálsstöðin</a:t>
            </a:r>
          </a:p>
          <a:p>
            <a:pPr lvl="1"/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Tengist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tjáningu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,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bæði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í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tali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,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hlustun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, list,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söng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og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allt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sem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við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sköpum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. </a:t>
            </a:r>
            <a:endParaRPr lang="is-IS" sz="1400" dirty="0"/>
          </a:p>
          <a:p>
            <a:r>
              <a:rPr lang="en-US" sz="1400" dirty="0" err="1"/>
              <a:t>Hjartastöðin</a:t>
            </a:r>
            <a:endParaRPr lang="en-US" sz="1400" dirty="0"/>
          </a:p>
          <a:p>
            <a:pPr lvl="1"/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Ef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hjartastöðin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er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opin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geyslar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út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frá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þér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ást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og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samúð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,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óskilyrð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ást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. </a:t>
            </a:r>
            <a:endParaRPr lang="en-US" sz="1400" dirty="0"/>
          </a:p>
          <a:p>
            <a:r>
              <a:rPr lang="en-US" sz="1400" dirty="0"/>
              <a:t>Solar plexus</a:t>
            </a:r>
          </a:p>
          <a:p>
            <a:pPr lvl="1"/>
            <a:r>
              <a:rPr lang="en-US" sz="1400" dirty="0">
                <a:solidFill>
                  <a:srgbClr val="393F44"/>
                </a:solidFill>
                <a:latin typeface="brandon-grot-w01-light"/>
              </a:rPr>
              <a:t>E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r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þekkt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sem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valdastöð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og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er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uppspretta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persónulegs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styrks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,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sjálfstrausts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og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viljastyrks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.</a:t>
            </a:r>
            <a:endParaRPr lang="en-US" sz="1400" dirty="0"/>
          </a:p>
          <a:p>
            <a:r>
              <a:rPr lang="en-US" sz="1400" dirty="0" err="1"/>
              <a:t>Magastöðin</a:t>
            </a:r>
            <a:r>
              <a:rPr lang="en-US" sz="1400" dirty="0"/>
              <a:t> </a:t>
            </a:r>
          </a:p>
          <a:p>
            <a:pPr lvl="1"/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Tengist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sköpunargáfu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,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löngunum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,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tilfinningum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og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kynorku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. </a:t>
            </a:r>
            <a:endParaRPr lang="en-US" sz="1400" dirty="0"/>
          </a:p>
          <a:p>
            <a:r>
              <a:rPr lang="en-US" sz="1400" dirty="0" err="1"/>
              <a:t>Rótarstöðin</a:t>
            </a:r>
            <a:endParaRPr lang="en-US" sz="1400" dirty="0"/>
          </a:p>
          <a:p>
            <a:pPr lvl="1"/>
            <a:r>
              <a:rPr lang="en-US" sz="1400" dirty="0" err="1">
                <a:solidFill>
                  <a:srgbClr val="393F44"/>
                </a:solidFill>
                <a:latin typeface="brandon-grot-w01-light"/>
              </a:rPr>
              <a:t>H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efur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áhrif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á 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grunnþarfir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 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okkar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,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jafnvægi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,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öryggi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og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gefur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okkur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 </a:t>
            </a:r>
            <a:r>
              <a:rPr lang="en-US" sz="1400" b="0" i="0" dirty="0" err="1">
                <a:solidFill>
                  <a:srgbClr val="393F44"/>
                </a:solidFill>
                <a:effectLst/>
                <a:latin typeface="brandon-grot-w01-light"/>
              </a:rPr>
              <a:t>jarðtengingu</a:t>
            </a:r>
            <a:r>
              <a:rPr lang="en-US" sz="1400" b="0" i="0" dirty="0">
                <a:solidFill>
                  <a:srgbClr val="393F44"/>
                </a:solidFill>
                <a:effectLst/>
                <a:latin typeface="brandon-grot-w01-light"/>
              </a:rPr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2367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3A391-3B49-3CB7-0A1A-9F1D58F69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is-IS" sz="5400"/>
              <a:t>Nálarstungur</a:t>
            </a: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2D6D7-0EE7-DAED-D6DC-353E0AEA7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is-IS" sz="2000"/>
              <a:t>Kínversk læknisfræði</a:t>
            </a:r>
          </a:p>
          <a:p>
            <a:r>
              <a:rPr lang="is-IS" sz="2000"/>
              <a:t>Horft á mannsekjuna sem heild – líkami og sál</a:t>
            </a:r>
          </a:p>
          <a:p>
            <a:r>
              <a:rPr lang="is-IS" sz="2000"/>
              <a:t>Ójafnvægi veldur sjúdómum – þróast á löngum tíma</a:t>
            </a:r>
          </a:p>
          <a:p>
            <a:r>
              <a:rPr lang="is-IS" sz="2000"/>
              <a:t>Notaðar nálar til að koma jafnvægi á líkamann og ónæmiskerfið byggt upp</a:t>
            </a:r>
          </a:p>
          <a:p>
            <a:r>
              <a:rPr lang="is-IS" sz="2000"/>
              <a:t>Unnið er með nálarnar út frá orkubrautum líkamans </a:t>
            </a:r>
            <a:endParaRPr lang="en-US" sz="2000"/>
          </a:p>
        </p:txBody>
      </p:sp>
      <p:pic>
        <p:nvPicPr>
          <p:cNvPr id="2050" name="Picture 2" descr="Nálastungur | Nálastungur &amp; nudd">
            <a:extLst>
              <a:ext uri="{FF2B5EF4-FFF2-40B4-BE49-F238E27FC236}">
                <a16:creationId xmlns:a16="http://schemas.microsoft.com/office/drawing/2014/main" id="{1FB36C7F-B366-04A4-BEAB-ECBBED2A7F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" r="31927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112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74C20-2300-B237-B451-E122FE1BC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is-IS" sz="4000"/>
              <a:t>Kiropraktor – osteopati - natropati</a:t>
            </a:r>
            <a:endParaRPr lang="en-US" sz="40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47D663-2425-5D53-4AC7-B3D86162E2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2658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401B4-A23D-D794-E00F-EA416E627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is-IS"/>
              <a:t>Shiatsu</a:t>
            </a:r>
            <a:endParaRPr lang="en-US" dirty="0"/>
          </a:p>
        </p:txBody>
      </p:sp>
      <p:pic>
        <p:nvPicPr>
          <p:cNvPr id="4" name="Picture 2" descr="Shiatsu: o que é, para que serve, benefícios e como é feito - Minha Vida">
            <a:extLst>
              <a:ext uri="{FF2B5EF4-FFF2-40B4-BE49-F238E27FC236}">
                <a16:creationId xmlns:a16="http://schemas.microsoft.com/office/drawing/2014/main" id="{B14157C3-D6B4-770F-4695-589AFF11BD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71" r="8794" b="-1"/>
          <a:stretch/>
        </p:blipFill>
        <p:spPr bwMode="auto"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DC061-16A2-97B9-D65B-2FFD9F3F5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r>
              <a:rPr lang="is-IS" sz="2000" dirty="0"/>
              <a:t>Japanskt nudd – shiatsu þýðir fingraþrýstingur</a:t>
            </a:r>
          </a:p>
          <a:p>
            <a:r>
              <a:rPr lang="is-IS" sz="2000" dirty="0"/>
              <a:t>Er nokkurs konar nálastunguaðferð án nála</a:t>
            </a:r>
          </a:p>
          <a:p>
            <a:r>
              <a:rPr lang="en-US" sz="2000" dirty="0" err="1"/>
              <a:t>Með</a:t>
            </a:r>
            <a:r>
              <a:rPr lang="en-US" sz="2000" dirty="0"/>
              <a:t> </a:t>
            </a:r>
            <a:r>
              <a:rPr lang="en-US" sz="2000" dirty="0" err="1"/>
              <a:t>þrýstingi</a:t>
            </a:r>
            <a:r>
              <a:rPr lang="en-US" sz="2000" dirty="0"/>
              <a:t> á </a:t>
            </a:r>
            <a:r>
              <a:rPr lang="en-US" sz="2000" dirty="0" err="1"/>
              <a:t>lykilstaði</a:t>
            </a:r>
            <a:r>
              <a:rPr lang="en-US" sz="2000" dirty="0"/>
              <a:t> er </a:t>
            </a:r>
            <a:r>
              <a:rPr lang="en-US" sz="2000" dirty="0" err="1"/>
              <a:t>stefnt</a:t>
            </a:r>
            <a:r>
              <a:rPr lang="en-US" sz="2000" dirty="0"/>
              <a:t> </a:t>
            </a:r>
            <a:r>
              <a:rPr lang="en-US" sz="2000" dirty="0" err="1"/>
              <a:t>að</a:t>
            </a:r>
            <a:r>
              <a:rPr lang="en-US" sz="2000" dirty="0"/>
              <a:t> </a:t>
            </a:r>
            <a:r>
              <a:rPr lang="en-US" sz="2000" dirty="0" err="1"/>
              <a:t>því</a:t>
            </a:r>
            <a:r>
              <a:rPr lang="en-US" sz="2000" dirty="0"/>
              <a:t> </a:t>
            </a:r>
            <a:r>
              <a:rPr lang="en-US" sz="2000" dirty="0" err="1"/>
              <a:t>að</a:t>
            </a:r>
            <a:r>
              <a:rPr lang="en-US" sz="2000" dirty="0"/>
              <a:t> </a:t>
            </a:r>
            <a:r>
              <a:rPr lang="en-US" sz="2000" dirty="0" err="1"/>
              <a:t>teygja</a:t>
            </a:r>
            <a:r>
              <a:rPr lang="en-US" sz="2000" dirty="0"/>
              <a:t> á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opna</a:t>
            </a:r>
            <a:r>
              <a:rPr lang="en-US" sz="2000" dirty="0"/>
              <a:t> </a:t>
            </a:r>
            <a:r>
              <a:rPr lang="en-US" sz="2000" dirty="0" err="1"/>
              <a:t>leiðir</a:t>
            </a:r>
            <a:r>
              <a:rPr lang="en-US" sz="2000" dirty="0"/>
              <a:t> </a:t>
            </a:r>
            <a:r>
              <a:rPr lang="en-US" sz="2000" dirty="0" err="1"/>
              <a:t>fyrir</a:t>
            </a:r>
            <a:r>
              <a:rPr lang="en-US" sz="2000" dirty="0"/>
              <a:t> </a:t>
            </a:r>
            <a:r>
              <a:rPr lang="en-US" sz="2000" dirty="0" err="1"/>
              <a:t>flæði</a:t>
            </a:r>
            <a:r>
              <a:rPr lang="en-US" sz="2000" dirty="0"/>
              <a:t> </a:t>
            </a:r>
            <a:r>
              <a:rPr lang="en-US" sz="2000" dirty="0" err="1"/>
              <a:t>lífsorkunnar</a:t>
            </a:r>
            <a:r>
              <a:rPr lang="en-US" sz="2000" dirty="0"/>
              <a:t> (qi).</a:t>
            </a:r>
          </a:p>
          <a:p>
            <a:r>
              <a:rPr lang="en-US" sz="2000" dirty="0" err="1"/>
              <a:t>Engin</a:t>
            </a:r>
            <a:r>
              <a:rPr lang="en-US" sz="2000" dirty="0"/>
              <a:t> </a:t>
            </a:r>
            <a:r>
              <a:rPr lang="en-US" sz="2000" dirty="0" err="1"/>
              <a:t>olía</a:t>
            </a:r>
            <a:r>
              <a:rPr lang="en-US" sz="2000" dirty="0"/>
              <a:t> </a:t>
            </a:r>
            <a:r>
              <a:rPr lang="en-US" sz="2000" dirty="0" err="1"/>
              <a:t>notuð</a:t>
            </a:r>
            <a:r>
              <a:rPr lang="en-US" sz="2000" dirty="0"/>
              <a:t>, </a:t>
            </a:r>
            <a:r>
              <a:rPr lang="en-US" sz="2000" dirty="0" err="1"/>
              <a:t>þrýst</a:t>
            </a:r>
            <a:r>
              <a:rPr lang="en-US" sz="2000" dirty="0"/>
              <a:t> á </a:t>
            </a:r>
            <a:r>
              <a:rPr lang="en-US" sz="2000" dirty="0" err="1"/>
              <a:t>punkta</a:t>
            </a:r>
            <a:r>
              <a:rPr lang="en-US" sz="2000" dirty="0"/>
              <a:t> í </a:t>
            </a:r>
            <a:r>
              <a:rPr lang="en-US" sz="2000" dirty="0" err="1"/>
              <a:t>gegnum</a:t>
            </a:r>
            <a:r>
              <a:rPr lang="en-US" sz="2000" dirty="0"/>
              <a:t> </a:t>
            </a:r>
            <a:r>
              <a:rPr lang="en-US" sz="2000" dirty="0" err="1"/>
              <a:t>fatnað</a:t>
            </a:r>
            <a:r>
              <a:rPr lang="en-US" sz="2000" dirty="0"/>
              <a:t> </a:t>
            </a:r>
            <a:endParaRPr lang="is-IS" sz="2000" dirty="0"/>
          </a:p>
        </p:txBody>
      </p:sp>
    </p:spTree>
    <p:extLst>
      <p:ext uri="{BB962C8B-B14F-4D97-AF65-F5344CB8AC3E}">
        <p14:creationId xmlns:p14="http://schemas.microsoft.com/office/powerpoint/2010/main" val="462742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65A26-9E70-E306-8760-CDCB72BCE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is-IS" sz="5400"/>
              <a:t>Shiatsu - þrýstipunktanudd</a:t>
            </a: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66F7-FF6F-52A6-8438-3BF40A60C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is-IS" sz="2200" dirty="0"/>
              <a:t>Byggir á svipaðri hugmyndafræði og nálastungur</a:t>
            </a:r>
          </a:p>
          <a:p>
            <a:r>
              <a:rPr lang="is-IS" sz="2200" dirty="0"/>
              <a:t>Líkamsþyngd notuð á meðan þrýstingur er settur á ákveðna punkta á líkamanum. </a:t>
            </a:r>
          </a:p>
          <a:p>
            <a:r>
              <a:rPr lang="is-IS" sz="2200" dirty="0"/>
              <a:t>Þrýstingurinn hefur svo áhrif á orkuna sem flæðir í gegnum orkubrautirnar</a:t>
            </a:r>
          </a:p>
          <a:p>
            <a:r>
              <a:rPr lang="is-IS" sz="2200" dirty="0"/>
              <a:t>Markmiðið er að hjálpa líkamanum til að lækna sig sjálfur og bæta heilsufarið</a:t>
            </a:r>
          </a:p>
          <a:p>
            <a:r>
              <a:rPr lang="is-IS" sz="2200" dirty="0"/>
              <a:t>Notað til að meðhöndla bæði andlega og líkamlega kvilla s.s. </a:t>
            </a:r>
          </a:p>
          <a:p>
            <a:pPr lvl="1"/>
            <a:r>
              <a:rPr lang="is-IS" sz="2200" dirty="0"/>
              <a:t>Stífleika, tognaða vöðva, höfuðverki, gigt, stoðkerfisvanda, þunglyndi og kvíða</a:t>
            </a:r>
            <a:endParaRPr lang="en-US" sz="2200" dirty="0"/>
          </a:p>
        </p:txBody>
      </p:sp>
      <p:pic>
        <p:nvPicPr>
          <p:cNvPr id="3074" name="Picture 2" descr="Shiatsu: o que é, para que serve, benefícios e como é feito - Minha Vida">
            <a:extLst>
              <a:ext uri="{FF2B5EF4-FFF2-40B4-BE49-F238E27FC236}">
                <a16:creationId xmlns:a16="http://schemas.microsoft.com/office/drawing/2014/main" id="{6EFCEA3B-F4E0-2C8D-87D2-B6E5CF0787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29" r="6455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8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187512-DF5F-0500-8D77-4FC3B345F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is-IS" sz="5400"/>
              <a:t>Bowen</a:t>
            </a:r>
            <a:endParaRPr lang="en-US" sz="54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FE47EFD-9578-5410-C04C-8C04C79849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70985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8650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1420</Words>
  <Application>Microsoft Office PowerPoint</Application>
  <PresentationFormat>Widescreen</PresentationFormat>
  <Paragraphs>108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Arial</vt:lpstr>
      <vt:lpstr>Arimo</vt:lpstr>
      <vt:lpstr>brandon-grot-w01-light</vt:lpstr>
      <vt:lpstr>Calibri</vt:lpstr>
      <vt:lpstr>Calibri Light</vt:lpstr>
      <vt:lpstr>Helvetica Neue</vt:lpstr>
      <vt:lpstr>Helvetica-Neue</vt:lpstr>
      <vt:lpstr>Lato</vt:lpstr>
      <vt:lpstr>Open Sans</vt:lpstr>
      <vt:lpstr>Sanchez</vt:lpstr>
      <vt:lpstr>Office Theme</vt:lpstr>
      <vt:lpstr>Ýmsar meðferðir</vt:lpstr>
      <vt:lpstr>Heilun</vt:lpstr>
      <vt:lpstr>Grunnþættir orkukerfa líkamans</vt:lpstr>
      <vt:lpstr>Orkustöðvar</vt:lpstr>
      <vt:lpstr>Nálarstungur</vt:lpstr>
      <vt:lpstr>Kiropraktor – osteopati - natropati</vt:lpstr>
      <vt:lpstr>Shiatsu</vt:lpstr>
      <vt:lpstr>Shiatsu - þrýstipunktanudd</vt:lpstr>
      <vt:lpstr>Bowen</vt:lpstr>
      <vt:lpstr>Tapping -  EFT eða Emotional Freedom Technique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Ýmsar meðferðir</dc:title>
  <dc:creator>María Albína Tryggvadóttir -VMA</dc:creator>
  <cp:lastModifiedBy>María Albína Tryggvadóttir -VMA</cp:lastModifiedBy>
  <cp:revision>1</cp:revision>
  <dcterms:created xsi:type="dcterms:W3CDTF">2023-08-30T19:58:16Z</dcterms:created>
  <dcterms:modified xsi:type="dcterms:W3CDTF">2023-09-13T18:08:53Z</dcterms:modified>
</cp:coreProperties>
</file>