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61" r:id="rId4"/>
    <p:sldId id="258" r:id="rId5"/>
    <p:sldId id="262" r:id="rId6"/>
    <p:sldId id="267" r:id="rId7"/>
    <p:sldId id="270" r:id="rId8"/>
    <p:sldId id="268" r:id="rId9"/>
    <p:sldId id="271" r:id="rId10"/>
    <p:sldId id="269" r:id="rId11"/>
    <p:sldId id="263" r:id="rId12"/>
    <p:sldId id="266" r:id="rId13"/>
    <p:sldId id="257" r:id="rId14"/>
    <p:sldId id="272" r:id="rId15"/>
    <p:sldId id="259" r:id="rId16"/>
    <p:sldId id="260" r:id="rId17"/>
    <p:sldId id="265" r:id="rId18"/>
    <p:sldId id="273" r:id="rId19"/>
    <p:sldId id="274" r:id="rId20"/>
    <p:sldId id="277" r:id="rId21"/>
    <p:sldId id="280" r:id="rId22"/>
    <p:sldId id="281" r:id="rId23"/>
    <p:sldId id="275" r:id="rId24"/>
    <p:sldId id="278" r:id="rId25"/>
    <p:sldId id="279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40461-A4F4-43AD-B936-81D9F0D0059A}" v="38" dt="2023-10-13T13:43:15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501" autoAdjust="0"/>
  </p:normalViewPr>
  <p:slideViewPr>
    <p:cSldViewPr snapToGrid="0">
      <p:cViewPr varScale="1">
        <p:scale>
          <a:sx n="79" d="100"/>
          <a:sy n="79" d="100"/>
        </p:scale>
        <p:origin x="1830" y="8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Albína Tryggvadóttir -VMA" userId="a31fe8b4-d8ee-4a4a-9d80-0b9a012c03c1" providerId="ADAL" clId="{AA040461-A4F4-43AD-B936-81D9F0D0059A}"/>
    <pc:docChg chg="undo custSel addSld delSld modSld sldOrd">
      <pc:chgData name="María Albína Tryggvadóttir -VMA" userId="a31fe8b4-d8ee-4a4a-9d80-0b9a012c03c1" providerId="ADAL" clId="{AA040461-A4F4-43AD-B936-81D9F0D0059A}" dt="2023-11-01T12:27:15.138" v="2746" actId="20577"/>
      <pc:docMkLst>
        <pc:docMk/>
      </pc:docMkLst>
      <pc:sldChg chg="addSp modSp mod setBg addAnim">
        <pc:chgData name="María Albína Tryggvadóttir -VMA" userId="a31fe8b4-d8ee-4a4a-9d80-0b9a012c03c1" providerId="ADAL" clId="{AA040461-A4F4-43AD-B936-81D9F0D0059A}" dt="2023-09-29T22:49:52.837" v="321"/>
        <pc:sldMkLst>
          <pc:docMk/>
          <pc:sldMk cId="2320474981" sldId="256"/>
        </pc:sldMkLst>
        <pc:spChg chg="mod">
          <ac:chgData name="María Albína Tryggvadóttir -VMA" userId="a31fe8b4-d8ee-4a4a-9d80-0b9a012c03c1" providerId="ADAL" clId="{AA040461-A4F4-43AD-B936-81D9F0D0059A}" dt="2023-09-29T22:49:52.824" v="319" actId="26606"/>
          <ac:spMkLst>
            <pc:docMk/>
            <pc:sldMk cId="2320474981" sldId="256"/>
            <ac:spMk id="2" creationId="{A710A136-73BC-FE87-C46E-024D73F71882}"/>
          </ac:spMkLst>
        </pc:spChg>
        <pc:spChg chg="mod">
          <ac:chgData name="María Albína Tryggvadóttir -VMA" userId="a31fe8b4-d8ee-4a4a-9d80-0b9a012c03c1" providerId="ADAL" clId="{AA040461-A4F4-43AD-B936-81D9F0D0059A}" dt="2023-09-29T22:49:52.824" v="319" actId="26606"/>
          <ac:spMkLst>
            <pc:docMk/>
            <pc:sldMk cId="2320474981" sldId="256"/>
            <ac:spMk id="3" creationId="{2A42AA4B-A563-48A8-ECB1-2F89A84747CE}"/>
          </ac:spMkLst>
        </pc:spChg>
        <pc:spChg chg="add">
          <ac:chgData name="María Albína Tryggvadóttir -VMA" userId="a31fe8b4-d8ee-4a4a-9d80-0b9a012c03c1" providerId="ADAL" clId="{AA040461-A4F4-43AD-B936-81D9F0D0059A}" dt="2023-09-29T22:49:52.824" v="319" actId="26606"/>
          <ac:spMkLst>
            <pc:docMk/>
            <pc:sldMk cId="2320474981" sldId="256"/>
            <ac:spMk id="1031" creationId="{9B7AD9F6-8CE7-4299-8FC6-328F4DCD3FF9}"/>
          </ac:spMkLst>
        </pc:spChg>
        <pc:spChg chg="add">
          <ac:chgData name="María Albína Tryggvadóttir -VMA" userId="a31fe8b4-d8ee-4a4a-9d80-0b9a012c03c1" providerId="ADAL" clId="{AA040461-A4F4-43AD-B936-81D9F0D0059A}" dt="2023-09-29T22:49:52.824" v="319" actId="26606"/>
          <ac:spMkLst>
            <pc:docMk/>
            <pc:sldMk cId="2320474981" sldId="256"/>
            <ac:spMk id="1033" creationId="{F49775AF-8896-43EE-92C6-83497D6DC56F}"/>
          </ac:spMkLst>
        </pc:spChg>
        <pc:picChg chg="add mod">
          <ac:chgData name="María Albína Tryggvadóttir -VMA" userId="a31fe8b4-d8ee-4a4a-9d80-0b9a012c03c1" providerId="ADAL" clId="{AA040461-A4F4-43AD-B936-81D9F0D0059A}" dt="2023-09-29T22:49:52.824" v="319" actId="26606"/>
          <ac:picMkLst>
            <pc:docMk/>
            <pc:sldMk cId="2320474981" sldId="256"/>
            <ac:picMk id="1026" creationId="{B11BA0AC-7E0F-14C0-91F3-DBE6E60FD7F2}"/>
          </ac:picMkLst>
        </pc:picChg>
      </pc:sldChg>
      <pc:sldChg chg="del ord">
        <pc:chgData name="María Albína Tryggvadóttir -VMA" userId="a31fe8b4-d8ee-4a4a-9d80-0b9a012c03c1" providerId="ADAL" clId="{AA040461-A4F4-43AD-B936-81D9F0D0059A}" dt="2023-10-12T22:12:50.928" v="1625" actId="2696"/>
        <pc:sldMkLst>
          <pc:docMk/>
          <pc:sldMk cId="4871397" sldId="257"/>
        </pc:sldMkLst>
      </pc:sldChg>
      <pc:sldChg chg="addSp delSp add del setBg delDesignElem">
        <pc:chgData name="María Albína Tryggvadóttir -VMA" userId="a31fe8b4-d8ee-4a4a-9d80-0b9a012c03c1" providerId="ADAL" clId="{AA040461-A4F4-43AD-B936-81D9F0D0059A}" dt="2023-10-12T22:12:59.193" v="1631"/>
        <pc:sldMkLst>
          <pc:docMk/>
          <pc:sldMk cId="1658012507" sldId="257"/>
        </pc:sldMkLst>
        <pc:spChg chg="add del">
          <ac:chgData name="María Albína Tryggvadóttir -VMA" userId="a31fe8b4-d8ee-4a4a-9d80-0b9a012c03c1" providerId="ADAL" clId="{AA040461-A4F4-43AD-B936-81D9F0D0059A}" dt="2023-10-12T22:12:59.193" v="1631"/>
          <ac:spMkLst>
            <pc:docMk/>
            <pc:sldMk cId="1658012507" sldId="257"/>
            <ac:spMk id="10" creationId="{D4771268-CB57-404A-9271-370EB28F6090}"/>
          </ac:spMkLst>
        </pc:spChg>
      </pc:sldChg>
      <pc:sldChg chg="addSp delSp modSp mod">
        <pc:chgData name="María Albína Tryggvadóttir -VMA" userId="a31fe8b4-d8ee-4a4a-9d80-0b9a012c03c1" providerId="ADAL" clId="{AA040461-A4F4-43AD-B936-81D9F0D0059A}" dt="2023-10-12T22:30:01.571" v="1890" actId="26606"/>
        <pc:sldMkLst>
          <pc:docMk/>
          <pc:sldMk cId="2489731656" sldId="257"/>
        </pc:sldMkLst>
        <pc:spChg chg="mod ord">
          <ac:chgData name="María Albína Tryggvadóttir -VMA" userId="a31fe8b4-d8ee-4a4a-9d80-0b9a012c03c1" providerId="ADAL" clId="{AA040461-A4F4-43AD-B936-81D9F0D0059A}" dt="2023-10-12T22:30:01.571" v="1890" actId="26606"/>
          <ac:spMkLst>
            <pc:docMk/>
            <pc:sldMk cId="2489731656" sldId="257"/>
            <ac:spMk id="2" creationId="{AC77116D-7AD4-3509-BBF6-AE863F83FF96}"/>
          </ac:spMkLst>
        </pc:spChg>
        <pc:spChg chg="del">
          <ac:chgData name="María Albína Tryggvadóttir -VMA" userId="a31fe8b4-d8ee-4a4a-9d80-0b9a012c03c1" providerId="ADAL" clId="{AA040461-A4F4-43AD-B936-81D9F0D0059A}" dt="2023-10-12T22:30:01.571" v="1890" actId="26606"/>
          <ac:spMkLst>
            <pc:docMk/>
            <pc:sldMk cId="2489731656" sldId="257"/>
            <ac:spMk id="10" creationId="{D4771268-CB57-404A-9271-370EB28F6090}"/>
          </ac:spMkLst>
        </pc:spChg>
        <pc:picChg chg="mod ord">
          <ac:chgData name="María Albína Tryggvadóttir -VMA" userId="a31fe8b4-d8ee-4a4a-9d80-0b9a012c03c1" providerId="ADAL" clId="{AA040461-A4F4-43AD-B936-81D9F0D0059A}" dt="2023-10-12T22:30:01.571" v="1890" actId="26606"/>
          <ac:picMkLst>
            <pc:docMk/>
            <pc:sldMk cId="2489731656" sldId="257"/>
            <ac:picMk id="5" creationId="{D8B9844E-2CBF-B059-034A-C422F4D4FE8A}"/>
          </ac:picMkLst>
        </pc:picChg>
        <pc:picChg chg="add mod">
          <ac:chgData name="María Albína Tryggvadóttir -VMA" userId="a31fe8b4-d8ee-4a4a-9d80-0b9a012c03c1" providerId="ADAL" clId="{AA040461-A4F4-43AD-B936-81D9F0D0059A}" dt="2023-10-12T22:30:01.571" v="1890" actId="26606"/>
          <ac:picMkLst>
            <pc:docMk/>
            <pc:sldMk cId="2489731656" sldId="257"/>
            <ac:picMk id="5122" creationId="{25E5DDFA-9EDD-BD1E-44C4-A4C4C5C9C035}"/>
          </ac:picMkLst>
        </pc:picChg>
      </pc:sldChg>
      <pc:sldChg chg="addSp delSp modSp new mod ord setBg">
        <pc:chgData name="María Albína Tryggvadóttir -VMA" userId="a31fe8b4-d8ee-4a4a-9d80-0b9a012c03c1" providerId="ADAL" clId="{AA040461-A4F4-43AD-B936-81D9F0D0059A}" dt="2023-11-01T12:00:43.731" v="2684" actId="20577"/>
        <pc:sldMkLst>
          <pc:docMk/>
          <pc:sldMk cId="1909086211" sldId="258"/>
        </pc:sldMkLst>
        <pc:spChg chg="mod ord">
          <ac:chgData name="María Albína Tryggvadóttir -VMA" userId="a31fe8b4-d8ee-4a4a-9d80-0b9a012c03c1" providerId="ADAL" clId="{AA040461-A4F4-43AD-B936-81D9F0D0059A}" dt="2023-11-01T12:00:43.731" v="2684" actId="20577"/>
          <ac:spMkLst>
            <pc:docMk/>
            <pc:sldMk cId="1909086211" sldId="258"/>
            <ac:spMk id="2" creationId="{FEC59ABE-6461-FA72-D6AE-F25F3CE6A35A}"/>
          </ac:spMkLst>
        </pc:spChg>
        <pc:spChg chg="del">
          <ac:chgData name="María Albína Tryggvadóttir -VMA" userId="a31fe8b4-d8ee-4a4a-9d80-0b9a012c03c1" providerId="ADAL" clId="{AA040461-A4F4-43AD-B936-81D9F0D0059A}" dt="2023-09-29T22:35:08.541" v="1" actId="22"/>
          <ac:spMkLst>
            <pc:docMk/>
            <pc:sldMk cId="1909086211" sldId="258"/>
            <ac:spMk id="3" creationId="{58E5916D-2B1A-3D0E-7B0A-0B4C94B63E33}"/>
          </ac:spMkLst>
        </pc:spChg>
        <pc:spChg chg="add del">
          <ac:chgData name="María Albína Tryggvadóttir -VMA" userId="a31fe8b4-d8ee-4a4a-9d80-0b9a012c03c1" providerId="ADAL" clId="{AA040461-A4F4-43AD-B936-81D9F0D0059A}" dt="2023-09-29T22:36:35.298" v="47" actId="26606"/>
          <ac:spMkLst>
            <pc:docMk/>
            <pc:sldMk cId="1909086211" sldId="258"/>
            <ac:spMk id="12" creationId="{08373A3F-54E0-424E-A84D-3522122109F4}"/>
          </ac:spMkLst>
        </pc:spChg>
        <pc:spChg chg="add">
          <ac:chgData name="María Albína Tryggvadóttir -VMA" userId="a31fe8b4-d8ee-4a4a-9d80-0b9a012c03c1" providerId="ADAL" clId="{AA040461-A4F4-43AD-B936-81D9F0D0059A}" dt="2023-09-29T22:36:35.312" v="48" actId="26606"/>
          <ac:spMkLst>
            <pc:docMk/>
            <pc:sldMk cId="1909086211" sldId="258"/>
            <ac:spMk id="30" creationId="{4845A0EE-C4C8-4AE1-B3C6-1261368AC036}"/>
          </ac:spMkLst>
        </pc:spChg>
        <pc:grpChg chg="add del">
          <ac:chgData name="María Albína Tryggvadóttir -VMA" userId="a31fe8b4-d8ee-4a4a-9d80-0b9a012c03c1" providerId="ADAL" clId="{AA040461-A4F4-43AD-B936-81D9F0D0059A}" dt="2023-09-29T22:36:35.298" v="47" actId="26606"/>
          <ac:grpSpMkLst>
            <pc:docMk/>
            <pc:sldMk cId="1909086211" sldId="258"/>
            <ac:grpSpMk id="14" creationId="{B7BAEF06-AB74-442C-8C30-B88233FD836C}"/>
          </ac:grpSpMkLst>
        </pc:grpChg>
        <pc:grpChg chg="add del">
          <ac:chgData name="María Albína Tryggvadóttir -VMA" userId="a31fe8b4-d8ee-4a4a-9d80-0b9a012c03c1" providerId="ADAL" clId="{AA040461-A4F4-43AD-B936-81D9F0D0059A}" dt="2023-09-29T22:36:35.298" v="47" actId="26606"/>
          <ac:grpSpMkLst>
            <pc:docMk/>
            <pc:sldMk cId="1909086211" sldId="258"/>
            <ac:grpSpMk id="22" creationId="{C9829185-6353-4E3C-B082-AA7F5193916F}"/>
          </ac:grpSpMkLst>
        </pc:grpChg>
        <pc:picChg chg="add mod ord">
          <ac:chgData name="María Albína Tryggvadóttir -VMA" userId="a31fe8b4-d8ee-4a4a-9d80-0b9a012c03c1" providerId="ADAL" clId="{AA040461-A4F4-43AD-B936-81D9F0D0059A}" dt="2023-09-29T22:36:35.312" v="48" actId="26606"/>
          <ac:picMkLst>
            <pc:docMk/>
            <pc:sldMk cId="1909086211" sldId="258"/>
            <ac:picMk id="5" creationId="{C9247513-7E63-95CA-2448-BA5CC8DAA0D2}"/>
          </ac:picMkLst>
        </pc:picChg>
        <pc:picChg chg="add mod">
          <ac:chgData name="María Albína Tryggvadóttir -VMA" userId="a31fe8b4-d8ee-4a4a-9d80-0b9a012c03c1" providerId="ADAL" clId="{AA040461-A4F4-43AD-B936-81D9F0D0059A}" dt="2023-09-29T22:36:35.312" v="48" actId="26606"/>
          <ac:picMkLst>
            <pc:docMk/>
            <pc:sldMk cId="1909086211" sldId="258"/>
            <ac:picMk id="7" creationId="{2C1DBF86-AF67-DA97-55A6-7F6A28B9242D}"/>
          </ac:picMkLst>
        </pc:picChg>
      </pc:sldChg>
      <pc:sldChg chg="addSp delSp modSp new del mod">
        <pc:chgData name="María Albína Tryggvadóttir -VMA" userId="a31fe8b4-d8ee-4a4a-9d80-0b9a012c03c1" providerId="ADAL" clId="{AA040461-A4F4-43AD-B936-81D9F0D0059A}" dt="2023-10-12T22:12:50.928" v="1625" actId="2696"/>
        <pc:sldMkLst>
          <pc:docMk/>
          <pc:sldMk cId="105209754" sldId="259"/>
        </pc:sldMkLst>
        <pc:spChg chg="mod">
          <ac:chgData name="María Albína Tryggvadóttir -VMA" userId="a31fe8b4-d8ee-4a4a-9d80-0b9a012c03c1" providerId="ADAL" clId="{AA040461-A4F4-43AD-B936-81D9F0D0059A}" dt="2023-09-29T22:37:43.662" v="63" actId="20577"/>
          <ac:spMkLst>
            <pc:docMk/>
            <pc:sldMk cId="105209754" sldId="259"/>
            <ac:spMk id="2" creationId="{CC21A7AC-35B3-18E7-CA21-87C188E2F88B}"/>
          </ac:spMkLst>
        </pc:spChg>
        <pc:spChg chg="del">
          <ac:chgData name="María Albína Tryggvadóttir -VMA" userId="a31fe8b4-d8ee-4a4a-9d80-0b9a012c03c1" providerId="ADAL" clId="{AA040461-A4F4-43AD-B936-81D9F0D0059A}" dt="2023-09-29T22:37:46.336" v="64" actId="22"/>
          <ac:spMkLst>
            <pc:docMk/>
            <pc:sldMk cId="105209754" sldId="259"/>
            <ac:spMk id="3" creationId="{586527EE-83BB-6654-CD29-7358E25EBC88}"/>
          </ac:spMkLst>
        </pc:spChg>
        <pc:picChg chg="add mod ord">
          <ac:chgData name="María Albína Tryggvadóttir -VMA" userId="a31fe8b4-d8ee-4a4a-9d80-0b9a012c03c1" providerId="ADAL" clId="{AA040461-A4F4-43AD-B936-81D9F0D0059A}" dt="2023-09-29T22:37:46.336" v="64" actId="22"/>
          <ac:picMkLst>
            <pc:docMk/>
            <pc:sldMk cId="105209754" sldId="259"/>
            <ac:picMk id="5" creationId="{6F775709-E5AA-883C-94C9-911E8657C2F9}"/>
          </ac:picMkLst>
        </pc:picChg>
      </pc:sldChg>
      <pc:sldChg chg="add del">
        <pc:chgData name="María Albína Tryggvadóttir -VMA" userId="a31fe8b4-d8ee-4a4a-9d80-0b9a012c03c1" providerId="ADAL" clId="{AA040461-A4F4-43AD-B936-81D9F0D0059A}" dt="2023-10-12T22:12:59.193" v="1631"/>
        <pc:sldMkLst>
          <pc:docMk/>
          <pc:sldMk cId="212717905" sldId="259"/>
        </pc:sldMkLst>
      </pc:sldChg>
      <pc:sldChg chg="addSp delSp modSp mod setBg">
        <pc:chgData name="María Albína Tryggvadóttir -VMA" userId="a31fe8b4-d8ee-4a4a-9d80-0b9a012c03c1" providerId="ADAL" clId="{AA040461-A4F4-43AD-B936-81D9F0D0059A}" dt="2023-10-12T22:36:16.240" v="2086" actId="26606"/>
        <pc:sldMkLst>
          <pc:docMk/>
          <pc:sldMk cId="1233695998" sldId="259"/>
        </pc:sldMkLst>
        <pc:spChg chg="mod ord">
          <ac:chgData name="María Albína Tryggvadóttir -VMA" userId="a31fe8b4-d8ee-4a4a-9d80-0b9a012c03c1" providerId="ADAL" clId="{AA040461-A4F4-43AD-B936-81D9F0D0059A}" dt="2023-10-12T22:36:16.240" v="2086" actId="26606"/>
          <ac:spMkLst>
            <pc:docMk/>
            <pc:sldMk cId="1233695998" sldId="259"/>
            <ac:spMk id="2" creationId="{CC21A7AC-35B3-18E7-CA21-87C188E2F88B}"/>
          </ac:spMkLst>
        </pc:spChg>
        <pc:spChg chg="add del">
          <ac:chgData name="María Albína Tryggvadóttir -VMA" userId="a31fe8b4-d8ee-4a4a-9d80-0b9a012c03c1" providerId="ADAL" clId="{AA040461-A4F4-43AD-B936-81D9F0D0059A}" dt="2023-10-12T22:36:16.240" v="2086" actId="26606"/>
          <ac:spMkLst>
            <pc:docMk/>
            <pc:sldMk cId="1233695998" sldId="259"/>
            <ac:spMk id="10" creationId="{6753252F-4873-4F63-801D-CC719279A7D5}"/>
          </ac:spMkLst>
        </pc:spChg>
        <pc:spChg chg="add del">
          <ac:chgData name="María Albína Tryggvadóttir -VMA" userId="a31fe8b4-d8ee-4a4a-9d80-0b9a012c03c1" providerId="ADAL" clId="{AA040461-A4F4-43AD-B936-81D9F0D0059A}" dt="2023-10-12T22:36:16.240" v="2086" actId="26606"/>
          <ac:spMkLst>
            <pc:docMk/>
            <pc:sldMk cId="1233695998" sldId="259"/>
            <ac:spMk id="12" creationId="{047C8CCB-F95D-4249-92DD-651249D3535A}"/>
          </ac:spMkLst>
        </pc:spChg>
        <pc:spChg chg="add">
          <ac:chgData name="María Albína Tryggvadóttir -VMA" userId="a31fe8b4-d8ee-4a4a-9d80-0b9a012c03c1" providerId="ADAL" clId="{AA040461-A4F4-43AD-B936-81D9F0D0059A}" dt="2023-10-12T22:36:16.240" v="2086" actId="26606"/>
          <ac:spMkLst>
            <pc:docMk/>
            <pc:sldMk cId="1233695998" sldId="259"/>
            <ac:spMk id="7175" creationId="{699EBD07-7968-467C-82EE-7283E46512DF}"/>
          </ac:spMkLst>
        </pc:spChg>
        <pc:spChg chg="add">
          <ac:chgData name="María Albína Tryggvadóttir -VMA" userId="a31fe8b4-d8ee-4a4a-9d80-0b9a012c03c1" providerId="ADAL" clId="{AA040461-A4F4-43AD-B936-81D9F0D0059A}" dt="2023-10-12T22:36:16.240" v="2086" actId="26606"/>
          <ac:spMkLst>
            <pc:docMk/>
            <pc:sldMk cId="1233695998" sldId="259"/>
            <ac:spMk id="7177" creationId="{F489C2E0-4895-4B72-85EA-7EE9FAFFDC7E}"/>
          </ac:spMkLst>
        </pc:spChg>
        <pc:picChg chg="mod ord">
          <ac:chgData name="María Albína Tryggvadóttir -VMA" userId="a31fe8b4-d8ee-4a4a-9d80-0b9a012c03c1" providerId="ADAL" clId="{AA040461-A4F4-43AD-B936-81D9F0D0059A}" dt="2023-10-12T22:36:16.240" v="2086" actId="26606"/>
          <ac:picMkLst>
            <pc:docMk/>
            <pc:sldMk cId="1233695998" sldId="259"/>
            <ac:picMk id="5" creationId="{6F775709-E5AA-883C-94C9-911E8657C2F9}"/>
          </ac:picMkLst>
        </pc:picChg>
        <pc:picChg chg="add mod">
          <ac:chgData name="María Albína Tryggvadóttir -VMA" userId="a31fe8b4-d8ee-4a4a-9d80-0b9a012c03c1" providerId="ADAL" clId="{AA040461-A4F4-43AD-B936-81D9F0D0059A}" dt="2023-10-12T22:36:16.240" v="2086" actId="26606"/>
          <ac:picMkLst>
            <pc:docMk/>
            <pc:sldMk cId="1233695998" sldId="259"/>
            <ac:picMk id="7170" creationId="{5C4A4FBB-DF0D-8914-D30A-F603DB18C0FC}"/>
          </ac:picMkLst>
        </pc:picChg>
      </pc:sldChg>
      <pc:sldChg chg="addSp delSp add del setBg delDesignElem">
        <pc:chgData name="María Albína Tryggvadóttir -VMA" userId="a31fe8b4-d8ee-4a4a-9d80-0b9a012c03c1" providerId="ADAL" clId="{AA040461-A4F4-43AD-B936-81D9F0D0059A}" dt="2023-10-12T22:12:59.193" v="1631"/>
        <pc:sldMkLst>
          <pc:docMk/>
          <pc:sldMk cId="1463914941" sldId="260"/>
        </pc:sldMkLst>
        <pc:spChg chg="add del">
          <ac:chgData name="María Albína Tryggvadóttir -VMA" userId="a31fe8b4-d8ee-4a4a-9d80-0b9a012c03c1" providerId="ADAL" clId="{AA040461-A4F4-43AD-B936-81D9F0D0059A}" dt="2023-10-12T22:12:59.193" v="1631"/>
          <ac:spMkLst>
            <pc:docMk/>
            <pc:sldMk cId="1463914941" sldId="260"/>
            <ac:spMk id="28" creationId="{F7EDEA10-087E-4352-A848-7D9888DC6745}"/>
          </ac:spMkLst>
        </pc:spChg>
        <pc:spChg chg="add del">
          <ac:chgData name="María Albína Tryggvadóttir -VMA" userId="a31fe8b4-d8ee-4a4a-9d80-0b9a012c03c1" providerId="ADAL" clId="{AA040461-A4F4-43AD-B936-81D9F0D0059A}" dt="2023-10-12T22:12:59.193" v="1631"/>
          <ac:spMkLst>
            <pc:docMk/>
            <pc:sldMk cId="1463914941" sldId="260"/>
            <ac:spMk id="30" creationId="{605D77EC-B84E-48F8-9EC4-93E851C0FA25}"/>
          </ac:spMkLst>
        </pc:spChg>
      </pc:sldChg>
      <pc:sldChg chg="addSp delSp modSp new del mod setBg modNotesTx">
        <pc:chgData name="María Albína Tryggvadóttir -VMA" userId="a31fe8b4-d8ee-4a4a-9d80-0b9a012c03c1" providerId="ADAL" clId="{AA040461-A4F4-43AD-B936-81D9F0D0059A}" dt="2023-10-12T22:12:50.928" v="1625" actId="2696"/>
        <pc:sldMkLst>
          <pc:docMk/>
          <pc:sldMk cId="4279053988" sldId="260"/>
        </pc:sldMkLst>
        <pc:spChg chg="mod">
          <ac:chgData name="María Albína Tryggvadóttir -VMA" userId="a31fe8b4-d8ee-4a4a-9d80-0b9a012c03c1" providerId="ADAL" clId="{AA040461-A4F4-43AD-B936-81D9F0D0059A}" dt="2023-09-29T22:43:58.348" v="178" actId="26606"/>
          <ac:spMkLst>
            <pc:docMk/>
            <pc:sldMk cId="4279053988" sldId="260"/>
            <ac:spMk id="2" creationId="{EDF15C03-39CC-ACEF-A0FE-161CDCAD37E3}"/>
          </ac:spMkLst>
        </pc:spChg>
        <pc:spChg chg="del">
          <ac:chgData name="María Albína Tryggvadóttir -VMA" userId="a31fe8b4-d8ee-4a4a-9d80-0b9a012c03c1" providerId="ADAL" clId="{AA040461-A4F4-43AD-B936-81D9F0D0059A}" dt="2023-09-29T22:38:51.782" v="66" actId="22"/>
          <ac:spMkLst>
            <pc:docMk/>
            <pc:sldMk cId="4279053988" sldId="260"/>
            <ac:spMk id="3" creationId="{17A00DB1-0EA1-1D34-B0E7-D23B4F0EAEBB}"/>
          </ac:spMkLst>
        </pc:spChg>
        <pc:spChg chg="add del">
          <ac:chgData name="María Albína Tryggvadóttir -VMA" userId="a31fe8b4-d8ee-4a4a-9d80-0b9a012c03c1" providerId="ADAL" clId="{AA040461-A4F4-43AD-B936-81D9F0D0059A}" dt="2023-09-29T22:43:48.345" v="177" actId="26606"/>
          <ac:spMkLst>
            <pc:docMk/>
            <pc:sldMk cId="4279053988" sldId="260"/>
            <ac:spMk id="14" creationId="{ADA216DF-C268-4A25-A2DC-51E15F55003F}"/>
          </ac:spMkLst>
        </pc:spChg>
        <pc:spChg chg="add del">
          <ac:chgData name="María Albína Tryggvadóttir -VMA" userId="a31fe8b4-d8ee-4a4a-9d80-0b9a012c03c1" providerId="ADAL" clId="{AA040461-A4F4-43AD-B936-81D9F0D0059A}" dt="2023-09-29T22:43:48.345" v="177" actId="26606"/>
          <ac:spMkLst>
            <pc:docMk/>
            <pc:sldMk cId="4279053988" sldId="260"/>
            <ac:spMk id="16" creationId="{DE127D07-37F2-4FE3-9F47-F0CD6740D5D8}"/>
          </ac:spMkLst>
        </pc:spChg>
        <pc:spChg chg="add del">
          <ac:chgData name="María Albína Tryggvadóttir -VMA" userId="a31fe8b4-d8ee-4a4a-9d80-0b9a012c03c1" providerId="ADAL" clId="{AA040461-A4F4-43AD-B936-81D9F0D0059A}" dt="2023-09-29T22:43:58.348" v="178" actId="26606"/>
          <ac:spMkLst>
            <pc:docMk/>
            <pc:sldMk cId="4279053988" sldId="260"/>
            <ac:spMk id="21" creationId="{64EEF0D6-2D1F-491D-AC56-0F0F95A316F7}"/>
          </ac:spMkLst>
        </pc:spChg>
        <pc:spChg chg="add del">
          <ac:chgData name="María Albína Tryggvadóttir -VMA" userId="a31fe8b4-d8ee-4a4a-9d80-0b9a012c03c1" providerId="ADAL" clId="{AA040461-A4F4-43AD-B936-81D9F0D0059A}" dt="2023-09-29T22:43:58.348" v="178" actId="26606"/>
          <ac:spMkLst>
            <pc:docMk/>
            <pc:sldMk cId="4279053988" sldId="260"/>
            <ac:spMk id="23" creationId="{3FCFB1DE-0B7E-48CC-BA90-B2AB0889F9D6}"/>
          </ac:spMkLst>
        </pc:spChg>
        <pc:spChg chg="add">
          <ac:chgData name="María Albína Tryggvadóttir -VMA" userId="a31fe8b4-d8ee-4a4a-9d80-0b9a012c03c1" providerId="ADAL" clId="{AA040461-A4F4-43AD-B936-81D9F0D0059A}" dt="2023-09-29T22:43:58.348" v="178" actId="26606"/>
          <ac:spMkLst>
            <pc:docMk/>
            <pc:sldMk cId="4279053988" sldId="260"/>
            <ac:spMk id="28" creationId="{F7EDEA10-087E-4352-A848-7D9888DC6745}"/>
          </ac:spMkLst>
        </pc:spChg>
        <pc:spChg chg="add">
          <ac:chgData name="María Albína Tryggvadóttir -VMA" userId="a31fe8b4-d8ee-4a4a-9d80-0b9a012c03c1" providerId="ADAL" clId="{AA040461-A4F4-43AD-B936-81D9F0D0059A}" dt="2023-09-29T22:43:58.348" v="178" actId="26606"/>
          <ac:spMkLst>
            <pc:docMk/>
            <pc:sldMk cId="4279053988" sldId="260"/>
            <ac:spMk id="30" creationId="{605D77EC-B84E-48F8-9EC4-93E851C0FA25}"/>
          </ac:spMkLst>
        </pc:spChg>
        <pc:picChg chg="add mod ord">
          <ac:chgData name="María Albína Tryggvadóttir -VMA" userId="a31fe8b4-d8ee-4a4a-9d80-0b9a012c03c1" providerId="ADAL" clId="{AA040461-A4F4-43AD-B936-81D9F0D0059A}" dt="2023-09-29T22:43:58.348" v="178" actId="26606"/>
          <ac:picMkLst>
            <pc:docMk/>
            <pc:sldMk cId="4279053988" sldId="260"/>
            <ac:picMk id="5" creationId="{5A38AB85-2EAC-24D6-E1DB-E07CBA416856}"/>
          </ac:picMkLst>
        </pc:picChg>
        <pc:picChg chg="add mod ord">
          <ac:chgData name="María Albína Tryggvadóttir -VMA" userId="a31fe8b4-d8ee-4a4a-9d80-0b9a012c03c1" providerId="ADAL" clId="{AA040461-A4F4-43AD-B936-81D9F0D0059A}" dt="2023-09-29T22:43:58.348" v="178" actId="26606"/>
          <ac:picMkLst>
            <pc:docMk/>
            <pc:sldMk cId="4279053988" sldId="260"/>
            <ac:picMk id="7" creationId="{A7E3F7CA-BC10-D009-CE92-894134BAC831}"/>
          </ac:picMkLst>
        </pc:picChg>
        <pc:picChg chg="add mod">
          <ac:chgData name="María Albína Tryggvadóttir -VMA" userId="a31fe8b4-d8ee-4a4a-9d80-0b9a012c03c1" providerId="ADAL" clId="{AA040461-A4F4-43AD-B936-81D9F0D0059A}" dt="2023-09-29T22:43:58.348" v="178" actId="26606"/>
          <ac:picMkLst>
            <pc:docMk/>
            <pc:sldMk cId="4279053988" sldId="260"/>
            <ac:picMk id="9" creationId="{68FFC356-E682-8BCF-0FFD-7EC95D8B7362}"/>
          </ac:picMkLst>
        </pc:picChg>
      </pc:sldChg>
      <pc:sldChg chg="addSp delSp modSp new mod ord">
        <pc:chgData name="María Albína Tryggvadóttir -VMA" userId="a31fe8b4-d8ee-4a4a-9d80-0b9a012c03c1" providerId="ADAL" clId="{AA040461-A4F4-43AD-B936-81D9F0D0059A}" dt="2023-10-12T16:08:22.399" v="639" actId="20577"/>
        <pc:sldMkLst>
          <pc:docMk/>
          <pc:sldMk cId="1703862698" sldId="261"/>
        </pc:sldMkLst>
        <pc:spChg chg="mod">
          <ac:chgData name="María Albína Tryggvadóttir -VMA" userId="a31fe8b4-d8ee-4a4a-9d80-0b9a012c03c1" providerId="ADAL" clId="{AA040461-A4F4-43AD-B936-81D9F0D0059A}" dt="2023-10-12T16:08:22.399" v="639" actId="20577"/>
          <ac:spMkLst>
            <pc:docMk/>
            <pc:sldMk cId="1703862698" sldId="261"/>
            <ac:spMk id="2" creationId="{6C8DBA4C-29BC-317D-1DD0-13F1BDEC00DF}"/>
          </ac:spMkLst>
        </pc:spChg>
        <pc:spChg chg="del">
          <ac:chgData name="María Albína Tryggvadóttir -VMA" userId="a31fe8b4-d8ee-4a4a-9d80-0b9a012c03c1" providerId="ADAL" clId="{AA040461-A4F4-43AD-B936-81D9F0D0059A}" dt="2023-09-29T22:39:31.110" v="105" actId="22"/>
          <ac:spMkLst>
            <pc:docMk/>
            <pc:sldMk cId="1703862698" sldId="261"/>
            <ac:spMk id="3" creationId="{95F3DCD7-742F-3722-3868-E85408F59727}"/>
          </ac:spMkLst>
        </pc:spChg>
        <pc:picChg chg="add mod ord">
          <ac:chgData name="María Albína Tryggvadóttir -VMA" userId="a31fe8b4-d8ee-4a4a-9d80-0b9a012c03c1" providerId="ADAL" clId="{AA040461-A4F4-43AD-B936-81D9F0D0059A}" dt="2023-09-29T22:39:31.110" v="105" actId="22"/>
          <ac:picMkLst>
            <pc:docMk/>
            <pc:sldMk cId="1703862698" sldId="261"/>
            <ac:picMk id="5" creationId="{9A1A5D01-7ACE-5C57-9AB7-EB64685BCADB}"/>
          </ac:picMkLst>
        </pc:picChg>
      </pc:sldChg>
      <pc:sldChg chg="addSp delSp modSp new mod ord setBg modNotesTx">
        <pc:chgData name="María Albína Tryggvadóttir -VMA" userId="a31fe8b4-d8ee-4a4a-9d80-0b9a012c03c1" providerId="ADAL" clId="{AA040461-A4F4-43AD-B936-81D9F0D0059A}" dt="2023-11-01T12:01:14.278" v="2731" actId="20577"/>
        <pc:sldMkLst>
          <pc:docMk/>
          <pc:sldMk cId="943402953" sldId="262"/>
        </pc:sldMkLst>
        <pc:spChg chg="mod">
          <ac:chgData name="María Albína Tryggvadóttir -VMA" userId="a31fe8b4-d8ee-4a4a-9d80-0b9a012c03c1" providerId="ADAL" clId="{AA040461-A4F4-43AD-B936-81D9F0D0059A}" dt="2023-11-01T12:01:14.278" v="2731" actId="20577"/>
          <ac:spMkLst>
            <pc:docMk/>
            <pc:sldMk cId="943402953" sldId="262"/>
            <ac:spMk id="2" creationId="{C0A92291-C4C9-EF52-3305-83D361BF0E7E}"/>
          </ac:spMkLst>
        </pc:spChg>
        <pc:spChg chg="del">
          <ac:chgData name="María Albína Tryggvadóttir -VMA" userId="a31fe8b4-d8ee-4a4a-9d80-0b9a012c03c1" providerId="ADAL" clId="{AA040461-A4F4-43AD-B936-81D9F0D0059A}" dt="2023-09-29T22:41:54.239" v="135" actId="22"/>
          <ac:spMkLst>
            <pc:docMk/>
            <pc:sldMk cId="943402953" sldId="262"/>
            <ac:spMk id="3" creationId="{1D8F4422-45E4-1D43-0C34-EE7017FAE9AA}"/>
          </ac:spMkLst>
        </pc:spChg>
        <pc:spChg chg="add del">
          <ac:chgData name="María Albína Tryggvadóttir -VMA" userId="a31fe8b4-d8ee-4a4a-9d80-0b9a012c03c1" providerId="ADAL" clId="{AA040461-A4F4-43AD-B936-81D9F0D0059A}" dt="2023-10-12T21:55:27.010" v="1305" actId="26606"/>
          <ac:spMkLst>
            <pc:docMk/>
            <pc:sldMk cId="943402953" sldId="262"/>
            <ac:spMk id="10" creationId="{9B7AD9F6-8CE7-4299-8FC6-328F4DCD3FF9}"/>
          </ac:spMkLst>
        </pc:spChg>
        <pc:spChg chg="add del">
          <ac:chgData name="María Albína Tryggvadóttir -VMA" userId="a31fe8b4-d8ee-4a4a-9d80-0b9a012c03c1" providerId="ADAL" clId="{AA040461-A4F4-43AD-B936-81D9F0D0059A}" dt="2023-10-12T21:55:27.010" v="1305" actId="26606"/>
          <ac:spMkLst>
            <pc:docMk/>
            <pc:sldMk cId="943402953" sldId="262"/>
            <ac:spMk id="12" creationId="{F49775AF-8896-43EE-92C6-83497D6DC56F}"/>
          </ac:spMkLst>
        </pc:spChg>
        <pc:spChg chg="add mod">
          <ac:chgData name="María Albína Tryggvadóttir -VMA" userId="a31fe8b4-d8ee-4a4a-9d80-0b9a012c03c1" providerId="ADAL" clId="{AA040461-A4F4-43AD-B936-81D9F0D0059A}" dt="2023-10-13T13:31:23.702" v="2661" actId="255"/>
          <ac:spMkLst>
            <pc:docMk/>
            <pc:sldMk cId="943402953" sldId="262"/>
            <ac:spMk id="16" creationId="{F2C976F3-D5AC-95EE-269C-25F782F99296}"/>
          </ac:spMkLst>
        </pc:spChg>
        <pc:spChg chg="add">
          <ac:chgData name="María Albína Tryggvadóttir -VMA" userId="a31fe8b4-d8ee-4a4a-9d80-0b9a012c03c1" providerId="ADAL" clId="{AA040461-A4F4-43AD-B936-81D9F0D0059A}" dt="2023-10-12T21:55:27.010" v="1305" actId="26606"/>
          <ac:spMkLst>
            <pc:docMk/>
            <pc:sldMk cId="943402953" sldId="262"/>
            <ac:spMk id="19" creationId="{2C61293E-6EBE-43EF-A52C-9BEBFD7679D4}"/>
          </ac:spMkLst>
        </pc:spChg>
        <pc:spChg chg="add">
          <ac:chgData name="María Albína Tryggvadóttir -VMA" userId="a31fe8b4-d8ee-4a4a-9d80-0b9a012c03c1" providerId="ADAL" clId="{AA040461-A4F4-43AD-B936-81D9F0D0059A}" dt="2023-10-12T21:55:27.010" v="1305" actId="26606"/>
          <ac:spMkLst>
            <pc:docMk/>
            <pc:sldMk cId="943402953" sldId="262"/>
            <ac:spMk id="21" creationId="{21540236-BFD5-4A9D-8840-4703E7F76825}"/>
          </ac:spMkLst>
        </pc:spChg>
        <pc:picChg chg="add mod ord">
          <ac:chgData name="María Albína Tryggvadóttir -VMA" userId="a31fe8b4-d8ee-4a4a-9d80-0b9a012c03c1" providerId="ADAL" clId="{AA040461-A4F4-43AD-B936-81D9F0D0059A}" dt="2023-10-12T21:55:27.010" v="1305" actId="26606"/>
          <ac:picMkLst>
            <pc:docMk/>
            <pc:sldMk cId="943402953" sldId="262"/>
            <ac:picMk id="5" creationId="{1351CD50-24A7-DD39-7F7F-6BDF80B613E3}"/>
          </ac:picMkLst>
        </pc:picChg>
      </pc:sldChg>
      <pc:sldChg chg="modSp new del mod">
        <pc:chgData name="María Albína Tryggvadóttir -VMA" userId="a31fe8b4-d8ee-4a4a-9d80-0b9a012c03c1" providerId="ADAL" clId="{AA040461-A4F4-43AD-B936-81D9F0D0059A}" dt="2023-10-12T22:12:50.928" v="1625" actId="2696"/>
        <pc:sldMkLst>
          <pc:docMk/>
          <pc:sldMk cId="739400950" sldId="263"/>
        </pc:sldMkLst>
        <pc:spChg chg="mod">
          <ac:chgData name="María Albína Tryggvadóttir -VMA" userId="a31fe8b4-d8ee-4a4a-9d80-0b9a012c03c1" providerId="ADAL" clId="{AA040461-A4F4-43AD-B936-81D9F0D0059A}" dt="2023-09-29T22:48:14.312" v="286" actId="20577"/>
          <ac:spMkLst>
            <pc:docMk/>
            <pc:sldMk cId="739400950" sldId="263"/>
            <ac:spMk id="2" creationId="{BBCD859C-75D1-6A43-FC13-E92A3F24B511}"/>
          </ac:spMkLst>
        </pc:spChg>
        <pc:spChg chg="mod">
          <ac:chgData name="María Albína Tryggvadóttir -VMA" userId="a31fe8b4-d8ee-4a4a-9d80-0b9a012c03c1" providerId="ADAL" clId="{AA040461-A4F4-43AD-B936-81D9F0D0059A}" dt="2023-09-29T22:48:25.622" v="316" actId="20577"/>
          <ac:spMkLst>
            <pc:docMk/>
            <pc:sldMk cId="739400950" sldId="263"/>
            <ac:spMk id="3" creationId="{5C86FF42-70A6-978B-4E8E-D9418945E07D}"/>
          </ac:spMkLst>
        </pc:spChg>
      </pc:sldChg>
      <pc:sldChg chg="addSp delSp modSp mod setBg">
        <pc:chgData name="María Albína Tryggvadóttir -VMA" userId="a31fe8b4-d8ee-4a4a-9d80-0b9a012c03c1" providerId="ADAL" clId="{AA040461-A4F4-43AD-B936-81D9F0D0059A}" dt="2023-10-12T22:20:02.068" v="1834" actId="20577"/>
        <pc:sldMkLst>
          <pc:docMk/>
          <pc:sldMk cId="774151997" sldId="263"/>
        </pc:sldMkLst>
        <pc:spChg chg="mod">
          <ac:chgData name="María Albína Tryggvadóttir -VMA" userId="a31fe8b4-d8ee-4a4a-9d80-0b9a012c03c1" providerId="ADAL" clId="{AA040461-A4F4-43AD-B936-81D9F0D0059A}" dt="2023-10-12T22:16:58.453" v="1646" actId="26606"/>
          <ac:spMkLst>
            <pc:docMk/>
            <pc:sldMk cId="774151997" sldId="263"/>
            <ac:spMk id="2" creationId="{BBCD859C-75D1-6A43-FC13-E92A3F24B511}"/>
          </ac:spMkLst>
        </pc:spChg>
        <pc:spChg chg="mod ord">
          <ac:chgData name="María Albína Tryggvadóttir -VMA" userId="a31fe8b4-d8ee-4a4a-9d80-0b9a012c03c1" providerId="ADAL" clId="{AA040461-A4F4-43AD-B936-81D9F0D0059A}" dt="2023-10-12T22:20:02.068" v="1834" actId="20577"/>
          <ac:spMkLst>
            <pc:docMk/>
            <pc:sldMk cId="774151997" sldId="263"/>
            <ac:spMk id="3" creationId="{5C86FF42-70A6-978B-4E8E-D9418945E07D}"/>
          </ac:spMkLst>
        </pc:spChg>
        <pc:spChg chg="add del">
          <ac:chgData name="María Albína Tryggvadóttir -VMA" userId="a31fe8b4-d8ee-4a4a-9d80-0b9a012c03c1" providerId="ADAL" clId="{AA040461-A4F4-43AD-B936-81D9F0D0059A}" dt="2023-10-12T22:15:36.870" v="1637" actId="26606"/>
          <ac:spMkLst>
            <pc:docMk/>
            <pc:sldMk cId="774151997" sldId="263"/>
            <ac:spMk id="3079" creationId="{D4420C61-30B9-D26F-6720-C32154CA34BF}"/>
          </ac:spMkLst>
        </pc:spChg>
        <pc:spChg chg="add del">
          <ac:chgData name="María Albína Tryggvadóttir -VMA" userId="a31fe8b4-d8ee-4a4a-9d80-0b9a012c03c1" providerId="ADAL" clId="{AA040461-A4F4-43AD-B936-81D9F0D0059A}" dt="2023-10-12T22:15:36.870" v="1637" actId="26606"/>
          <ac:spMkLst>
            <pc:docMk/>
            <pc:sldMk cId="774151997" sldId="263"/>
            <ac:spMk id="3081" creationId="{38505720-2558-A390-8612-99A55D48F42A}"/>
          </ac:spMkLst>
        </pc:spChg>
        <pc:spChg chg="add del">
          <ac:chgData name="María Albína Tryggvadóttir -VMA" userId="a31fe8b4-d8ee-4a4a-9d80-0b9a012c03c1" providerId="ADAL" clId="{AA040461-A4F4-43AD-B936-81D9F0D0059A}" dt="2023-10-12T22:15:36.870" v="1637" actId="26606"/>
          <ac:spMkLst>
            <pc:docMk/>
            <pc:sldMk cId="774151997" sldId="263"/>
            <ac:spMk id="3083" creationId="{F720743B-9C97-37DF-D56A-D2A9E750BD12}"/>
          </ac:spMkLst>
        </pc:spChg>
        <pc:spChg chg="add del">
          <ac:chgData name="María Albína Tryggvadóttir -VMA" userId="a31fe8b4-d8ee-4a4a-9d80-0b9a012c03c1" providerId="ADAL" clId="{AA040461-A4F4-43AD-B936-81D9F0D0059A}" dt="2023-10-12T22:15:36.870" v="1637" actId="26606"/>
          <ac:spMkLst>
            <pc:docMk/>
            <pc:sldMk cId="774151997" sldId="263"/>
            <ac:spMk id="3085" creationId="{39C3539A-A126-556F-3B61-690C785C75D3}"/>
          </ac:spMkLst>
        </pc:spChg>
        <pc:spChg chg="add del">
          <ac:chgData name="María Albína Tryggvadóttir -VMA" userId="a31fe8b4-d8ee-4a4a-9d80-0b9a012c03c1" providerId="ADAL" clId="{AA040461-A4F4-43AD-B936-81D9F0D0059A}" dt="2023-10-12T22:15:36.870" v="1637" actId="26606"/>
          <ac:spMkLst>
            <pc:docMk/>
            <pc:sldMk cId="774151997" sldId="263"/>
            <ac:spMk id="3087" creationId="{E5089FB1-F28D-0DD0-436F-D094F3C82331}"/>
          </ac:spMkLst>
        </pc:spChg>
        <pc:spChg chg="add del">
          <ac:chgData name="María Albína Tryggvadóttir -VMA" userId="a31fe8b4-d8ee-4a4a-9d80-0b9a012c03c1" providerId="ADAL" clId="{AA040461-A4F4-43AD-B936-81D9F0D0059A}" dt="2023-10-12T22:15:40.508" v="1639" actId="26606"/>
          <ac:spMkLst>
            <pc:docMk/>
            <pc:sldMk cId="774151997" sldId="263"/>
            <ac:spMk id="3089" creationId="{2C61293E-6EBE-43EF-A52C-9BEBFD7679D4}"/>
          </ac:spMkLst>
        </pc:spChg>
        <pc:spChg chg="add del">
          <ac:chgData name="María Albína Tryggvadóttir -VMA" userId="a31fe8b4-d8ee-4a4a-9d80-0b9a012c03c1" providerId="ADAL" clId="{AA040461-A4F4-43AD-B936-81D9F0D0059A}" dt="2023-10-12T22:15:40.508" v="1639" actId="26606"/>
          <ac:spMkLst>
            <pc:docMk/>
            <pc:sldMk cId="774151997" sldId="263"/>
            <ac:spMk id="3090" creationId="{21540236-BFD5-4A9D-8840-4703E7F76825}"/>
          </ac:spMkLst>
        </pc:spChg>
        <pc:spChg chg="add del">
          <ac:chgData name="María Albína Tryggvadóttir -VMA" userId="a31fe8b4-d8ee-4a4a-9d80-0b9a012c03c1" providerId="ADAL" clId="{AA040461-A4F4-43AD-B936-81D9F0D0059A}" dt="2023-10-12T22:15:47.374" v="1641" actId="26606"/>
          <ac:spMkLst>
            <pc:docMk/>
            <pc:sldMk cId="774151997" sldId="263"/>
            <ac:spMk id="3092" creationId="{D4420C61-30B9-D26F-6720-C32154CA34BF}"/>
          </ac:spMkLst>
        </pc:spChg>
        <pc:spChg chg="add del">
          <ac:chgData name="María Albína Tryggvadóttir -VMA" userId="a31fe8b4-d8ee-4a4a-9d80-0b9a012c03c1" providerId="ADAL" clId="{AA040461-A4F4-43AD-B936-81D9F0D0059A}" dt="2023-10-12T22:15:47.374" v="1641" actId="26606"/>
          <ac:spMkLst>
            <pc:docMk/>
            <pc:sldMk cId="774151997" sldId="263"/>
            <ac:spMk id="3093" creationId="{38505720-2558-A390-8612-99A55D48F42A}"/>
          </ac:spMkLst>
        </pc:spChg>
        <pc:spChg chg="add del">
          <ac:chgData name="María Albína Tryggvadóttir -VMA" userId="a31fe8b4-d8ee-4a4a-9d80-0b9a012c03c1" providerId="ADAL" clId="{AA040461-A4F4-43AD-B936-81D9F0D0059A}" dt="2023-10-12T22:15:47.374" v="1641" actId="26606"/>
          <ac:spMkLst>
            <pc:docMk/>
            <pc:sldMk cId="774151997" sldId="263"/>
            <ac:spMk id="3094" creationId="{F720743B-9C97-37DF-D56A-D2A9E750BD12}"/>
          </ac:spMkLst>
        </pc:spChg>
        <pc:spChg chg="add del">
          <ac:chgData name="María Albína Tryggvadóttir -VMA" userId="a31fe8b4-d8ee-4a4a-9d80-0b9a012c03c1" providerId="ADAL" clId="{AA040461-A4F4-43AD-B936-81D9F0D0059A}" dt="2023-10-12T22:15:47.374" v="1641" actId="26606"/>
          <ac:spMkLst>
            <pc:docMk/>
            <pc:sldMk cId="774151997" sldId="263"/>
            <ac:spMk id="3095" creationId="{39C3539A-A126-556F-3B61-690C785C75D3}"/>
          </ac:spMkLst>
        </pc:spChg>
        <pc:spChg chg="add del">
          <ac:chgData name="María Albína Tryggvadóttir -VMA" userId="a31fe8b4-d8ee-4a4a-9d80-0b9a012c03c1" providerId="ADAL" clId="{AA040461-A4F4-43AD-B936-81D9F0D0059A}" dt="2023-10-12T22:15:47.374" v="1641" actId="26606"/>
          <ac:spMkLst>
            <pc:docMk/>
            <pc:sldMk cId="774151997" sldId="263"/>
            <ac:spMk id="3096" creationId="{E5089FB1-F28D-0DD0-436F-D094F3C82331}"/>
          </ac:spMkLst>
        </pc:spChg>
        <pc:spChg chg="add del">
          <ac:chgData name="María Albína Tryggvadóttir -VMA" userId="a31fe8b4-d8ee-4a4a-9d80-0b9a012c03c1" providerId="ADAL" clId="{AA040461-A4F4-43AD-B936-81D9F0D0059A}" dt="2023-10-12T22:15:54.304" v="1643" actId="26606"/>
          <ac:spMkLst>
            <pc:docMk/>
            <pc:sldMk cId="774151997" sldId="263"/>
            <ac:spMk id="3098" creationId="{F13C74B1-5B17-4795-BED0-7140497B445A}"/>
          </ac:spMkLst>
        </pc:spChg>
        <pc:spChg chg="add del">
          <ac:chgData name="María Albína Tryggvadóttir -VMA" userId="a31fe8b4-d8ee-4a4a-9d80-0b9a012c03c1" providerId="ADAL" clId="{AA040461-A4F4-43AD-B936-81D9F0D0059A}" dt="2023-10-12T22:15:54.304" v="1643" actId="26606"/>
          <ac:spMkLst>
            <pc:docMk/>
            <pc:sldMk cId="774151997" sldId="263"/>
            <ac:spMk id="3099" creationId="{D4974D33-8DC5-464E-8C6D-BE58F0669C17}"/>
          </ac:spMkLst>
        </pc:spChg>
        <pc:spChg chg="add">
          <ac:chgData name="María Albína Tryggvadóttir -VMA" userId="a31fe8b4-d8ee-4a4a-9d80-0b9a012c03c1" providerId="ADAL" clId="{AA040461-A4F4-43AD-B936-81D9F0D0059A}" dt="2023-10-12T22:16:58.453" v="1646" actId="26606"/>
          <ac:spMkLst>
            <pc:docMk/>
            <pc:sldMk cId="774151997" sldId="263"/>
            <ac:spMk id="3105" creationId="{F13C74B1-5B17-4795-BED0-7140497B445A}"/>
          </ac:spMkLst>
        </pc:spChg>
        <pc:spChg chg="add">
          <ac:chgData name="María Albína Tryggvadóttir -VMA" userId="a31fe8b4-d8ee-4a4a-9d80-0b9a012c03c1" providerId="ADAL" clId="{AA040461-A4F4-43AD-B936-81D9F0D0059A}" dt="2023-10-12T22:16:58.453" v="1646" actId="26606"/>
          <ac:spMkLst>
            <pc:docMk/>
            <pc:sldMk cId="774151997" sldId="263"/>
            <ac:spMk id="3106" creationId="{D4974D33-8DC5-464E-8C6D-BE58F0669C17}"/>
          </ac:spMkLst>
        </pc:spChg>
        <pc:grpChg chg="add del">
          <ac:chgData name="María Albína Tryggvadóttir -VMA" userId="a31fe8b4-d8ee-4a4a-9d80-0b9a012c03c1" providerId="ADAL" clId="{AA040461-A4F4-43AD-B936-81D9F0D0059A}" dt="2023-10-12T22:16:58.439" v="1645" actId="26606"/>
          <ac:grpSpMkLst>
            <pc:docMk/>
            <pc:sldMk cId="774151997" sldId="263"/>
            <ac:grpSpMk id="3101" creationId="{9B991AFC-21D0-28BD-C527-F66B1B56F841}"/>
          </ac:grpSpMkLst>
        </pc:grpChg>
        <pc:picChg chg="add mod">
          <ac:chgData name="María Albína Tryggvadóttir -VMA" userId="a31fe8b4-d8ee-4a4a-9d80-0b9a012c03c1" providerId="ADAL" clId="{AA040461-A4F4-43AD-B936-81D9F0D0059A}" dt="2023-10-12T22:16:58.453" v="1646" actId="26606"/>
          <ac:picMkLst>
            <pc:docMk/>
            <pc:sldMk cId="774151997" sldId="263"/>
            <ac:picMk id="3074" creationId="{6B9A17F3-7370-0205-EA95-A5C5ED21F25F}"/>
          </ac:picMkLst>
        </pc:picChg>
      </pc:sldChg>
      <pc:sldChg chg="add del">
        <pc:chgData name="María Albína Tryggvadóttir -VMA" userId="a31fe8b4-d8ee-4a4a-9d80-0b9a012c03c1" providerId="ADAL" clId="{AA040461-A4F4-43AD-B936-81D9F0D0059A}" dt="2023-10-12T22:12:59.193" v="1631"/>
        <pc:sldMkLst>
          <pc:docMk/>
          <pc:sldMk cId="2389703237" sldId="263"/>
        </pc:sldMkLst>
      </pc:sldChg>
      <pc:sldChg chg="addSp delSp modSp new mod setBg">
        <pc:chgData name="María Albína Tryggvadóttir -VMA" userId="a31fe8b4-d8ee-4a4a-9d80-0b9a012c03c1" providerId="ADAL" clId="{AA040461-A4F4-43AD-B936-81D9F0D0059A}" dt="2023-10-13T09:33:05.095" v="2660" actId="20577"/>
        <pc:sldMkLst>
          <pc:docMk/>
          <pc:sldMk cId="641093932" sldId="264"/>
        </pc:sldMkLst>
        <pc:spChg chg="mod">
          <ac:chgData name="María Albína Tryggvadóttir -VMA" userId="a31fe8b4-d8ee-4a4a-9d80-0b9a012c03c1" providerId="ADAL" clId="{AA040461-A4F4-43AD-B936-81D9F0D0059A}" dt="2023-10-12T21:58:24.982" v="1372" actId="26606"/>
          <ac:spMkLst>
            <pc:docMk/>
            <pc:sldMk cId="641093932" sldId="264"/>
            <ac:spMk id="2" creationId="{F9C54DD1-F212-C35D-3A38-857A6A8F27F0}"/>
          </ac:spMkLst>
        </pc:spChg>
        <pc:spChg chg="mod ord">
          <ac:chgData name="María Albína Tryggvadóttir -VMA" userId="a31fe8b4-d8ee-4a4a-9d80-0b9a012c03c1" providerId="ADAL" clId="{AA040461-A4F4-43AD-B936-81D9F0D0059A}" dt="2023-10-13T09:33:05.095" v="2660" actId="20577"/>
          <ac:spMkLst>
            <pc:docMk/>
            <pc:sldMk cId="641093932" sldId="264"/>
            <ac:spMk id="3" creationId="{14411F2D-BFEC-EA70-6C3E-04E5297C5A6A}"/>
          </ac:spMkLst>
        </pc:spChg>
        <pc:spChg chg="add del">
          <ac:chgData name="María Albína Tryggvadóttir -VMA" userId="a31fe8b4-d8ee-4a4a-9d80-0b9a012c03c1" providerId="ADAL" clId="{AA040461-A4F4-43AD-B936-81D9F0D0059A}" dt="2023-10-12T21:58:21.172" v="1369" actId="26606"/>
          <ac:spMkLst>
            <pc:docMk/>
            <pc:sldMk cId="641093932" sldId="264"/>
            <ac:spMk id="2055" creationId="{2C61293E-6EBE-43EF-A52C-9BEBFD7679D4}"/>
          </ac:spMkLst>
        </pc:spChg>
        <pc:spChg chg="add del">
          <ac:chgData name="María Albína Tryggvadóttir -VMA" userId="a31fe8b4-d8ee-4a4a-9d80-0b9a012c03c1" providerId="ADAL" clId="{AA040461-A4F4-43AD-B936-81D9F0D0059A}" dt="2023-10-12T21:58:21.172" v="1369" actId="26606"/>
          <ac:spMkLst>
            <pc:docMk/>
            <pc:sldMk cId="641093932" sldId="264"/>
            <ac:spMk id="2057" creationId="{21540236-BFD5-4A9D-8840-4703E7F76825}"/>
          </ac:spMkLst>
        </pc:spChg>
        <pc:spChg chg="add del">
          <ac:chgData name="María Albína Tryggvadóttir -VMA" userId="a31fe8b4-d8ee-4a4a-9d80-0b9a012c03c1" providerId="ADAL" clId="{AA040461-A4F4-43AD-B936-81D9F0D0059A}" dt="2023-10-12T21:58:24.963" v="1371" actId="26606"/>
          <ac:spMkLst>
            <pc:docMk/>
            <pc:sldMk cId="641093932" sldId="264"/>
            <ac:spMk id="2059" creationId="{743AA782-23D1-4521-8CAD-47662984AA08}"/>
          </ac:spMkLst>
        </pc:spChg>
        <pc:spChg chg="add del">
          <ac:chgData name="María Albína Tryggvadóttir -VMA" userId="a31fe8b4-d8ee-4a4a-9d80-0b9a012c03c1" providerId="ADAL" clId="{AA040461-A4F4-43AD-B936-81D9F0D0059A}" dt="2023-10-12T21:58:24.963" v="1371" actId="26606"/>
          <ac:spMkLst>
            <pc:docMk/>
            <pc:sldMk cId="641093932" sldId="264"/>
            <ac:spMk id="2060" creationId="{71877DBC-BB60-40F0-AC93-2ACDBAAE60CE}"/>
          </ac:spMkLst>
        </pc:spChg>
        <pc:spChg chg="add">
          <ac:chgData name="María Albína Tryggvadóttir -VMA" userId="a31fe8b4-d8ee-4a4a-9d80-0b9a012c03c1" providerId="ADAL" clId="{AA040461-A4F4-43AD-B936-81D9F0D0059A}" dt="2023-10-12T21:58:24.982" v="1372" actId="26606"/>
          <ac:spMkLst>
            <pc:docMk/>
            <pc:sldMk cId="641093932" sldId="264"/>
            <ac:spMk id="2061" creationId="{39C3539A-A126-556F-3B61-690C785C75D3}"/>
          </ac:spMkLst>
        </pc:spChg>
        <pc:spChg chg="add">
          <ac:chgData name="María Albína Tryggvadóttir -VMA" userId="a31fe8b4-d8ee-4a4a-9d80-0b9a012c03c1" providerId="ADAL" clId="{AA040461-A4F4-43AD-B936-81D9F0D0059A}" dt="2023-10-12T21:58:24.982" v="1372" actId="26606"/>
          <ac:spMkLst>
            <pc:docMk/>
            <pc:sldMk cId="641093932" sldId="264"/>
            <ac:spMk id="2062" creationId="{D4420C61-30B9-D26F-6720-C32154CA34BF}"/>
          </ac:spMkLst>
        </pc:spChg>
        <pc:spChg chg="add">
          <ac:chgData name="María Albína Tryggvadóttir -VMA" userId="a31fe8b4-d8ee-4a4a-9d80-0b9a012c03c1" providerId="ADAL" clId="{AA040461-A4F4-43AD-B936-81D9F0D0059A}" dt="2023-10-12T21:58:24.982" v="1372" actId="26606"/>
          <ac:spMkLst>
            <pc:docMk/>
            <pc:sldMk cId="641093932" sldId="264"/>
            <ac:spMk id="2063" creationId="{E5089FB1-F28D-0DD0-436F-D094F3C82331}"/>
          </ac:spMkLst>
        </pc:spChg>
        <pc:spChg chg="add">
          <ac:chgData name="María Albína Tryggvadóttir -VMA" userId="a31fe8b4-d8ee-4a4a-9d80-0b9a012c03c1" providerId="ADAL" clId="{AA040461-A4F4-43AD-B936-81D9F0D0059A}" dt="2023-10-12T21:58:24.982" v="1372" actId="26606"/>
          <ac:spMkLst>
            <pc:docMk/>
            <pc:sldMk cId="641093932" sldId="264"/>
            <ac:spMk id="2064" creationId="{38505720-2558-A390-8612-99A55D48F42A}"/>
          </ac:spMkLst>
        </pc:spChg>
        <pc:spChg chg="add">
          <ac:chgData name="María Albína Tryggvadóttir -VMA" userId="a31fe8b4-d8ee-4a4a-9d80-0b9a012c03c1" providerId="ADAL" clId="{AA040461-A4F4-43AD-B936-81D9F0D0059A}" dt="2023-10-12T21:58:24.982" v="1372" actId="26606"/>
          <ac:spMkLst>
            <pc:docMk/>
            <pc:sldMk cId="641093932" sldId="264"/>
            <ac:spMk id="2065" creationId="{F720743B-9C97-37DF-D56A-D2A9E750BD12}"/>
          </ac:spMkLst>
        </pc:spChg>
        <pc:picChg chg="add mod">
          <ac:chgData name="María Albína Tryggvadóttir -VMA" userId="a31fe8b4-d8ee-4a4a-9d80-0b9a012c03c1" providerId="ADAL" clId="{AA040461-A4F4-43AD-B936-81D9F0D0059A}" dt="2023-10-12T21:58:24.982" v="1372" actId="26606"/>
          <ac:picMkLst>
            <pc:docMk/>
            <pc:sldMk cId="641093932" sldId="264"/>
            <ac:picMk id="2050" creationId="{F12A09F9-1FC3-32DF-6695-2A51D18BDF26}"/>
          </ac:picMkLst>
        </pc:picChg>
      </pc:sldChg>
      <pc:sldChg chg="new del">
        <pc:chgData name="María Albína Tryggvadóttir -VMA" userId="a31fe8b4-d8ee-4a4a-9d80-0b9a012c03c1" providerId="ADAL" clId="{AA040461-A4F4-43AD-B936-81D9F0D0059A}" dt="2023-09-29T22:45:49.358" v="209" actId="680"/>
        <pc:sldMkLst>
          <pc:docMk/>
          <pc:sldMk cId="4184718964" sldId="264"/>
        </pc:sldMkLst>
      </pc:sldChg>
      <pc:sldChg chg="new del">
        <pc:chgData name="María Albína Tryggvadóttir -VMA" userId="a31fe8b4-d8ee-4a4a-9d80-0b9a012c03c1" providerId="ADAL" clId="{AA040461-A4F4-43AD-B936-81D9F0D0059A}" dt="2023-09-29T22:47:09.089" v="218" actId="47"/>
        <pc:sldMkLst>
          <pc:docMk/>
          <pc:sldMk cId="684000069" sldId="265"/>
        </pc:sldMkLst>
      </pc:sldChg>
      <pc:sldChg chg="addSp delSp modSp mod">
        <pc:chgData name="María Albína Tryggvadóttir -VMA" userId="a31fe8b4-d8ee-4a4a-9d80-0b9a012c03c1" providerId="ADAL" clId="{AA040461-A4F4-43AD-B936-81D9F0D0059A}" dt="2023-10-12T22:38:15.427" v="2095" actId="26606"/>
        <pc:sldMkLst>
          <pc:docMk/>
          <pc:sldMk cId="3626211113" sldId="265"/>
        </pc:sldMkLst>
        <pc:spChg chg="mod ord">
          <ac:chgData name="María Albína Tryggvadóttir -VMA" userId="a31fe8b4-d8ee-4a4a-9d80-0b9a012c03c1" providerId="ADAL" clId="{AA040461-A4F4-43AD-B936-81D9F0D0059A}" dt="2023-10-12T22:38:15.427" v="2095" actId="26606"/>
          <ac:spMkLst>
            <pc:docMk/>
            <pc:sldMk cId="3626211113" sldId="265"/>
            <ac:spMk id="2" creationId="{24931216-92BC-5CF9-01C2-3B02D83CAB86}"/>
          </ac:spMkLst>
        </pc:spChg>
        <pc:spChg chg="del">
          <ac:chgData name="María Albína Tryggvadóttir -VMA" userId="a31fe8b4-d8ee-4a4a-9d80-0b9a012c03c1" providerId="ADAL" clId="{AA040461-A4F4-43AD-B936-81D9F0D0059A}" dt="2023-10-12T22:38:15.427" v="2095" actId="26606"/>
          <ac:spMkLst>
            <pc:docMk/>
            <pc:sldMk cId="3626211113" sldId="265"/>
            <ac:spMk id="10" creationId="{9B7AD9F6-8CE7-4299-8FC6-328F4DCD3FF9}"/>
          </ac:spMkLst>
        </pc:spChg>
        <pc:spChg chg="del">
          <ac:chgData name="María Albína Tryggvadóttir -VMA" userId="a31fe8b4-d8ee-4a4a-9d80-0b9a012c03c1" providerId="ADAL" clId="{AA040461-A4F4-43AD-B936-81D9F0D0059A}" dt="2023-10-12T22:38:15.427" v="2095" actId="26606"/>
          <ac:spMkLst>
            <pc:docMk/>
            <pc:sldMk cId="3626211113" sldId="265"/>
            <ac:spMk id="12" creationId="{F49775AF-8896-43EE-92C6-83497D6DC56F}"/>
          </ac:spMkLst>
        </pc:spChg>
        <pc:spChg chg="add">
          <ac:chgData name="María Albína Tryggvadóttir -VMA" userId="a31fe8b4-d8ee-4a4a-9d80-0b9a012c03c1" providerId="ADAL" clId="{AA040461-A4F4-43AD-B936-81D9F0D0059A}" dt="2023-10-12T22:38:15.427" v="2095" actId="26606"/>
          <ac:spMkLst>
            <pc:docMk/>
            <pc:sldMk cId="3626211113" sldId="265"/>
            <ac:spMk id="8199" creationId="{699EBD07-7968-467C-82EE-7283E46512DF}"/>
          </ac:spMkLst>
        </pc:spChg>
        <pc:spChg chg="add">
          <ac:chgData name="María Albína Tryggvadóttir -VMA" userId="a31fe8b4-d8ee-4a4a-9d80-0b9a012c03c1" providerId="ADAL" clId="{AA040461-A4F4-43AD-B936-81D9F0D0059A}" dt="2023-10-12T22:38:15.427" v="2095" actId="26606"/>
          <ac:spMkLst>
            <pc:docMk/>
            <pc:sldMk cId="3626211113" sldId="265"/>
            <ac:spMk id="8201" creationId="{F489C2E0-4895-4B72-85EA-7EE9FAFFDC7E}"/>
          </ac:spMkLst>
        </pc:spChg>
        <pc:picChg chg="mod">
          <ac:chgData name="María Albína Tryggvadóttir -VMA" userId="a31fe8b4-d8ee-4a4a-9d80-0b9a012c03c1" providerId="ADAL" clId="{AA040461-A4F4-43AD-B936-81D9F0D0059A}" dt="2023-10-12T22:38:15.427" v="2095" actId="26606"/>
          <ac:picMkLst>
            <pc:docMk/>
            <pc:sldMk cId="3626211113" sldId="265"/>
            <ac:picMk id="5" creationId="{F30AD176-B243-0597-E52E-8D05397100E4}"/>
          </ac:picMkLst>
        </pc:picChg>
        <pc:picChg chg="add mod">
          <ac:chgData name="María Albína Tryggvadóttir -VMA" userId="a31fe8b4-d8ee-4a4a-9d80-0b9a012c03c1" providerId="ADAL" clId="{AA040461-A4F4-43AD-B936-81D9F0D0059A}" dt="2023-10-12T22:38:15.427" v="2095" actId="26606"/>
          <ac:picMkLst>
            <pc:docMk/>
            <pc:sldMk cId="3626211113" sldId="265"/>
            <ac:picMk id="8194" creationId="{BF24BA32-F1FE-2738-841E-02D8ABBD8C89}"/>
          </ac:picMkLst>
        </pc:picChg>
      </pc:sldChg>
      <pc:sldChg chg="addSp delSp modSp new del mod setBg">
        <pc:chgData name="María Albína Tryggvadóttir -VMA" userId="a31fe8b4-d8ee-4a4a-9d80-0b9a012c03c1" providerId="ADAL" clId="{AA040461-A4F4-43AD-B936-81D9F0D0059A}" dt="2023-10-12T22:12:50.928" v="1625" actId="2696"/>
        <pc:sldMkLst>
          <pc:docMk/>
          <pc:sldMk cId="3770143398" sldId="265"/>
        </pc:sldMkLst>
        <pc:spChg chg="mod">
          <ac:chgData name="María Albína Tryggvadóttir -VMA" userId="a31fe8b4-d8ee-4a4a-9d80-0b9a012c03c1" providerId="ADAL" clId="{AA040461-A4F4-43AD-B936-81D9F0D0059A}" dt="2023-09-29T22:53:37.202" v="357" actId="26606"/>
          <ac:spMkLst>
            <pc:docMk/>
            <pc:sldMk cId="3770143398" sldId="265"/>
            <ac:spMk id="2" creationId="{24931216-92BC-5CF9-01C2-3B02D83CAB86}"/>
          </ac:spMkLst>
        </pc:spChg>
        <pc:spChg chg="del">
          <ac:chgData name="María Albína Tryggvadóttir -VMA" userId="a31fe8b4-d8ee-4a4a-9d80-0b9a012c03c1" providerId="ADAL" clId="{AA040461-A4F4-43AD-B936-81D9F0D0059A}" dt="2023-09-29T22:52:31.408" v="323" actId="22"/>
          <ac:spMkLst>
            <pc:docMk/>
            <pc:sldMk cId="3770143398" sldId="265"/>
            <ac:spMk id="3" creationId="{D0796A90-D3E0-F72D-8F30-E2762E6E42A0}"/>
          </ac:spMkLst>
        </pc:spChg>
        <pc:spChg chg="add">
          <ac:chgData name="María Albína Tryggvadóttir -VMA" userId="a31fe8b4-d8ee-4a4a-9d80-0b9a012c03c1" providerId="ADAL" clId="{AA040461-A4F4-43AD-B936-81D9F0D0059A}" dt="2023-09-29T22:53:37.202" v="357" actId="26606"/>
          <ac:spMkLst>
            <pc:docMk/>
            <pc:sldMk cId="3770143398" sldId="265"/>
            <ac:spMk id="10" creationId="{9B7AD9F6-8CE7-4299-8FC6-328F4DCD3FF9}"/>
          </ac:spMkLst>
        </pc:spChg>
        <pc:spChg chg="add">
          <ac:chgData name="María Albína Tryggvadóttir -VMA" userId="a31fe8b4-d8ee-4a4a-9d80-0b9a012c03c1" providerId="ADAL" clId="{AA040461-A4F4-43AD-B936-81D9F0D0059A}" dt="2023-09-29T22:53:37.202" v="357" actId="26606"/>
          <ac:spMkLst>
            <pc:docMk/>
            <pc:sldMk cId="3770143398" sldId="265"/>
            <ac:spMk id="12" creationId="{F49775AF-8896-43EE-92C6-83497D6DC56F}"/>
          </ac:spMkLst>
        </pc:spChg>
        <pc:picChg chg="add mod ord">
          <ac:chgData name="María Albína Tryggvadóttir -VMA" userId="a31fe8b4-d8ee-4a4a-9d80-0b9a012c03c1" providerId="ADAL" clId="{AA040461-A4F4-43AD-B936-81D9F0D0059A}" dt="2023-09-29T22:53:37.202" v="357" actId="26606"/>
          <ac:picMkLst>
            <pc:docMk/>
            <pc:sldMk cId="3770143398" sldId="265"/>
            <ac:picMk id="5" creationId="{F30AD176-B243-0597-E52E-8D05397100E4}"/>
          </ac:picMkLst>
        </pc:picChg>
      </pc:sldChg>
      <pc:sldChg chg="addSp delSp add del setBg delDesignElem">
        <pc:chgData name="María Albína Tryggvadóttir -VMA" userId="a31fe8b4-d8ee-4a4a-9d80-0b9a012c03c1" providerId="ADAL" clId="{AA040461-A4F4-43AD-B936-81D9F0D0059A}" dt="2023-10-12T22:12:59.193" v="1631"/>
        <pc:sldMkLst>
          <pc:docMk/>
          <pc:sldMk cId="4259587301" sldId="265"/>
        </pc:sldMkLst>
        <pc:spChg chg="add del">
          <ac:chgData name="María Albína Tryggvadóttir -VMA" userId="a31fe8b4-d8ee-4a4a-9d80-0b9a012c03c1" providerId="ADAL" clId="{AA040461-A4F4-43AD-B936-81D9F0D0059A}" dt="2023-10-12T22:12:59.193" v="1631"/>
          <ac:spMkLst>
            <pc:docMk/>
            <pc:sldMk cId="4259587301" sldId="265"/>
            <ac:spMk id="10" creationId="{9B7AD9F6-8CE7-4299-8FC6-328F4DCD3FF9}"/>
          </ac:spMkLst>
        </pc:spChg>
        <pc:spChg chg="add del">
          <ac:chgData name="María Albína Tryggvadóttir -VMA" userId="a31fe8b4-d8ee-4a4a-9d80-0b9a012c03c1" providerId="ADAL" clId="{AA040461-A4F4-43AD-B936-81D9F0D0059A}" dt="2023-10-12T22:12:59.193" v="1631"/>
          <ac:spMkLst>
            <pc:docMk/>
            <pc:sldMk cId="4259587301" sldId="265"/>
            <ac:spMk id="12" creationId="{F49775AF-8896-43EE-92C6-83497D6DC56F}"/>
          </ac:spMkLst>
        </pc:spChg>
      </pc:sldChg>
      <pc:sldChg chg="addSp delSp modSp mod modClrScheme delDesignElem chgLayout">
        <pc:chgData name="María Albína Tryggvadóttir -VMA" userId="a31fe8b4-d8ee-4a4a-9d80-0b9a012c03c1" providerId="ADAL" clId="{AA040461-A4F4-43AD-B936-81D9F0D0059A}" dt="2023-10-12T22:27:12.912" v="1888" actId="20577"/>
        <pc:sldMkLst>
          <pc:docMk/>
          <pc:sldMk cId="1644054651" sldId="266"/>
        </pc:sldMkLst>
        <pc:spChg chg="mod ord">
          <ac:chgData name="María Albína Tryggvadóttir -VMA" userId="a31fe8b4-d8ee-4a4a-9d80-0b9a012c03c1" providerId="ADAL" clId="{AA040461-A4F4-43AD-B936-81D9F0D0059A}" dt="2023-10-12T22:27:12.912" v="1888" actId="20577"/>
          <ac:spMkLst>
            <pc:docMk/>
            <pc:sldMk cId="1644054651" sldId="266"/>
            <ac:spMk id="2" creationId="{C96425D3-9705-7A5E-FD52-DD5A16CE4745}"/>
          </ac:spMkLst>
        </pc:spChg>
        <pc:spChg chg="add del mod ord">
          <ac:chgData name="María Albína Tryggvadóttir -VMA" userId="a31fe8b4-d8ee-4a4a-9d80-0b9a012c03c1" providerId="ADAL" clId="{AA040461-A4F4-43AD-B936-81D9F0D0059A}" dt="2023-10-12T22:22:06.245" v="1850" actId="700"/>
          <ac:spMkLst>
            <pc:docMk/>
            <pc:sldMk cId="1644054651" sldId="266"/>
            <ac:spMk id="3" creationId="{317919E9-F400-8D3F-02F6-4771E9B8427B}"/>
          </ac:spMkLst>
        </pc:spChg>
        <pc:spChg chg="add del mod ord">
          <ac:chgData name="María Albína Tryggvadóttir -VMA" userId="a31fe8b4-d8ee-4a4a-9d80-0b9a012c03c1" providerId="ADAL" clId="{AA040461-A4F4-43AD-B936-81D9F0D0059A}" dt="2023-10-12T22:22:04.443" v="1848" actId="700"/>
          <ac:spMkLst>
            <pc:docMk/>
            <pc:sldMk cId="1644054651" sldId="266"/>
            <ac:spMk id="4" creationId="{A7A24E20-F7B7-B48B-B9F2-83252A8603D4}"/>
          </ac:spMkLst>
        </pc:spChg>
        <pc:spChg chg="add del mod ord">
          <ac:chgData name="María Albína Tryggvadóttir -VMA" userId="a31fe8b4-d8ee-4a4a-9d80-0b9a012c03c1" providerId="ADAL" clId="{AA040461-A4F4-43AD-B936-81D9F0D0059A}" dt="2023-10-12T22:22:03.501" v="1847" actId="700"/>
          <ac:spMkLst>
            <pc:docMk/>
            <pc:sldMk cId="1644054651" sldId="266"/>
            <ac:spMk id="6" creationId="{B7D309E5-A8A0-FABF-AA16-18E1A6DEC217}"/>
          </ac:spMkLst>
        </pc:spChg>
        <pc:spChg chg="add del mod ord">
          <ac:chgData name="María Albína Tryggvadóttir -VMA" userId="a31fe8b4-d8ee-4a4a-9d80-0b9a012c03c1" providerId="ADAL" clId="{AA040461-A4F4-43AD-B936-81D9F0D0059A}" dt="2023-10-12T22:22:02.692" v="1846" actId="700"/>
          <ac:spMkLst>
            <pc:docMk/>
            <pc:sldMk cId="1644054651" sldId="266"/>
            <ac:spMk id="7" creationId="{CC4974C6-298A-47EB-95FD-DA9E2B73C5EC}"/>
          </ac:spMkLst>
        </pc:spChg>
        <pc:spChg chg="add del">
          <ac:chgData name="María Albína Tryggvadóttir -VMA" userId="a31fe8b4-d8ee-4a4a-9d80-0b9a012c03c1" providerId="ADAL" clId="{AA040461-A4F4-43AD-B936-81D9F0D0059A}" dt="2023-10-12T22:26:43.759" v="1853" actId="26606"/>
          <ac:spMkLst>
            <pc:docMk/>
            <pc:sldMk cId="1644054651" sldId="266"/>
            <ac:spMk id="15" creationId="{D4771268-CB57-404A-9271-370EB28F6090}"/>
          </ac:spMkLst>
        </pc:spChg>
        <pc:spChg chg="add del">
          <ac:chgData name="María Albína Tryggvadóttir -VMA" userId="a31fe8b4-d8ee-4a4a-9d80-0b9a012c03c1" providerId="ADAL" clId="{AA040461-A4F4-43AD-B936-81D9F0D0059A}" dt="2023-10-12T22:21:06.298" v="1836" actId="26606"/>
          <ac:spMkLst>
            <pc:docMk/>
            <pc:sldMk cId="1644054651" sldId="266"/>
            <ac:spMk id="19" creationId="{19D24511-A3D3-04BD-D696-33C48F8598A5}"/>
          </ac:spMkLst>
        </pc:spChg>
        <pc:spChg chg="add del">
          <ac:chgData name="María Albína Tryggvadóttir -VMA" userId="a31fe8b4-d8ee-4a4a-9d80-0b9a012c03c1" providerId="ADAL" clId="{AA040461-A4F4-43AD-B936-81D9F0D0059A}" dt="2023-10-12T22:22:07.715" v="1851" actId="26606"/>
          <ac:spMkLst>
            <pc:docMk/>
            <pc:sldMk cId="1644054651" sldId="266"/>
            <ac:spMk id="20" creationId="{665DBBEF-238B-476B-96AB-8AAC3224ECEA}"/>
          </ac:spMkLst>
        </pc:spChg>
        <pc:spChg chg="add del">
          <ac:chgData name="María Albína Tryggvadóttir -VMA" userId="a31fe8b4-d8ee-4a4a-9d80-0b9a012c03c1" providerId="ADAL" clId="{AA040461-A4F4-43AD-B936-81D9F0D0059A}" dt="2023-10-12T22:21:06.298" v="1836" actId="26606"/>
          <ac:spMkLst>
            <pc:docMk/>
            <pc:sldMk cId="1644054651" sldId="266"/>
            <ac:spMk id="22" creationId="{F13C74B1-5B17-4795-BED0-7140497B445A}"/>
          </ac:spMkLst>
        </pc:spChg>
        <pc:spChg chg="add del">
          <ac:chgData name="María Albína Tryggvadóttir -VMA" userId="a31fe8b4-d8ee-4a4a-9d80-0b9a012c03c1" providerId="ADAL" clId="{AA040461-A4F4-43AD-B936-81D9F0D0059A}" dt="2023-10-12T22:21:06.298" v="1836" actId="26606"/>
          <ac:spMkLst>
            <pc:docMk/>
            <pc:sldMk cId="1644054651" sldId="266"/>
            <ac:spMk id="24" creationId="{D4974D33-8DC5-464E-8C6D-BE58F0669C17}"/>
          </ac:spMkLst>
        </pc:spChg>
        <pc:spChg chg="add del">
          <ac:chgData name="María Albína Tryggvadóttir -VMA" userId="a31fe8b4-d8ee-4a4a-9d80-0b9a012c03c1" providerId="ADAL" clId="{AA040461-A4F4-43AD-B936-81D9F0D0059A}" dt="2023-10-12T22:22:07.715" v="1851" actId="26606"/>
          <ac:spMkLst>
            <pc:docMk/>
            <pc:sldMk cId="1644054651" sldId="266"/>
            <ac:spMk id="26" creationId="{3FCFB1DE-0B7E-48CC-BA90-B2AB0889F9D6}"/>
          </ac:spMkLst>
        </pc:spChg>
        <pc:picChg chg="mod ord">
          <ac:chgData name="María Albína Tryggvadóttir -VMA" userId="a31fe8b4-d8ee-4a4a-9d80-0b9a012c03c1" providerId="ADAL" clId="{AA040461-A4F4-43AD-B936-81D9F0D0059A}" dt="2023-10-12T22:26:43.759" v="1853" actId="26606"/>
          <ac:picMkLst>
            <pc:docMk/>
            <pc:sldMk cId="1644054651" sldId="266"/>
            <ac:picMk id="5" creationId="{6E81DF05-E18E-5111-1CC9-E12CA7899F5C}"/>
          </ac:picMkLst>
        </pc:picChg>
        <pc:picChg chg="add mod">
          <ac:chgData name="María Albína Tryggvadóttir -VMA" userId="a31fe8b4-d8ee-4a4a-9d80-0b9a012c03c1" providerId="ADAL" clId="{AA040461-A4F4-43AD-B936-81D9F0D0059A}" dt="2023-10-12T22:26:43.759" v="1853" actId="26606"/>
          <ac:picMkLst>
            <pc:docMk/>
            <pc:sldMk cId="1644054651" sldId="266"/>
            <ac:picMk id="4098" creationId="{B2CA5C5F-0406-F1ED-B71C-6702DB8BA71F}"/>
          </ac:picMkLst>
        </pc:picChg>
      </pc:sldChg>
      <pc:sldChg chg="addSp delSp modSp new del mod ord setBg">
        <pc:chgData name="María Albína Tryggvadóttir -VMA" userId="a31fe8b4-d8ee-4a4a-9d80-0b9a012c03c1" providerId="ADAL" clId="{AA040461-A4F4-43AD-B936-81D9F0D0059A}" dt="2023-10-12T22:12:50.928" v="1625" actId="2696"/>
        <pc:sldMkLst>
          <pc:docMk/>
          <pc:sldMk cId="2069114779" sldId="266"/>
        </pc:sldMkLst>
        <pc:spChg chg="mod">
          <ac:chgData name="María Albína Tryggvadóttir -VMA" userId="a31fe8b4-d8ee-4a4a-9d80-0b9a012c03c1" providerId="ADAL" clId="{AA040461-A4F4-43AD-B936-81D9F0D0059A}" dt="2023-09-29T22:58:04.042" v="405" actId="20577"/>
          <ac:spMkLst>
            <pc:docMk/>
            <pc:sldMk cId="2069114779" sldId="266"/>
            <ac:spMk id="2" creationId="{C96425D3-9705-7A5E-FD52-DD5A16CE4745}"/>
          </ac:spMkLst>
        </pc:spChg>
        <pc:spChg chg="del">
          <ac:chgData name="María Albína Tryggvadóttir -VMA" userId="a31fe8b4-d8ee-4a4a-9d80-0b9a012c03c1" providerId="ADAL" clId="{AA040461-A4F4-43AD-B936-81D9F0D0059A}" dt="2023-09-29T22:56:25.210" v="363" actId="22"/>
          <ac:spMkLst>
            <pc:docMk/>
            <pc:sldMk cId="2069114779" sldId="266"/>
            <ac:spMk id="3" creationId="{7AC34244-388C-6077-B7C4-EC7CE0E26781}"/>
          </ac:spMkLst>
        </pc:spChg>
        <pc:spChg chg="add del">
          <ac:chgData name="María Albína Tryggvadóttir -VMA" userId="a31fe8b4-d8ee-4a4a-9d80-0b9a012c03c1" providerId="ADAL" clId="{AA040461-A4F4-43AD-B936-81D9F0D0059A}" dt="2023-09-29T22:56:58.858" v="382" actId="26606"/>
          <ac:spMkLst>
            <pc:docMk/>
            <pc:sldMk cId="2069114779" sldId="266"/>
            <ac:spMk id="10" creationId="{D4771268-CB57-404A-9271-370EB28F6090}"/>
          </ac:spMkLst>
        </pc:spChg>
        <pc:spChg chg="add del">
          <ac:chgData name="María Albína Tryggvadóttir -VMA" userId="a31fe8b4-d8ee-4a4a-9d80-0b9a012c03c1" providerId="ADAL" clId="{AA040461-A4F4-43AD-B936-81D9F0D0059A}" dt="2023-09-29T22:57:07.293" v="384" actId="26606"/>
          <ac:spMkLst>
            <pc:docMk/>
            <pc:sldMk cId="2069114779" sldId="266"/>
            <ac:spMk id="12" creationId="{3FCFB1DE-0B7E-48CC-BA90-B2AB0889F9D6}"/>
          </ac:spMkLst>
        </pc:spChg>
        <pc:spChg chg="add del">
          <ac:chgData name="María Albína Tryggvadóttir -VMA" userId="a31fe8b4-d8ee-4a4a-9d80-0b9a012c03c1" providerId="ADAL" clId="{AA040461-A4F4-43AD-B936-81D9F0D0059A}" dt="2023-09-29T22:57:07.293" v="384" actId="26606"/>
          <ac:spMkLst>
            <pc:docMk/>
            <pc:sldMk cId="2069114779" sldId="266"/>
            <ac:spMk id="13" creationId="{665DBBEF-238B-476B-96AB-8AAC3224ECEA}"/>
          </ac:spMkLst>
        </pc:spChg>
        <pc:spChg chg="add">
          <ac:chgData name="María Albína Tryggvadóttir -VMA" userId="a31fe8b4-d8ee-4a4a-9d80-0b9a012c03c1" providerId="ADAL" clId="{AA040461-A4F4-43AD-B936-81D9F0D0059A}" dt="2023-09-29T22:57:07.304" v="385" actId="26606"/>
          <ac:spMkLst>
            <pc:docMk/>
            <pc:sldMk cId="2069114779" sldId="266"/>
            <ac:spMk id="15" creationId="{D4771268-CB57-404A-9271-370EB28F6090}"/>
          </ac:spMkLst>
        </pc:spChg>
        <pc:picChg chg="add mod ord">
          <ac:chgData name="María Albína Tryggvadóttir -VMA" userId="a31fe8b4-d8ee-4a4a-9d80-0b9a012c03c1" providerId="ADAL" clId="{AA040461-A4F4-43AD-B936-81D9F0D0059A}" dt="2023-09-29T22:57:07.304" v="385" actId="26606"/>
          <ac:picMkLst>
            <pc:docMk/>
            <pc:sldMk cId="2069114779" sldId="266"/>
            <ac:picMk id="5" creationId="{6E81DF05-E18E-5111-1CC9-E12CA7899F5C}"/>
          </ac:picMkLst>
        </pc:picChg>
      </pc:sldChg>
      <pc:sldChg chg="addSp delSp add del setBg delDesignElem">
        <pc:chgData name="María Albína Tryggvadóttir -VMA" userId="a31fe8b4-d8ee-4a4a-9d80-0b9a012c03c1" providerId="ADAL" clId="{AA040461-A4F4-43AD-B936-81D9F0D0059A}" dt="2023-10-12T22:12:59.193" v="1631"/>
        <pc:sldMkLst>
          <pc:docMk/>
          <pc:sldMk cId="2269335786" sldId="266"/>
        </pc:sldMkLst>
        <pc:spChg chg="add del">
          <ac:chgData name="María Albína Tryggvadóttir -VMA" userId="a31fe8b4-d8ee-4a4a-9d80-0b9a012c03c1" providerId="ADAL" clId="{AA040461-A4F4-43AD-B936-81D9F0D0059A}" dt="2023-10-12T22:12:59.193" v="1631"/>
          <ac:spMkLst>
            <pc:docMk/>
            <pc:sldMk cId="2269335786" sldId="266"/>
            <ac:spMk id="15" creationId="{D4771268-CB57-404A-9271-370EB28F6090}"/>
          </ac:spMkLst>
        </pc:spChg>
      </pc:sldChg>
      <pc:sldChg chg="addSp delSp modSp new add del mod setBg">
        <pc:chgData name="María Albína Tryggvadóttir -VMA" userId="a31fe8b4-d8ee-4a4a-9d80-0b9a012c03c1" providerId="ADAL" clId="{AA040461-A4F4-43AD-B936-81D9F0D0059A}" dt="2023-10-13T13:31:54.012" v="2663" actId="478"/>
        <pc:sldMkLst>
          <pc:docMk/>
          <pc:sldMk cId="2092123694" sldId="267"/>
        </pc:sldMkLst>
        <pc:spChg chg="mod">
          <ac:chgData name="María Albína Tryggvadóttir -VMA" userId="a31fe8b4-d8ee-4a4a-9d80-0b9a012c03c1" providerId="ADAL" clId="{AA040461-A4F4-43AD-B936-81D9F0D0059A}" dt="2023-10-12T21:49:36.247" v="1251" actId="26606"/>
          <ac:spMkLst>
            <pc:docMk/>
            <pc:sldMk cId="2092123694" sldId="267"/>
            <ac:spMk id="2" creationId="{5C03290B-3C1F-16D4-D4CB-8261B6928377}"/>
          </ac:spMkLst>
        </pc:spChg>
        <pc:spChg chg="mod ord">
          <ac:chgData name="María Albína Tryggvadóttir -VMA" userId="a31fe8b4-d8ee-4a4a-9d80-0b9a012c03c1" providerId="ADAL" clId="{AA040461-A4F4-43AD-B936-81D9F0D0059A}" dt="2023-10-12T21:49:36.247" v="1251" actId="26606"/>
          <ac:spMkLst>
            <pc:docMk/>
            <pc:sldMk cId="2092123694" sldId="267"/>
            <ac:spMk id="3" creationId="{84C6ED80-0338-FF6D-74EC-33CB69E3DD80}"/>
          </ac:spMkLst>
        </pc:spChg>
        <pc:spChg chg="add del">
          <ac:chgData name="María Albína Tryggvadóttir -VMA" userId="a31fe8b4-d8ee-4a4a-9d80-0b9a012c03c1" providerId="ADAL" clId="{AA040461-A4F4-43AD-B936-81D9F0D0059A}" dt="2023-10-12T21:49:36.232" v="1250" actId="26606"/>
          <ac:spMkLst>
            <pc:docMk/>
            <pc:sldMk cId="2092123694" sldId="267"/>
            <ac:spMk id="1031" creationId="{45D37F4E-DDB4-456B-97E0-9937730A039F}"/>
          </ac:spMkLst>
        </pc:spChg>
        <pc:spChg chg="add del">
          <ac:chgData name="María Albína Tryggvadóttir -VMA" userId="a31fe8b4-d8ee-4a4a-9d80-0b9a012c03c1" providerId="ADAL" clId="{AA040461-A4F4-43AD-B936-81D9F0D0059A}" dt="2023-10-12T21:49:36.232" v="1250" actId="26606"/>
          <ac:spMkLst>
            <pc:docMk/>
            <pc:sldMk cId="2092123694" sldId="267"/>
            <ac:spMk id="1033" creationId="{B2DD41CD-8F47-4F56-AD12-4E2FF7696987}"/>
          </ac:spMkLst>
        </pc:spChg>
        <pc:spChg chg="add">
          <ac:chgData name="María Albína Tryggvadóttir -VMA" userId="a31fe8b4-d8ee-4a4a-9d80-0b9a012c03c1" providerId="ADAL" clId="{AA040461-A4F4-43AD-B936-81D9F0D0059A}" dt="2023-10-12T21:49:36.247" v="1251" actId="26606"/>
          <ac:spMkLst>
            <pc:docMk/>
            <pc:sldMk cId="2092123694" sldId="267"/>
            <ac:spMk id="1035" creationId="{6437CC72-F4A8-4DC3-AFAB-D22C482C8100}"/>
          </ac:spMkLst>
        </pc:spChg>
        <pc:spChg chg="add">
          <ac:chgData name="María Albína Tryggvadóttir -VMA" userId="a31fe8b4-d8ee-4a4a-9d80-0b9a012c03c1" providerId="ADAL" clId="{AA040461-A4F4-43AD-B936-81D9F0D0059A}" dt="2023-10-12T21:49:36.247" v="1251" actId="26606"/>
          <ac:spMkLst>
            <pc:docMk/>
            <pc:sldMk cId="2092123694" sldId="267"/>
            <ac:spMk id="1036" creationId="{3346177D-ADC4-4968-B747-5CFCD390B5B9}"/>
          </ac:spMkLst>
        </pc:spChg>
        <pc:spChg chg="add">
          <ac:chgData name="María Albína Tryggvadóttir -VMA" userId="a31fe8b4-d8ee-4a4a-9d80-0b9a012c03c1" providerId="ADAL" clId="{AA040461-A4F4-43AD-B936-81D9F0D0059A}" dt="2023-10-12T21:49:36.247" v="1251" actId="26606"/>
          <ac:spMkLst>
            <pc:docMk/>
            <pc:sldMk cId="2092123694" sldId="267"/>
            <ac:spMk id="1037" creationId="{0844A943-BF79-4FEA-ABB1-3BD54D236606}"/>
          </ac:spMkLst>
        </pc:spChg>
        <pc:picChg chg="add mod">
          <ac:chgData name="María Albína Tryggvadóttir -VMA" userId="a31fe8b4-d8ee-4a4a-9d80-0b9a012c03c1" providerId="ADAL" clId="{AA040461-A4F4-43AD-B936-81D9F0D0059A}" dt="2023-10-12T21:49:36.247" v="1251" actId="26606"/>
          <ac:picMkLst>
            <pc:docMk/>
            <pc:sldMk cId="2092123694" sldId="267"/>
            <ac:picMk id="1026" creationId="{BE76FEC7-2445-5C87-3B90-9EE5A695D55E}"/>
          </ac:picMkLst>
        </pc:picChg>
        <pc:picChg chg="add del mod">
          <ac:chgData name="María Albína Tryggvadóttir -VMA" userId="a31fe8b4-d8ee-4a4a-9d80-0b9a012c03c1" providerId="ADAL" clId="{AA040461-A4F4-43AD-B936-81D9F0D0059A}" dt="2023-10-13T13:31:54.012" v="2663" actId="478"/>
          <ac:picMkLst>
            <pc:docMk/>
            <pc:sldMk cId="2092123694" sldId="267"/>
            <ac:picMk id="1028" creationId="{E65575D4-36DA-AAAB-E989-19F7649B5124}"/>
          </ac:picMkLst>
        </pc:picChg>
      </pc:sldChg>
      <pc:sldChg chg="new del">
        <pc:chgData name="María Albína Tryggvadóttir -VMA" userId="a31fe8b4-d8ee-4a4a-9d80-0b9a012c03c1" providerId="ADAL" clId="{AA040461-A4F4-43AD-B936-81D9F0D0059A}" dt="2023-10-12T22:12:25.310" v="1622" actId="680"/>
        <pc:sldMkLst>
          <pc:docMk/>
          <pc:sldMk cId="3589296341" sldId="267"/>
        </pc:sldMkLst>
      </pc:sldChg>
      <pc:sldChg chg="addSp delSp add del setBg delDesignElem">
        <pc:chgData name="María Albína Tryggvadóttir -VMA" userId="a31fe8b4-d8ee-4a4a-9d80-0b9a012c03c1" providerId="ADAL" clId="{AA040461-A4F4-43AD-B936-81D9F0D0059A}" dt="2023-10-12T22:11:33.717" v="1613"/>
        <pc:sldMkLst>
          <pc:docMk/>
          <pc:sldMk cId="3975997503" sldId="267"/>
        </pc:sldMkLst>
        <pc:spChg chg="add del">
          <ac:chgData name="María Albína Tryggvadóttir -VMA" userId="a31fe8b4-d8ee-4a4a-9d80-0b9a012c03c1" providerId="ADAL" clId="{AA040461-A4F4-43AD-B936-81D9F0D0059A}" dt="2023-10-12T22:11:33.717" v="1613"/>
          <ac:spMkLst>
            <pc:docMk/>
            <pc:sldMk cId="3975997503" sldId="267"/>
            <ac:spMk id="1035" creationId="{6437CC72-F4A8-4DC3-AFAB-D22C482C8100}"/>
          </ac:spMkLst>
        </pc:spChg>
        <pc:spChg chg="add del">
          <ac:chgData name="María Albína Tryggvadóttir -VMA" userId="a31fe8b4-d8ee-4a4a-9d80-0b9a012c03c1" providerId="ADAL" clId="{AA040461-A4F4-43AD-B936-81D9F0D0059A}" dt="2023-10-12T22:11:33.717" v="1613"/>
          <ac:spMkLst>
            <pc:docMk/>
            <pc:sldMk cId="3975997503" sldId="267"/>
            <ac:spMk id="1036" creationId="{3346177D-ADC4-4968-B747-5CFCD390B5B9}"/>
          </ac:spMkLst>
        </pc:spChg>
        <pc:spChg chg="add del">
          <ac:chgData name="María Albína Tryggvadóttir -VMA" userId="a31fe8b4-d8ee-4a4a-9d80-0b9a012c03c1" providerId="ADAL" clId="{AA040461-A4F4-43AD-B936-81D9F0D0059A}" dt="2023-10-12T22:11:33.717" v="1613"/>
          <ac:spMkLst>
            <pc:docMk/>
            <pc:sldMk cId="3975997503" sldId="267"/>
            <ac:spMk id="1037" creationId="{0844A943-BF79-4FEA-ABB1-3BD54D236606}"/>
          </ac:spMkLst>
        </pc:spChg>
      </pc:sldChg>
      <pc:sldChg chg="addSp delSp modSp new add del mod setBg">
        <pc:chgData name="María Albína Tryggvadóttir -VMA" userId="a31fe8b4-d8ee-4a4a-9d80-0b9a012c03c1" providerId="ADAL" clId="{AA040461-A4F4-43AD-B936-81D9F0D0059A}" dt="2023-10-12T22:12:33.529" v="1624" actId="2696"/>
        <pc:sldMkLst>
          <pc:docMk/>
          <pc:sldMk cId="1990389687" sldId="268"/>
        </pc:sldMkLst>
        <pc:spChg chg="del">
          <ac:chgData name="María Albína Tryggvadóttir -VMA" userId="a31fe8b4-d8ee-4a4a-9d80-0b9a012c03c1" providerId="ADAL" clId="{AA040461-A4F4-43AD-B936-81D9F0D0059A}" dt="2023-10-12T16:20:02.750" v="711" actId="26606"/>
          <ac:spMkLst>
            <pc:docMk/>
            <pc:sldMk cId="1990389687" sldId="268"/>
            <ac:spMk id="2" creationId="{C30CCB21-383D-9F7B-DE83-8FF25E0FC963}"/>
          </ac:spMkLst>
        </pc:spChg>
        <pc:spChg chg="del">
          <ac:chgData name="María Albína Tryggvadóttir -VMA" userId="a31fe8b4-d8ee-4a4a-9d80-0b9a012c03c1" providerId="ADAL" clId="{AA040461-A4F4-43AD-B936-81D9F0D0059A}" dt="2023-10-12T16:19:56.941" v="710" actId="22"/>
          <ac:spMkLst>
            <pc:docMk/>
            <pc:sldMk cId="1990389687" sldId="268"/>
            <ac:spMk id="3" creationId="{6B220732-BCB8-20F7-E624-D973759138BE}"/>
          </ac:spMkLst>
        </pc:spChg>
        <pc:picChg chg="add mod ord">
          <ac:chgData name="María Albína Tryggvadóttir -VMA" userId="a31fe8b4-d8ee-4a4a-9d80-0b9a012c03c1" providerId="ADAL" clId="{AA040461-A4F4-43AD-B936-81D9F0D0059A}" dt="2023-10-12T16:20:02.750" v="711" actId="26606"/>
          <ac:picMkLst>
            <pc:docMk/>
            <pc:sldMk cId="1990389687" sldId="268"/>
            <ac:picMk id="5" creationId="{5B8C4BE7-7E05-4DC9-6C83-7CBA0D23EF15}"/>
          </ac:picMkLst>
        </pc:picChg>
      </pc:sldChg>
      <pc:sldChg chg="add del setBg">
        <pc:chgData name="María Albína Tryggvadóttir -VMA" userId="a31fe8b4-d8ee-4a4a-9d80-0b9a012c03c1" providerId="ADAL" clId="{AA040461-A4F4-43AD-B936-81D9F0D0059A}" dt="2023-10-12T22:11:33.717" v="1613"/>
        <pc:sldMkLst>
          <pc:docMk/>
          <pc:sldMk cId="2333076423" sldId="268"/>
        </pc:sldMkLst>
      </pc:sldChg>
      <pc:sldChg chg="addSp delSp modSp new add del mod setBg">
        <pc:chgData name="María Albína Tryggvadóttir -VMA" userId="a31fe8b4-d8ee-4a4a-9d80-0b9a012c03c1" providerId="ADAL" clId="{AA040461-A4F4-43AD-B936-81D9F0D0059A}" dt="2023-10-12T22:12:33.529" v="1624" actId="2696"/>
        <pc:sldMkLst>
          <pc:docMk/>
          <pc:sldMk cId="247560725" sldId="269"/>
        </pc:sldMkLst>
        <pc:spChg chg="mod">
          <ac:chgData name="María Albína Tryggvadóttir -VMA" userId="a31fe8b4-d8ee-4a4a-9d80-0b9a012c03c1" providerId="ADAL" clId="{AA040461-A4F4-43AD-B936-81D9F0D0059A}" dt="2023-10-12T21:31:26.472" v="872" actId="26606"/>
          <ac:spMkLst>
            <pc:docMk/>
            <pc:sldMk cId="247560725" sldId="269"/>
            <ac:spMk id="2" creationId="{5E9FC9D0-BC08-E744-6B81-9262BC43DE58}"/>
          </ac:spMkLst>
        </pc:spChg>
        <pc:spChg chg="del">
          <ac:chgData name="María Albína Tryggvadóttir -VMA" userId="a31fe8b4-d8ee-4a4a-9d80-0b9a012c03c1" providerId="ADAL" clId="{AA040461-A4F4-43AD-B936-81D9F0D0059A}" dt="2023-10-12T16:28:39.713" v="713" actId="22"/>
          <ac:spMkLst>
            <pc:docMk/>
            <pc:sldMk cId="247560725" sldId="269"/>
            <ac:spMk id="3" creationId="{BDEDF0C0-DA73-AF82-2A99-41680C5CCA10}"/>
          </ac:spMkLst>
        </pc:spChg>
        <pc:spChg chg="add mod">
          <ac:chgData name="María Albína Tryggvadóttir -VMA" userId="a31fe8b4-d8ee-4a4a-9d80-0b9a012c03c1" providerId="ADAL" clId="{AA040461-A4F4-43AD-B936-81D9F0D0059A}" dt="2023-10-12T21:31:58.071" v="905" actId="20577"/>
          <ac:spMkLst>
            <pc:docMk/>
            <pc:sldMk cId="247560725" sldId="269"/>
            <ac:spMk id="9" creationId="{DD3DB215-0289-8CC8-7FA5-6A95B11EE93A}"/>
          </ac:spMkLst>
        </pc:spChg>
        <pc:spChg chg="add del">
          <ac:chgData name="María Albína Tryggvadóttir -VMA" userId="a31fe8b4-d8ee-4a4a-9d80-0b9a012c03c1" providerId="ADAL" clId="{AA040461-A4F4-43AD-B936-81D9F0D0059A}" dt="2023-10-12T21:31:26.495" v="873" actId="26606"/>
          <ac:spMkLst>
            <pc:docMk/>
            <pc:sldMk cId="247560725" sldId="269"/>
            <ac:spMk id="12" creationId="{2C61293E-6EBE-43EF-A52C-9BEBFD7679D4}"/>
          </ac:spMkLst>
        </pc:spChg>
        <pc:spChg chg="add del">
          <ac:chgData name="María Albína Tryggvadóttir -VMA" userId="a31fe8b4-d8ee-4a4a-9d80-0b9a012c03c1" providerId="ADAL" clId="{AA040461-A4F4-43AD-B936-81D9F0D0059A}" dt="2023-10-12T21:31:26.495" v="873" actId="26606"/>
          <ac:spMkLst>
            <pc:docMk/>
            <pc:sldMk cId="247560725" sldId="269"/>
            <ac:spMk id="14" creationId="{21540236-BFD5-4A9D-8840-4703E7F76825}"/>
          </ac:spMkLst>
        </pc:spChg>
        <pc:spChg chg="add del">
          <ac:chgData name="María Albína Tryggvadóttir -VMA" userId="a31fe8b4-d8ee-4a4a-9d80-0b9a012c03c1" providerId="ADAL" clId="{AA040461-A4F4-43AD-B936-81D9F0D0059A}" dt="2023-10-12T21:31:26.472" v="872" actId="26606"/>
          <ac:spMkLst>
            <pc:docMk/>
            <pc:sldMk cId="247560725" sldId="269"/>
            <ac:spMk id="19" creationId="{3AFE8227-C443-417B-BA91-520EB1EF4559}"/>
          </ac:spMkLst>
        </pc:spChg>
        <pc:spChg chg="add del">
          <ac:chgData name="María Albína Tryggvadóttir -VMA" userId="a31fe8b4-d8ee-4a4a-9d80-0b9a012c03c1" providerId="ADAL" clId="{AA040461-A4F4-43AD-B936-81D9F0D0059A}" dt="2023-10-12T21:31:26.472" v="872" actId="26606"/>
          <ac:spMkLst>
            <pc:docMk/>
            <pc:sldMk cId="247560725" sldId="269"/>
            <ac:spMk id="21" creationId="{907741FC-B544-4A6E-B831-6789D042333D}"/>
          </ac:spMkLst>
        </pc:spChg>
        <pc:spChg chg="add del">
          <ac:chgData name="María Albína Tryggvadóttir -VMA" userId="a31fe8b4-d8ee-4a4a-9d80-0b9a012c03c1" providerId="ADAL" clId="{AA040461-A4F4-43AD-B936-81D9F0D0059A}" dt="2023-10-12T21:31:26.472" v="872" actId="26606"/>
          <ac:spMkLst>
            <pc:docMk/>
            <pc:sldMk cId="247560725" sldId="269"/>
            <ac:spMk id="23" creationId="{3F0BE7ED-7814-4273-B18A-F26CC0380380}"/>
          </ac:spMkLst>
        </pc:spChg>
        <pc:spChg chg="add">
          <ac:chgData name="María Albína Tryggvadóttir -VMA" userId="a31fe8b4-d8ee-4a4a-9d80-0b9a012c03c1" providerId="ADAL" clId="{AA040461-A4F4-43AD-B936-81D9F0D0059A}" dt="2023-10-12T21:31:26.495" v="873" actId="26606"/>
          <ac:spMkLst>
            <pc:docMk/>
            <pc:sldMk cId="247560725" sldId="269"/>
            <ac:spMk id="25" creationId="{2C61293E-6EBE-43EF-A52C-9BEBFD7679D4}"/>
          </ac:spMkLst>
        </pc:spChg>
        <pc:spChg chg="add">
          <ac:chgData name="María Albína Tryggvadóttir -VMA" userId="a31fe8b4-d8ee-4a4a-9d80-0b9a012c03c1" providerId="ADAL" clId="{AA040461-A4F4-43AD-B936-81D9F0D0059A}" dt="2023-10-12T21:31:26.495" v="873" actId="26606"/>
          <ac:spMkLst>
            <pc:docMk/>
            <pc:sldMk cId="247560725" sldId="269"/>
            <ac:spMk id="26" creationId="{21540236-BFD5-4A9D-8840-4703E7F76825}"/>
          </ac:spMkLst>
        </pc:spChg>
        <pc:picChg chg="add mod ord">
          <ac:chgData name="María Albína Tryggvadóttir -VMA" userId="a31fe8b4-d8ee-4a4a-9d80-0b9a012c03c1" providerId="ADAL" clId="{AA040461-A4F4-43AD-B936-81D9F0D0059A}" dt="2023-10-12T21:31:26.472" v="872" actId="26606"/>
          <ac:picMkLst>
            <pc:docMk/>
            <pc:sldMk cId="247560725" sldId="269"/>
            <ac:picMk id="5" creationId="{C2C6E345-18EC-7BE4-25B0-64FEE7D2CCA5}"/>
          </ac:picMkLst>
        </pc:picChg>
      </pc:sldChg>
      <pc:sldChg chg="addSp delSp add del setBg delDesignElem">
        <pc:chgData name="María Albína Tryggvadóttir -VMA" userId="a31fe8b4-d8ee-4a4a-9d80-0b9a012c03c1" providerId="ADAL" clId="{AA040461-A4F4-43AD-B936-81D9F0D0059A}" dt="2023-10-12T22:11:33.717" v="1613"/>
        <pc:sldMkLst>
          <pc:docMk/>
          <pc:sldMk cId="3141845803" sldId="269"/>
        </pc:sldMkLst>
        <pc:spChg chg="add del">
          <ac:chgData name="María Albína Tryggvadóttir -VMA" userId="a31fe8b4-d8ee-4a4a-9d80-0b9a012c03c1" providerId="ADAL" clId="{AA040461-A4F4-43AD-B936-81D9F0D0059A}" dt="2023-10-12T22:11:33.717" v="1613"/>
          <ac:spMkLst>
            <pc:docMk/>
            <pc:sldMk cId="3141845803" sldId="269"/>
            <ac:spMk id="25" creationId="{2C61293E-6EBE-43EF-A52C-9BEBFD7679D4}"/>
          </ac:spMkLst>
        </pc:spChg>
        <pc:spChg chg="add del">
          <ac:chgData name="María Albína Tryggvadóttir -VMA" userId="a31fe8b4-d8ee-4a4a-9d80-0b9a012c03c1" providerId="ADAL" clId="{AA040461-A4F4-43AD-B936-81D9F0D0059A}" dt="2023-10-12T22:11:33.717" v="1613"/>
          <ac:spMkLst>
            <pc:docMk/>
            <pc:sldMk cId="3141845803" sldId="269"/>
            <ac:spMk id="26" creationId="{21540236-BFD5-4A9D-8840-4703E7F76825}"/>
          </ac:spMkLst>
        </pc:spChg>
      </pc:sldChg>
      <pc:sldChg chg="addSp delSp modSp new add del mod ord setBg">
        <pc:chgData name="María Albína Tryggvadóttir -VMA" userId="a31fe8b4-d8ee-4a4a-9d80-0b9a012c03c1" providerId="ADAL" clId="{AA040461-A4F4-43AD-B936-81D9F0D0059A}" dt="2023-11-01T12:27:15.138" v="2746" actId="20577"/>
        <pc:sldMkLst>
          <pc:docMk/>
          <pc:sldMk cId="1340720991" sldId="270"/>
        </pc:sldMkLst>
        <pc:spChg chg="mod">
          <ac:chgData name="María Albína Tryggvadóttir -VMA" userId="a31fe8b4-d8ee-4a4a-9d80-0b9a012c03c1" providerId="ADAL" clId="{AA040461-A4F4-43AD-B936-81D9F0D0059A}" dt="2023-11-01T12:27:15.138" v="2746" actId="20577"/>
          <ac:spMkLst>
            <pc:docMk/>
            <pc:sldMk cId="1340720991" sldId="270"/>
            <ac:spMk id="2" creationId="{C1C6C7C3-58E6-2278-D8D8-FFB9988FD884}"/>
          </ac:spMkLst>
        </pc:spChg>
        <pc:spChg chg="del">
          <ac:chgData name="María Albína Tryggvadóttir -VMA" userId="a31fe8b4-d8ee-4a4a-9d80-0b9a012c03c1" providerId="ADAL" clId="{AA040461-A4F4-43AD-B936-81D9F0D0059A}" dt="2023-10-12T21:29:06.477" v="810" actId="22"/>
          <ac:spMkLst>
            <pc:docMk/>
            <pc:sldMk cId="1340720991" sldId="270"/>
            <ac:spMk id="3" creationId="{F7195D97-6602-4DF8-D15C-56A4C19D4281}"/>
          </ac:spMkLst>
        </pc:spChg>
        <pc:spChg chg="add del">
          <ac:chgData name="María Albína Tryggvadóttir -VMA" userId="a31fe8b4-d8ee-4a4a-9d80-0b9a012c03c1" providerId="ADAL" clId="{AA040461-A4F4-43AD-B936-81D9F0D0059A}" dt="2023-10-12T21:30:29.510" v="843" actId="26606"/>
          <ac:spMkLst>
            <pc:docMk/>
            <pc:sldMk cId="1340720991" sldId="270"/>
            <ac:spMk id="9" creationId="{5648D3F8-3F54-C6CE-C7E2-35680C6B595A}"/>
          </ac:spMkLst>
        </pc:spChg>
        <pc:spChg chg="add del">
          <ac:chgData name="María Albína Tryggvadóttir -VMA" userId="a31fe8b4-d8ee-4a4a-9d80-0b9a012c03c1" providerId="ADAL" clId="{AA040461-A4F4-43AD-B936-81D9F0D0059A}" dt="2023-10-12T21:30:29.510" v="843" actId="26606"/>
          <ac:spMkLst>
            <pc:docMk/>
            <pc:sldMk cId="1340720991" sldId="270"/>
            <ac:spMk id="12" creationId="{3AFE8227-C443-417B-BA91-520EB1EF4559}"/>
          </ac:spMkLst>
        </pc:spChg>
        <pc:spChg chg="add del">
          <ac:chgData name="María Albína Tryggvadóttir -VMA" userId="a31fe8b4-d8ee-4a4a-9d80-0b9a012c03c1" providerId="ADAL" clId="{AA040461-A4F4-43AD-B936-81D9F0D0059A}" dt="2023-10-12T21:30:29.510" v="843" actId="26606"/>
          <ac:spMkLst>
            <pc:docMk/>
            <pc:sldMk cId="1340720991" sldId="270"/>
            <ac:spMk id="14" creationId="{907741FC-B544-4A6E-B831-6789D042333D}"/>
          </ac:spMkLst>
        </pc:spChg>
        <pc:spChg chg="add del">
          <ac:chgData name="María Albína Tryggvadóttir -VMA" userId="a31fe8b4-d8ee-4a4a-9d80-0b9a012c03c1" providerId="ADAL" clId="{AA040461-A4F4-43AD-B936-81D9F0D0059A}" dt="2023-10-12T21:30:29.510" v="843" actId="26606"/>
          <ac:spMkLst>
            <pc:docMk/>
            <pc:sldMk cId="1340720991" sldId="270"/>
            <ac:spMk id="16" creationId="{3F0BE7ED-7814-4273-B18A-F26CC0380380}"/>
          </ac:spMkLst>
        </pc:spChg>
        <pc:spChg chg="add del">
          <ac:chgData name="María Albína Tryggvadóttir -VMA" userId="a31fe8b4-d8ee-4a4a-9d80-0b9a012c03c1" providerId="ADAL" clId="{AA040461-A4F4-43AD-B936-81D9F0D0059A}" dt="2023-10-12T21:30:23.782" v="840" actId="26606"/>
          <ac:spMkLst>
            <pc:docMk/>
            <pc:sldMk cId="1340720991" sldId="270"/>
            <ac:spMk id="21" creationId="{A8384FB5-9ADC-4DDC-881B-597D56F5B15D}"/>
          </ac:spMkLst>
        </pc:spChg>
        <pc:spChg chg="add del">
          <ac:chgData name="María Albína Tryggvadóttir -VMA" userId="a31fe8b4-d8ee-4a4a-9d80-0b9a012c03c1" providerId="ADAL" clId="{AA040461-A4F4-43AD-B936-81D9F0D0059A}" dt="2023-10-12T21:30:23.782" v="840" actId="26606"/>
          <ac:spMkLst>
            <pc:docMk/>
            <pc:sldMk cId="1340720991" sldId="270"/>
            <ac:spMk id="23" creationId="{91E5A9A7-95C6-4F4F-B00E-C82E07FE62EF}"/>
          </ac:spMkLst>
        </pc:spChg>
        <pc:spChg chg="add del">
          <ac:chgData name="María Albína Tryggvadóttir -VMA" userId="a31fe8b4-d8ee-4a4a-9d80-0b9a012c03c1" providerId="ADAL" clId="{AA040461-A4F4-43AD-B936-81D9F0D0059A}" dt="2023-10-12T21:30:23.782" v="840" actId="26606"/>
          <ac:spMkLst>
            <pc:docMk/>
            <pc:sldMk cId="1340720991" sldId="270"/>
            <ac:spMk id="25" creationId="{D07DD2DE-F619-49DD-B5E7-03A290FF4ED1}"/>
          </ac:spMkLst>
        </pc:spChg>
        <pc:spChg chg="add del">
          <ac:chgData name="María Albína Tryggvadóttir -VMA" userId="a31fe8b4-d8ee-4a4a-9d80-0b9a012c03c1" providerId="ADAL" clId="{AA040461-A4F4-43AD-B936-81D9F0D0059A}" dt="2023-10-12T21:30:23.782" v="840" actId="26606"/>
          <ac:spMkLst>
            <pc:docMk/>
            <pc:sldMk cId="1340720991" sldId="270"/>
            <ac:spMk id="27" creationId="{85149191-5F60-4A28-AAFF-039F96B0F3EC}"/>
          </ac:spMkLst>
        </pc:spChg>
        <pc:spChg chg="add del">
          <ac:chgData name="María Albína Tryggvadóttir -VMA" userId="a31fe8b4-d8ee-4a4a-9d80-0b9a012c03c1" providerId="ADAL" clId="{AA040461-A4F4-43AD-B936-81D9F0D0059A}" dt="2023-10-12T21:30:23.782" v="840" actId="26606"/>
          <ac:spMkLst>
            <pc:docMk/>
            <pc:sldMk cId="1340720991" sldId="270"/>
            <ac:spMk id="29" creationId="{F8260ED5-17F7-4158-B241-D51DD4CF1B7E}"/>
          </ac:spMkLst>
        </pc:spChg>
        <pc:spChg chg="add del">
          <ac:chgData name="María Albína Tryggvadóttir -VMA" userId="a31fe8b4-d8ee-4a4a-9d80-0b9a012c03c1" providerId="ADAL" clId="{AA040461-A4F4-43AD-B936-81D9F0D0059A}" dt="2023-10-12T21:30:29.502" v="842" actId="26606"/>
          <ac:spMkLst>
            <pc:docMk/>
            <pc:sldMk cId="1340720991" sldId="270"/>
            <ac:spMk id="31" creationId="{9B7AD9F6-8CE7-4299-8FC6-328F4DCD3FF9}"/>
          </ac:spMkLst>
        </pc:spChg>
        <pc:spChg chg="add del">
          <ac:chgData name="María Albína Tryggvadóttir -VMA" userId="a31fe8b4-d8ee-4a4a-9d80-0b9a012c03c1" providerId="ADAL" clId="{AA040461-A4F4-43AD-B936-81D9F0D0059A}" dt="2023-10-12T21:30:29.502" v="842" actId="26606"/>
          <ac:spMkLst>
            <pc:docMk/>
            <pc:sldMk cId="1340720991" sldId="270"/>
            <ac:spMk id="32" creationId="{F49775AF-8896-43EE-92C6-83497D6DC56F}"/>
          </ac:spMkLst>
        </pc:spChg>
        <pc:spChg chg="add">
          <ac:chgData name="María Albína Tryggvadóttir -VMA" userId="a31fe8b4-d8ee-4a4a-9d80-0b9a012c03c1" providerId="ADAL" clId="{AA040461-A4F4-43AD-B936-81D9F0D0059A}" dt="2023-10-12T21:30:29.510" v="843" actId="26606"/>
          <ac:spMkLst>
            <pc:docMk/>
            <pc:sldMk cId="1340720991" sldId="270"/>
            <ac:spMk id="34" creationId="{3AFE8227-C443-417B-BA91-520EB1EF4559}"/>
          </ac:spMkLst>
        </pc:spChg>
        <pc:spChg chg="add">
          <ac:chgData name="María Albína Tryggvadóttir -VMA" userId="a31fe8b4-d8ee-4a4a-9d80-0b9a012c03c1" providerId="ADAL" clId="{AA040461-A4F4-43AD-B936-81D9F0D0059A}" dt="2023-10-12T21:30:29.510" v="843" actId="26606"/>
          <ac:spMkLst>
            <pc:docMk/>
            <pc:sldMk cId="1340720991" sldId="270"/>
            <ac:spMk id="35" creationId="{5648D3F8-3F54-C6CE-C7E2-35680C6B595A}"/>
          </ac:spMkLst>
        </pc:spChg>
        <pc:spChg chg="add">
          <ac:chgData name="María Albína Tryggvadóttir -VMA" userId="a31fe8b4-d8ee-4a4a-9d80-0b9a012c03c1" providerId="ADAL" clId="{AA040461-A4F4-43AD-B936-81D9F0D0059A}" dt="2023-10-12T21:30:29.510" v="843" actId="26606"/>
          <ac:spMkLst>
            <pc:docMk/>
            <pc:sldMk cId="1340720991" sldId="270"/>
            <ac:spMk id="36" creationId="{907741FC-B544-4A6E-B831-6789D042333D}"/>
          </ac:spMkLst>
        </pc:spChg>
        <pc:spChg chg="add">
          <ac:chgData name="María Albína Tryggvadóttir -VMA" userId="a31fe8b4-d8ee-4a4a-9d80-0b9a012c03c1" providerId="ADAL" clId="{AA040461-A4F4-43AD-B936-81D9F0D0059A}" dt="2023-10-12T21:30:29.510" v="843" actId="26606"/>
          <ac:spMkLst>
            <pc:docMk/>
            <pc:sldMk cId="1340720991" sldId="270"/>
            <ac:spMk id="37" creationId="{3F0BE7ED-7814-4273-B18A-F26CC0380380}"/>
          </ac:spMkLst>
        </pc:spChg>
        <pc:picChg chg="add mod ord">
          <ac:chgData name="María Albína Tryggvadóttir -VMA" userId="a31fe8b4-d8ee-4a4a-9d80-0b9a012c03c1" providerId="ADAL" clId="{AA040461-A4F4-43AD-B936-81D9F0D0059A}" dt="2023-10-12T21:30:29.502" v="842" actId="26606"/>
          <ac:picMkLst>
            <pc:docMk/>
            <pc:sldMk cId="1340720991" sldId="270"/>
            <ac:picMk id="5" creationId="{A6D5D459-71C0-1D57-DD76-EF3ABB37B500}"/>
          </ac:picMkLst>
        </pc:picChg>
      </pc:sldChg>
      <pc:sldChg chg="addSp delSp add del setBg delDesignElem">
        <pc:chgData name="María Albína Tryggvadóttir -VMA" userId="a31fe8b4-d8ee-4a4a-9d80-0b9a012c03c1" providerId="ADAL" clId="{AA040461-A4F4-43AD-B936-81D9F0D0059A}" dt="2023-10-12T22:11:33.717" v="1613"/>
        <pc:sldMkLst>
          <pc:docMk/>
          <pc:sldMk cId="3810916460" sldId="270"/>
        </pc:sldMkLst>
        <pc:spChg chg="add del">
          <ac:chgData name="María Albína Tryggvadóttir -VMA" userId="a31fe8b4-d8ee-4a4a-9d80-0b9a012c03c1" providerId="ADAL" clId="{AA040461-A4F4-43AD-B936-81D9F0D0059A}" dt="2023-10-12T22:11:33.717" v="1613"/>
          <ac:spMkLst>
            <pc:docMk/>
            <pc:sldMk cId="3810916460" sldId="270"/>
            <ac:spMk id="34" creationId="{3AFE8227-C443-417B-BA91-520EB1EF4559}"/>
          </ac:spMkLst>
        </pc:spChg>
        <pc:spChg chg="add del">
          <ac:chgData name="María Albína Tryggvadóttir -VMA" userId="a31fe8b4-d8ee-4a4a-9d80-0b9a012c03c1" providerId="ADAL" clId="{AA040461-A4F4-43AD-B936-81D9F0D0059A}" dt="2023-10-12T22:11:33.717" v="1613"/>
          <ac:spMkLst>
            <pc:docMk/>
            <pc:sldMk cId="3810916460" sldId="270"/>
            <ac:spMk id="36" creationId="{907741FC-B544-4A6E-B831-6789D042333D}"/>
          </ac:spMkLst>
        </pc:spChg>
        <pc:spChg chg="add del">
          <ac:chgData name="María Albína Tryggvadóttir -VMA" userId="a31fe8b4-d8ee-4a4a-9d80-0b9a012c03c1" providerId="ADAL" clId="{AA040461-A4F4-43AD-B936-81D9F0D0059A}" dt="2023-10-12T22:11:33.717" v="1613"/>
          <ac:spMkLst>
            <pc:docMk/>
            <pc:sldMk cId="3810916460" sldId="270"/>
            <ac:spMk id="37" creationId="{3F0BE7ED-7814-4273-B18A-F26CC0380380}"/>
          </ac:spMkLst>
        </pc:spChg>
      </pc:sldChg>
      <pc:sldChg chg="addSp delSp modSp new add del mod setBg modNotesTx">
        <pc:chgData name="María Albína Tryggvadóttir -VMA" userId="a31fe8b4-d8ee-4a4a-9d80-0b9a012c03c1" providerId="ADAL" clId="{AA040461-A4F4-43AD-B936-81D9F0D0059A}" dt="2023-10-13T13:43:13.162" v="2664" actId="255"/>
        <pc:sldMkLst>
          <pc:docMk/>
          <pc:sldMk cId="1550204707" sldId="271"/>
        </pc:sldMkLst>
        <pc:spChg chg="mod">
          <ac:chgData name="María Albína Tryggvadóttir -VMA" userId="a31fe8b4-d8ee-4a4a-9d80-0b9a012c03c1" providerId="ADAL" clId="{AA040461-A4F4-43AD-B936-81D9F0D0059A}" dt="2023-10-12T21:35:58.423" v="938" actId="20577"/>
          <ac:spMkLst>
            <pc:docMk/>
            <pc:sldMk cId="1550204707" sldId="271"/>
            <ac:spMk id="2" creationId="{CCCDA785-FB78-982F-6989-F39B3B6C5022}"/>
          </ac:spMkLst>
        </pc:spChg>
        <pc:spChg chg="del">
          <ac:chgData name="María Albína Tryggvadóttir -VMA" userId="a31fe8b4-d8ee-4a4a-9d80-0b9a012c03c1" providerId="ADAL" clId="{AA040461-A4F4-43AD-B936-81D9F0D0059A}" dt="2023-10-12T21:34:45.426" v="909" actId="22"/>
          <ac:spMkLst>
            <pc:docMk/>
            <pc:sldMk cId="1550204707" sldId="271"/>
            <ac:spMk id="3" creationId="{421B703E-F3FA-9C7C-8F0E-A0DF49C446B9}"/>
          </ac:spMkLst>
        </pc:spChg>
        <pc:spChg chg="add del">
          <ac:chgData name="María Albína Tryggvadóttir -VMA" userId="a31fe8b4-d8ee-4a4a-9d80-0b9a012c03c1" providerId="ADAL" clId="{AA040461-A4F4-43AD-B936-81D9F0D0059A}" dt="2023-10-12T21:35:54.069" v="927" actId="26606"/>
          <ac:spMkLst>
            <pc:docMk/>
            <pc:sldMk cId="1550204707" sldId="271"/>
            <ac:spMk id="9" creationId="{90B90962-0241-F4DA-5B46-862CB24CE73B}"/>
          </ac:spMkLst>
        </pc:spChg>
        <pc:spChg chg="add del">
          <ac:chgData name="María Albína Tryggvadóttir -VMA" userId="a31fe8b4-d8ee-4a4a-9d80-0b9a012c03c1" providerId="ADAL" clId="{AA040461-A4F4-43AD-B936-81D9F0D0059A}" dt="2023-10-12T21:35:54.069" v="927" actId="26606"/>
          <ac:spMkLst>
            <pc:docMk/>
            <pc:sldMk cId="1550204707" sldId="271"/>
            <ac:spMk id="12" creationId="{2B97F24A-32CE-4C1C-A50D-3016B394DCFB}"/>
          </ac:spMkLst>
        </pc:spChg>
        <pc:spChg chg="add del">
          <ac:chgData name="María Albína Tryggvadóttir -VMA" userId="a31fe8b4-d8ee-4a4a-9d80-0b9a012c03c1" providerId="ADAL" clId="{AA040461-A4F4-43AD-B936-81D9F0D0059A}" dt="2023-10-12T21:35:54.069" v="927" actId="26606"/>
          <ac:spMkLst>
            <pc:docMk/>
            <pc:sldMk cId="1550204707" sldId="271"/>
            <ac:spMk id="14" creationId="{CD8B4F24-440B-49E9-B85D-733523DC064B}"/>
          </ac:spMkLst>
        </pc:spChg>
        <pc:spChg chg="add del">
          <ac:chgData name="María Albína Tryggvadóttir -VMA" userId="a31fe8b4-d8ee-4a4a-9d80-0b9a012c03c1" providerId="ADAL" clId="{AA040461-A4F4-43AD-B936-81D9F0D0059A}" dt="2023-10-12T21:35:49.330" v="924" actId="26606"/>
          <ac:spMkLst>
            <pc:docMk/>
            <pc:sldMk cId="1550204707" sldId="271"/>
            <ac:spMk id="19" creationId="{D4771268-CB57-404A-9271-370EB28F6090}"/>
          </ac:spMkLst>
        </pc:spChg>
        <pc:spChg chg="add del">
          <ac:chgData name="María Albína Tryggvadóttir -VMA" userId="a31fe8b4-d8ee-4a4a-9d80-0b9a012c03c1" providerId="ADAL" clId="{AA040461-A4F4-43AD-B936-81D9F0D0059A}" dt="2023-10-12T21:35:54.050" v="926" actId="26606"/>
          <ac:spMkLst>
            <pc:docMk/>
            <pc:sldMk cId="1550204707" sldId="271"/>
            <ac:spMk id="21" creationId="{650D18FE-0824-4A46-B22C-A86B52E5780A}"/>
          </ac:spMkLst>
        </pc:spChg>
        <pc:spChg chg="add del">
          <ac:chgData name="María Albína Tryggvadóttir -VMA" userId="a31fe8b4-d8ee-4a4a-9d80-0b9a012c03c1" providerId="ADAL" clId="{AA040461-A4F4-43AD-B936-81D9F0D0059A}" dt="2023-10-12T21:35:54.050" v="926" actId="26606"/>
          <ac:spMkLst>
            <pc:docMk/>
            <pc:sldMk cId="1550204707" sldId="271"/>
            <ac:spMk id="22" creationId="{743AA782-23D1-4521-8CAD-47662984AA08}"/>
          </ac:spMkLst>
        </pc:spChg>
        <pc:spChg chg="add del">
          <ac:chgData name="María Albína Tryggvadóttir -VMA" userId="a31fe8b4-d8ee-4a4a-9d80-0b9a012c03c1" providerId="ADAL" clId="{AA040461-A4F4-43AD-B936-81D9F0D0059A}" dt="2023-10-12T21:35:54.050" v="926" actId="26606"/>
          <ac:spMkLst>
            <pc:docMk/>
            <pc:sldMk cId="1550204707" sldId="271"/>
            <ac:spMk id="23" creationId="{90B90962-0241-F4DA-5B46-862CB24CE73B}"/>
          </ac:spMkLst>
        </pc:spChg>
        <pc:spChg chg="add">
          <ac:chgData name="María Albína Tryggvadóttir -VMA" userId="a31fe8b4-d8ee-4a4a-9d80-0b9a012c03c1" providerId="ADAL" clId="{AA040461-A4F4-43AD-B936-81D9F0D0059A}" dt="2023-10-12T21:35:54.069" v="927" actId="26606"/>
          <ac:spMkLst>
            <pc:docMk/>
            <pc:sldMk cId="1550204707" sldId="271"/>
            <ac:spMk id="25" creationId="{2B97F24A-32CE-4C1C-A50D-3016B394DCFB}"/>
          </ac:spMkLst>
        </pc:spChg>
        <pc:spChg chg="add">
          <ac:chgData name="María Albína Tryggvadóttir -VMA" userId="a31fe8b4-d8ee-4a4a-9d80-0b9a012c03c1" providerId="ADAL" clId="{AA040461-A4F4-43AD-B936-81D9F0D0059A}" dt="2023-10-12T21:35:54.069" v="927" actId="26606"/>
          <ac:spMkLst>
            <pc:docMk/>
            <pc:sldMk cId="1550204707" sldId="271"/>
            <ac:spMk id="26" creationId="{CD8B4F24-440B-49E9-B85D-733523DC064B}"/>
          </ac:spMkLst>
        </pc:spChg>
        <pc:spChg chg="add mod">
          <ac:chgData name="María Albína Tryggvadóttir -VMA" userId="a31fe8b4-d8ee-4a4a-9d80-0b9a012c03c1" providerId="ADAL" clId="{AA040461-A4F4-43AD-B936-81D9F0D0059A}" dt="2023-10-12T21:37:13.609" v="1002" actId="255"/>
          <ac:spMkLst>
            <pc:docMk/>
            <pc:sldMk cId="1550204707" sldId="271"/>
            <ac:spMk id="27" creationId="{90B90962-0241-F4DA-5B46-862CB24CE73B}"/>
          </ac:spMkLst>
        </pc:spChg>
        <pc:picChg chg="add mod ord">
          <ac:chgData name="María Albína Tryggvadóttir -VMA" userId="a31fe8b4-d8ee-4a4a-9d80-0b9a012c03c1" providerId="ADAL" clId="{AA040461-A4F4-43AD-B936-81D9F0D0059A}" dt="2023-10-12T21:35:54.050" v="926" actId="26606"/>
          <ac:picMkLst>
            <pc:docMk/>
            <pc:sldMk cId="1550204707" sldId="271"/>
            <ac:picMk id="5" creationId="{648B9C19-5C1E-0C40-12F2-D56E041C9EF0}"/>
          </ac:picMkLst>
        </pc:picChg>
      </pc:sldChg>
      <pc:sldChg chg="addSp delSp add del setBg delDesignElem">
        <pc:chgData name="María Albína Tryggvadóttir -VMA" userId="a31fe8b4-d8ee-4a4a-9d80-0b9a012c03c1" providerId="ADAL" clId="{AA040461-A4F4-43AD-B936-81D9F0D0059A}" dt="2023-10-12T22:11:33.717" v="1613"/>
        <pc:sldMkLst>
          <pc:docMk/>
          <pc:sldMk cId="1600600366" sldId="271"/>
        </pc:sldMkLst>
        <pc:spChg chg="add del">
          <ac:chgData name="María Albína Tryggvadóttir -VMA" userId="a31fe8b4-d8ee-4a4a-9d80-0b9a012c03c1" providerId="ADAL" clId="{AA040461-A4F4-43AD-B936-81D9F0D0059A}" dt="2023-10-12T22:11:33.717" v="1613"/>
          <ac:spMkLst>
            <pc:docMk/>
            <pc:sldMk cId="1600600366" sldId="271"/>
            <ac:spMk id="25" creationId="{2B97F24A-32CE-4C1C-A50D-3016B394DCFB}"/>
          </ac:spMkLst>
        </pc:spChg>
        <pc:spChg chg="add del">
          <ac:chgData name="María Albína Tryggvadóttir -VMA" userId="a31fe8b4-d8ee-4a4a-9d80-0b9a012c03c1" providerId="ADAL" clId="{AA040461-A4F4-43AD-B936-81D9F0D0059A}" dt="2023-10-12T22:11:33.717" v="1613"/>
          <ac:spMkLst>
            <pc:docMk/>
            <pc:sldMk cId="1600600366" sldId="271"/>
            <ac:spMk id="26" creationId="{CD8B4F24-440B-49E9-B85D-733523DC064B}"/>
          </ac:spMkLst>
        </pc:spChg>
      </pc:sldChg>
      <pc:sldChg chg="add del">
        <pc:chgData name="María Albína Tryggvadóttir -VMA" userId="a31fe8b4-d8ee-4a4a-9d80-0b9a012c03c1" providerId="ADAL" clId="{AA040461-A4F4-43AD-B936-81D9F0D0059A}" dt="2023-10-12T22:12:24.409" v="1621"/>
        <pc:sldMkLst>
          <pc:docMk/>
          <pc:sldMk cId="795947907" sldId="272"/>
        </pc:sldMkLst>
      </pc:sldChg>
      <pc:sldChg chg="addSp delSp modSp new mod setBg">
        <pc:chgData name="María Albína Tryggvadóttir -VMA" userId="a31fe8b4-d8ee-4a4a-9d80-0b9a012c03c1" providerId="ADAL" clId="{AA040461-A4F4-43AD-B936-81D9F0D0059A}" dt="2023-10-12T22:33:49.906" v="2084" actId="26606"/>
        <pc:sldMkLst>
          <pc:docMk/>
          <pc:sldMk cId="1062333374" sldId="272"/>
        </pc:sldMkLst>
        <pc:spChg chg="mod ord">
          <ac:chgData name="María Albína Tryggvadóttir -VMA" userId="a31fe8b4-d8ee-4a4a-9d80-0b9a012c03c1" providerId="ADAL" clId="{AA040461-A4F4-43AD-B936-81D9F0D0059A}" dt="2023-10-12T22:33:49.891" v="2083" actId="26606"/>
          <ac:spMkLst>
            <pc:docMk/>
            <pc:sldMk cId="1062333374" sldId="272"/>
            <ac:spMk id="2" creationId="{CB69359C-FFB1-0C7E-0EB8-449CFA6FD40C}"/>
          </ac:spMkLst>
        </pc:spChg>
        <pc:spChg chg="del">
          <ac:chgData name="María Albína Tryggvadóttir -VMA" userId="a31fe8b4-d8ee-4a4a-9d80-0b9a012c03c1" providerId="ADAL" clId="{AA040461-A4F4-43AD-B936-81D9F0D0059A}" dt="2023-10-12T22:32:01.421" v="1893"/>
          <ac:spMkLst>
            <pc:docMk/>
            <pc:sldMk cId="1062333374" sldId="272"/>
            <ac:spMk id="3" creationId="{17D89247-AE7D-BEE1-0172-FFA992C0471F}"/>
          </ac:spMkLst>
        </pc:spChg>
        <pc:spChg chg="add mod">
          <ac:chgData name="María Albína Tryggvadóttir -VMA" userId="a31fe8b4-d8ee-4a4a-9d80-0b9a012c03c1" providerId="ADAL" clId="{AA040461-A4F4-43AD-B936-81D9F0D0059A}" dt="2023-10-12T22:33:49.891" v="2083" actId="26606"/>
          <ac:spMkLst>
            <pc:docMk/>
            <pc:sldMk cId="1062333374" sldId="272"/>
            <ac:spMk id="6150" creationId="{976A63A1-1FB6-5437-A760-FA357420CE3E}"/>
          </ac:spMkLst>
        </pc:spChg>
        <pc:spChg chg="add del">
          <ac:chgData name="María Albína Tryggvadóttir -VMA" userId="a31fe8b4-d8ee-4a4a-9d80-0b9a012c03c1" providerId="ADAL" clId="{AA040461-A4F4-43AD-B936-81D9F0D0059A}" dt="2023-10-12T22:33:49.906" v="2084" actId="26606"/>
          <ac:spMkLst>
            <pc:docMk/>
            <pc:sldMk cId="1062333374" sldId="272"/>
            <ac:spMk id="6153" creationId="{3ECBE1F1-D69B-4AFA-ABD5-8E41720EF6DE}"/>
          </ac:spMkLst>
        </pc:spChg>
        <pc:spChg chg="add del">
          <ac:chgData name="María Albína Tryggvadóttir -VMA" userId="a31fe8b4-d8ee-4a4a-9d80-0b9a012c03c1" providerId="ADAL" clId="{AA040461-A4F4-43AD-B936-81D9F0D0059A}" dt="2023-10-12T22:33:49.906" v="2084" actId="26606"/>
          <ac:spMkLst>
            <pc:docMk/>
            <pc:sldMk cId="1062333374" sldId="272"/>
            <ac:spMk id="6155" creationId="{603A6265-E10C-4B85-9C20-E75FCAF9CC63}"/>
          </ac:spMkLst>
        </pc:spChg>
        <pc:spChg chg="add del">
          <ac:chgData name="María Albína Tryggvadóttir -VMA" userId="a31fe8b4-d8ee-4a4a-9d80-0b9a012c03c1" providerId="ADAL" clId="{AA040461-A4F4-43AD-B936-81D9F0D0059A}" dt="2023-10-12T22:33:38.547" v="2075" actId="26606"/>
          <ac:spMkLst>
            <pc:docMk/>
            <pc:sldMk cId="1062333374" sldId="272"/>
            <ac:spMk id="6160" creationId="{2C61293E-6EBE-43EF-A52C-9BEBFD7679D4}"/>
          </ac:spMkLst>
        </pc:spChg>
        <pc:spChg chg="add del">
          <ac:chgData name="María Albína Tryggvadóttir -VMA" userId="a31fe8b4-d8ee-4a4a-9d80-0b9a012c03c1" providerId="ADAL" clId="{AA040461-A4F4-43AD-B936-81D9F0D0059A}" dt="2023-10-12T22:33:38.547" v="2075" actId="26606"/>
          <ac:spMkLst>
            <pc:docMk/>
            <pc:sldMk cId="1062333374" sldId="272"/>
            <ac:spMk id="6162" creationId="{21540236-BFD5-4A9D-8840-4703E7F76825}"/>
          </ac:spMkLst>
        </pc:spChg>
        <pc:spChg chg="add del">
          <ac:chgData name="María Albína Tryggvadóttir -VMA" userId="a31fe8b4-d8ee-4a4a-9d80-0b9a012c03c1" providerId="ADAL" clId="{AA040461-A4F4-43AD-B936-81D9F0D0059A}" dt="2023-10-12T22:33:41.724" v="2077" actId="26606"/>
          <ac:spMkLst>
            <pc:docMk/>
            <pc:sldMk cId="1062333374" sldId="272"/>
            <ac:spMk id="6164" creationId="{3ECBE1F1-D69B-4AFA-ABD5-8E41720EF6DE}"/>
          </ac:spMkLst>
        </pc:spChg>
        <pc:spChg chg="add del">
          <ac:chgData name="María Albína Tryggvadóttir -VMA" userId="a31fe8b4-d8ee-4a4a-9d80-0b9a012c03c1" providerId="ADAL" clId="{AA040461-A4F4-43AD-B936-81D9F0D0059A}" dt="2023-10-12T22:33:41.724" v="2077" actId="26606"/>
          <ac:spMkLst>
            <pc:docMk/>
            <pc:sldMk cId="1062333374" sldId="272"/>
            <ac:spMk id="6165" creationId="{603A6265-E10C-4B85-9C20-E75FCAF9CC63}"/>
          </ac:spMkLst>
        </pc:spChg>
        <pc:spChg chg="add del">
          <ac:chgData name="María Albína Tryggvadóttir -VMA" userId="a31fe8b4-d8ee-4a4a-9d80-0b9a012c03c1" providerId="ADAL" clId="{AA040461-A4F4-43AD-B936-81D9F0D0059A}" dt="2023-10-12T22:33:44.831" v="2079" actId="26606"/>
          <ac:spMkLst>
            <pc:docMk/>
            <pc:sldMk cId="1062333374" sldId="272"/>
            <ac:spMk id="6167" creationId="{9F7D5CDA-D291-4307-BF55-1381FED29634}"/>
          </ac:spMkLst>
        </pc:spChg>
        <pc:spChg chg="add del">
          <ac:chgData name="María Albína Tryggvadóttir -VMA" userId="a31fe8b4-d8ee-4a4a-9d80-0b9a012c03c1" providerId="ADAL" clId="{AA040461-A4F4-43AD-B936-81D9F0D0059A}" dt="2023-10-12T22:33:47.759" v="2081" actId="26606"/>
          <ac:spMkLst>
            <pc:docMk/>
            <pc:sldMk cId="1062333374" sldId="272"/>
            <ac:spMk id="6169" creationId="{3ECBE1F1-D69B-4AFA-ABD5-8E41720EF6DE}"/>
          </ac:spMkLst>
        </pc:spChg>
        <pc:spChg chg="add del">
          <ac:chgData name="María Albína Tryggvadóttir -VMA" userId="a31fe8b4-d8ee-4a4a-9d80-0b9a012c03c1" providerId="ADAL" clId="{AA040461-A4F4-43AD-B936-81D9F0D0059A}" dt="2023-10-12T22:33:47.759" v="2081" actId="26606"/>
          <ac:spMkLst>
            <pc:docMk/>
            <pc:sldMk cId="1062333374" sldId="272"/>
            <ac:spMk id="6170" creationId="{603A6265-E10C-4B85-9C20-E75FCAF9CC63}"/>
          </ac:spMkLst>
        </pc:spChg>
        <pc:spChg chg="add del">
          <ac:chgData name="María Albína Tryggvadóttir -VMA" userId="a31fe8b4-d8ee-4a4a-9d80-0b9a012c03c1" providerId="ADAL" clId="{AA040461-A4F4-43AD-B936-81D9F0D0059A}" dt="2023-10-12T22:33:49.891" v="2083" actId="26606"/>
          <ac:spMkLst>
            <pc:docMk/>
            <pc:sldMk cId="1062333374" sldId="272"/>
            <ac:spMk id="6172" creationId="{2C61293E-6EBE-43EF-A52C-9BEBFD7679D4}"/>
          </ac:spMkLst>
        </pc:spChg>
        <pc:spChg chg="add del">
          <ac:chgData name="María Albína Tryggvadóttir -VMA" userId="a31fe8b4-d8ee-4a4a-9d80-0b9a012c03c1" providerId="ADAL" clId="{AA040461-A4F4-43AD-B936-81D9F0D0059A}" dt="2023-10-12T22:33:49.891" v="2083" actId="26606"/>
          <ac:spMkLst>
            <pc:docMk/>
            <pc:sldMk cId="1062333374" sldId="272"/>
            <ac:spMk id="6173" creationId="{21540236-BFD5-4A9D-8840-4703E7F76825}"/>
          </ac:spMkLst>
        </pc:spChg>
        <pc:spChg chg="add">
          <ac:chgData name="María Albína Tryggvadóttir -VMA" userId="a31fe8b4-d8ee-4a4a-9d80-0b9a012c03c1" providerId="ADAL" clId="{AA040461-A4F4-43AD-B936-81D9F0D0059A}" dt="2023-10-12T22:33:49.906" v="2084" actId="26606"/>
          <ac:spMkLst>
            <pc:docMk/>
            <pc:sldMk cId="1062333374" sldId="272"/>
            <ac:spMk id="6175" creationId="{3ECBE1F1-D69B-4AFA-ABD5-8E41720EF6DE}"/>
          </ac:spMkLst>
        </pc:spChg>
        <pc:spChg chg="add">
          <ac:chgData name="María Albína Tryggvadóttir -VMA" userId="a31fe8b4-d8ee-4a4a-9d80-0b9a012c03c1" providerId="ADAL" clId="{AA040461-A4F4-43AD-B936-81D9F0D0059A}" dt="2023-10-12T22:33:49.906" v="2084" actId="26606"/>
          <ac:spMkLst>
            <pc:docMk/>
            <pc:sldMk cId="1062333374" sldId="272"/>
            <ac:spMk id="6176" creationId="{603A6265-E10C-4B85-9C20-E75FCAF9CC63}"/>
          </ac:spMkLst>
        </pc:spChg>
        <pc:picChg chg="add mod ord">
          <ac:chgData name="María Albína Tryggvadóttir -VMA" userId="a31fe8b4-d8ee-4a4a-9d80-0b9a012c03c1" providerId="ADAL" clId="{AA040461-A4F4-43AD-B936-81D9F0D0059A}" dt="2023-10-12T22:33:49.891" v="2083" actId="26606"/>
          <ac:picMkLst>
            <pc:docMk/>
            <pc:sldMk cId="1062333374" sldId="272"/>
            <ac:picMk id="6146" creationId="{21F3F7E6-B114-B0E8-A5C5-B18A071D5FEE}"/>
          </ac:picMkLst>
        </pc:picChg>
      </pc:sldChg>
      <pc:sldChg chg="delSp new add del">
        <pc:chgData name="María Albína Tryggvadóttir -VMA" userId="a31fe8b4-d8ee-4a4a-9d80-0b9a012c03c1" providerId="ADAL" clId="{AA040461-A4F4-43AD-B936-81D9F0D0059A}" dt="2023-10-12T22:13:23.753" v="1633" actId="47"/>
        <pc:sldMkLst>
          <pc:docMk/>
          <pc:sldMk cId="2321030618" sldId="272"/>
        </pc:sldMkLst>
        <pc:picChg chg="del">
          <ac:chgData name="María Albína Tryggvadóttir -VMA" userId="a31fe8b4-d8ee-4a4a-9d80-0b9a012c03c1" providerId="ADAL" clId="{AA040461-A4F4-43AD-B936-81D9F0D0059A}" dt="2023-10-12T22:13:10.023" v="1632"/>
          <ac:picMkLst>
            <pc:docMk/>
            <pc:sldMk cId="2321030618" sldId="272"/>
            <ac:picMk id="4" creationId="{D0C7CB78-FFC6-FCC9-6E62-75B23E46A274}"/>
          </ac:picMkLst>
        </pc:picChg>
      </pc:sldChg>
      <pc:sldChg chg="addSp delSp modSp new mod setBg">
        <pc:chgData name="María Albína Tryggvadóttir -VMA" userId="a31fe8b4-d8ee-4a4a-9d80-0b9a012c03c1" providerId="ADAL" clId="{AA040461-A4F4-43AD-B936-81D9F0D0059A}" dt="2023-10-12T22:42:58.281" v="2143" actId="26606"/>
        <pc:sldMkLst>
          <pc:docMk/>
          <pc:sldMk cId="2372145152" sldId="273"/>
        </pc:sldMkLst>
        <pc:spChg chg="mod ord">
          <ac:chgData name="María Albína Tryggvadóttir -VMA" userId="a31fe8b4-d8ee-4a4a-9d80-0b9a012c03c1" providerId="ADAL" clId="{AA040461-A4F4-43AD-B936-81D9F0D0059A}" dt="2023-10-12T22:42:58.281" v="2143" actId="26606"/>
          <ac:spMkLst>
            <pc:docMk/>
            <pc:sldMk cId="2372145152" sldId="273"/>
            <ac:spMk id="2" creationId="{0592ABD5-3B80-C25E-7EFF-F15667032DBD}"/>
          </ac:spMkLst>
        </pc:spChg>
        <pc:spChg chg="del">
          <ac:chgData name="María Albína Tryggvadóttir -VMA" userId="a31fe8b4-d8ee-4a4a-9d80-0b9a012c03c1" providerId="ADAL" clId="{AA040461-A4F4-43AD-B936-81D9F0D0059A}" dt="2023-10-12T22:42:55.572" v="2142"/>
          <ac:spMkLst>
            <pc:docMk/>
            <pc:sldMk cId="2372145152" sldId="273"/>
            <ac:spMk id="3" creationId="{8B93C002-A76A-1D1F-AF50-7311CFAFDE34}"/>
          </ac:spMkLst>
        </pc:spChg>
        <pc:spChg chg="add">
          <ac:chgData name="María Albína Tryggvadóttir -VMA" userId="a31fe8b4-d8ee-4a4a-9d80-0b9a012c03c1" providerId="ADAL" clId="{AA040461-A4F4-43AD-B936-81D9F0D0059A}" dt="2023-10-12T22:42:58.281" v="2143" actId="26606"/>
          <ac:spMkLst>
            <pc:docMk/>
            <pc:sldMk cId="2372145152" sldId="273"/>
            <ac:spMk id="9223" creationId="{37C89E4B-3C9F-44B9-8B86-D9E3D112D8EC}"/>
          </ac:spMkLst>
        </pc:spChg>
        <pc:picChg chg="add mod">
          <ac:chgData name="María Albína Tryggvadóttir -VMA" userId="a31fe8b4-d8ee-4a4a-9d80-0b9a012c03c1" providerId="ADAL" clId="{AA040461-A4F4-43AD-B936-81D9F0D0059A}" dt="2023-10-12T22:42:58.281" v="2143" actId="26606"/>
          <ac:picMkLst>
            <pc:docMk/>
            <pc:sldMk cId="2372145152" sldId="273"/>
            <ac:picMk id="9218" creationId="{1A4308D6-81EB-BC6D-E9AC-89347C8729F8}"/>
          </ac:picMkLst>
        </pc:picChg>
        <pc:cxnChg chg="add">
          <ac:chgData name="María Albína Tryggvadóttir -VMA" userId="a31fe8b4-d8ee-4a4a-9d80-0b9a012c03c1" providerId="ADAL" clId="{AA040461-A4F4-43AD-B936-81D9F0D0059A}" dt="2023-10-12T22:42:58.281" v="2143" actId="26606"/>
          <ac:cxnSpMkLst>
            <pc:docMk/>
            <pc:sldMk cId="2372145152" sldId="273"/>
            <ac:cxnSpMk id="9225" creationId="{AA2EAA10-076F-46BD-8F0F-B9A2FB77A85C}"/>
          </ac:cxnSpMkLst>
        </pc:cxnChg>
        <pc:cxnChg chg="add">
          <ac:chgData name="María Albína Tryggvadóttir -VMA" userId="a31fe8b4-d8ee-4a4a-9d80-0b9a012c03c1" providerId="ADAL" clId="{AA040461-A4F4-43AD-B936-81D9F0D0059A}" dt="2023-10-12T22:42:58.281" v="2143" actId="26606"/>
          <ac:cxnSpMkLst>
            <pc:docMk/>
            <pc:sldMk cId="2372145152" sldId="273"/>
            <ac:cxnSpMk id="9227" creationId="{D891E407-403B-4764-86C9-33A56D3BCAA3}"/>
          </ac:cxnSpMkLst>
        </pc:cxnChg>
      </pc:sldChg>
      <pc:sldChg chg="del">
        <pc:chgData name="María Albína Tryggvadóttir -VMA" userId="a31fe8b4-d8ee-4a4a-9d80-0b9a012c03c1" providerId="ADAL" clId="{AA040461-A4F4-43AD-B936-81D9F0D0059A}" dt="2023-10-12T22:12:23.674" v="1620"/>
        <pc:sldMkLst>
          <pc:docMk/>
          <pc:sldMk cId="3429530490" sldId="273"/>
        </pc:sldMkLst>
      </pc:sldChg>
      <pc:sldChg chg="addSp delSp modSp new mod setBg modNotesTx">
        <pc:chgData name="María Albína Tryggvadóttir -VMA" userId="a31fe8b4-d8ee-4a4a-9d80-0b9a012c03c1" providerId="ADAL" clId="{AA040461-A4F4-43AD-B936-81D9F0D0059A}" dt="2023-10-12T22:58:23.426" v="2194"/>
        <pc:sldMkLst>
          <pc:docMk/>
          <pc:sldMk cId="2921846138" sldId="274"/>
        </pc:sldMkLst>
        <pc:spChg chg="mod ord">
          <ac:chgData name="María Albína Tryggvadóttir -VMA" userId="a31fe8b4-d8ee-4a4a-9d80-0b9a012c03c1" providerId="ADAL" clId="{AA040461-A4F4-43AD-B936-81D9F0D0059A}" dt="2023-10-12T22:58:22.882" v="2193" actId="26606"/>
          <ac:spMkLst>
            <pc:docMk/>
            <pc:sldMk cId="2921846138" sldId="274"/>
            <ac:spMk id="2" creationId="{0EFC8288-C392-F3F7-9357-0EF97BD5788C}"/>
          </ac:spMkLst>
        </pc:spChg>
        <pc:spChg chg="del">
          <ac:chgData name="María Albína Tryggvadóttir -VMA" userId="a31fe8b4-d8ee-4a4a-9d80-0b9a012c03c1" providerId="ADAL" clId="{AA040461-A4F4-43AD-B936-81D9F0D0059A}" dt="2023-10-12T22:55:00.352" v="2144" actId="22"/>
          <ac:spMkLst>
            <pc:docMk/>
            <pc:sldMk cId="2921846138" sldId="274"/>
            <ac:spMk id="3" creationId="{E427A5C5-CC71-8450-026F-685A627C9C50}"/>
          </ac:spMkLst>
        </pc:spChg>
        <pc:spChg chg="add del">
          <ac:chgData name="María Albína Tryggvadóttir -VMA" userId="a31fe8b4-d8ee-4a4a-9d80-0b9a012c03c1" providerId="ADAL" clId="{AA040461-A4F4-43AD-B936-81D9F0D0059A}" dt="2023-10-12T22:55:14.388" v="2146" actId="26606"/>
          <ac:spMkLst>
            <pc:docMk/>
            <pc:sldMk cId="2921846138" sldId="274"/>
            <ac:spMk id="10" creationId="{6753252F-4873-4F63-801D-CC719279A7D5}"/>
          </ac:spMkLst>
        </pc:spChg>
        <pc:spChg chg="add del">
          <ac:chgData name="María Albína Tryggvadóttir -VMA" userId="a31fe8b4-d8ee-4a4a-9d80-0b9a012c03c1" providerId="ADAL" clId="{AA040461-A4F4-43AD-B936-81D9F0D0059A}" dt="2023-10-12T22:55:14.388" v="2146" actId="26606"/>
          <ac:spMkLst>
            <pc:docMk/>
            <pc:sldMk cId="2921846138" sldId="274"/>
            <ac:spMk id="12" creationId="{047C8CCB-F95D-4249-92DD-651249D3535A}"/>
          </ac:spMkLst>
        </pc:spChg>
        <pc:spChg chg="add del">
          <ac:chgData name="María Albína Tryggvadóttir -VMA" userId="a31fe8b4-d8ee-4a4a-9d80-0b9a012c03c1" providerId="ADAL" clId="{AA040461-A4F4-43AD-B936-81D9F0D0059A}" dt="2023-10-12T22:58:22.882" v="2193" actId="26606"/>
          <ac:spMkLst>
            <pc:docMk/>
            <pc:sldMk cId="2921846138" sldId="274"/>
            <ac:spMk id="15" creationId="{37C89E4B-3C9F-44B9-8B86-D9E3D112D8EC}"/>
          </ac:spMkLst>
        </pc:spChg>
        <pc:spChg chg="add del">
          <ac:chgData name="María Albína Tryggvadóttir -VMA" userId="a31fe8b4-d8ee-4a4a-9d80-0b9a012c03c1" providerId="ADAL" clId="{AA040461-A4F4-43AD-B936-81D9F0D0059A}" dt="2023-10-12T22:57:47.127" v="2187" actId="26606"/>
          <ac:spMkLst>
            <pc:docMk/>
            <pc:sldMk cId="2921846138" sldId="274"/>
            <ac:spMk id="10246" creationId="{FEA1E094-40F3-C870-4572-339C1697A22F}"/>
          </ac:spMkLst>
        </pc:spChg>
        <pc:spChg chg="add del">
          <ac:chgData name="María Albína Tryggvadóttir -VMA" userId="a31fe8b4-d8ee-4a4a-9d80-0b9a012c03c1" providerId="ADAL" clId="{AA040461-A4F4-43AD-B936-81D9F0D0059A}" dt="2023-10-12T22:57:25.299" v="2183" actId="26606"/>
          <ac:spMkLst>
            <pc:docMk/>
            <pc:sldMk cId="2921846138" sldId="274"/>
            <ac:spMk id="10247" creationId="{FFCDD23B-75C8-427B-BD08-53C8156CD7CD}"/>
          </ac:spMkLst>
        </pc:spChg>
        <pc:spChg chg="add del">
          <ac:chgData name="María Albína Tryggvadóttir -VMA" userId="a31fe8b4-d8ee-4a4a-9d80-0b9a012c03c1" providerId="ADAL" clId="{AA040461-A4F4-43AD-B936-81D9F0D0059A}" dt="2023-10-12T22:57:25.299" v="2183" actId="26606"/>
          <ac:spMkLst>
            <pc:docMk/>
            <pc:sldMk cId="2921846138" sldId="274"/>
            <ac:spMk id="10249" creationId="{AFFC87AC-C919-4FE5-BAC3-39509E001152}"/>
          </ac:spMkLst>
        </pc:spChg>
        <pc:spChg chg="add del">
          <ac:chgData name="María Albína Tryggvadóttir -VMA" userId="a31fe8b4-d8ee-4a4a-9d80-0b9a012c03c1" providerId="ADAL" clId="{AA040461-A4F4-43AD-B936-81D9F0D0059A}" dt="2023-10-12T22:57:25.299" v="2183" actId="26606"/>
          <ac:spMkLst>
            <pc:docMk/>
            <pc:sldMk cId="2921846138" sldId="274"/>
            <ac:spMk id="10251" creationId="{AB5E08C4-8CDD-4623-A5B8-E998C6DEE3B7}"/>
          </ac:spMkLst>
        </pc:spChg>
        <pc:spChg chg="add del">
          <ac:chgData name="María Albína Tryggvadóttir -VMA" userId="a31fe8b4-d8ee-4a4a-9d80-0b9a012c03c1" providerId="ADAL" clId="{AA040461-A4F4-43AD-B936-81D9F0D0059A}" dt="2023-10-12T22:57:25.299" v="2183" actId="26606"/>
          <ac:spMkLst>
            <pc:docMk/>
            <pc:sldMk cId="2921846138" sldId="274"/>
            <ac:spMk id="10253" creationId="{15F33878-D502-4FFA-8ACE-F2AECDB2A23F}"/>
          </ac:spMkLst>
        </pc:spChg>
        <pc:spChg chg="add del">
          <ac:chgData name="María Albína Tryggvadóttir -VMA" userId="a31fe8b4-d8ee-4a4a-9d80-0b9a012c03c1" providerId="ADAL" clId="{AA040461-A4F4-43AD-B936-81D9F0D0059A}" dt="2023-10-12T22:57:43.802" v="2185" actId="26606"/>
          <ac:spMkLst>
            <pc:docMk/>
            <pc:sldMk cId="2921846138" sldId="274"/>
            <ac:spMk id="10255" creationId="{022BDE4A-8A20-4A69-9C5A-581C82036A4D}"/>
          </ac:spMkLst>
        </pc:spChg>
        <pc:spChg chg="add del">
          <ac:chgData name="María Albína Tryggvadóttir -VMA" userId="a31fe8b4-d8ee-4a4a-9d80-0b9a012c03c1" providerId="ADAL" clId="{AA040461-A4F4-43AD-B936-81D9F0D0059A}" dt="2023-10-12T22:57:47.127" v="2187" actId="26606"/>
          <ac:spMkLst>
            <pc:docMk/>
            <pc:sldMk cId="2921846138" sldId="274"/>
            <ac:spMk id="10257" creationId="{21516CB1-E8C8-4751-B6A6-46B2D1E72A61}"/>
          </ac:spMkLst>
        </pc:spChg>
        <pc:spChg chg="add del">
          <ac:chgData name="María Albína Tryggvadóttir -VMA" userId="a31fe8b4-d8ee-4a4a-9d80-0b9a012c03c1" providerId="ADAL" clId="{AA040461-A4F4-43AD-B936-81D9F0D0059A}" dt="2023-10-12T22:57:47.127" v="2187" actId="26606"/>
          <ac:spMkLst>
            <pc:docMk/>
            <pc:sldMk cId="2921846138" sldId="274"/>
            <ac:spMk id="10258" creationId="{90C0C0D1-E79A-41FF-8322-256F6DD1499B}"/>
          </ac:spMkLst>
        </pc:spChg>
        <pc:spChg chg="add del">
          <ac:chgData name="María Albína Tryggvadóttir -VMA" userId="a31fe8b4-d8ee-4a4a-9d80-0b9a012c03c1" providerId="ADAL" clId="{AA040461-A4F4-43AD-B936-81D9F0D0059A}" dt="2023-10-12T22:57:47.127" v="2187" actId="26606"/>
          <ac:spMkLst>
            <pc:docMk/>
            <pc:sldMk cId="2921846138" sldId="274"/>
            <ac:spMk id="10259" creationId="{395FA420-5595-49D1-9D5F-79EC43B55574}"/>
          </ac:spMkLst>
        </pc:spChg>
        <pc:spChg chg="add del">
          <ac:chgData name="María Albína Tryggvadóttir -VMA" userId="a31fe8b4-d8ee-4a4a-9d80-0b9a012c03c1" providerId="ADAL" clId="{AA040461-A4F4-43AD-B936-81D9F0D0059A}" dt="2023-10-12T22:57:51.766" v="2189" actId="26606"/>
          <ac:spMkLst>
            <pc:docMk/>
            <pc:sldMk cId="2921846138" sldId="274"/>
            <ac:spMk id="10261" creationId="{FFCDD23B-75C8-427B-BD08-53C8156CD7CD}"/>
          </ac:spMkLst>
        </pc:spChg>
        <pc:spChg chg="add del">
          <ac:chgData name="María Albína Tryggvadóttir -VMA" userId="a31fe8b4-d8ee-4a4a-9d80-0b9a012c03c1" providerId="ADAL" clId="{AA040461-A4F4-43AD-B936-81D9F0D0059A}" dt="2023-10-12T22:57:51.766" v="2189" actId="26606"/>
          <ac:spMkLst>
            <pc:docMk/>
            <pc:sldMk cId="2921846138" sldId="274"/>
            <ac:spMk id="10262" creationId="{AFFC87AC-C919-4FE5-BAC3-39509E001152}"/>
          </ac:spMkLst>
        </pc:spChg>
        <pc:spChg chg="add del">
          <ac:chgData name="María Albína Tryggvadóttir -VMA" userId="a31fe8b4-d8ee-4a4a-9d80-0b9a012c03c1" providerId="ADAL" clId="{AA040461-A4F4-43AD-B936-81D9F0D0059A}" dt="2023-10-12T22:57:51.766" v="2189" actId="26606"/>
          <ac:spMkLst>
            <pc:docMk/>
            <pc:sldMk cId="2921846138" sldId="274"/>
            <ac:spMk id="10263" creationId="{AB5E08C4-8CDD-4623-A5B8-E998C6DEE3B7}"/>
          </ac:spMkLst>
        </pc:spChg>
        <pc:spChg chg="add del">
          <ac:chgData name="María Albína Tryggvadóttir -VMA" userId="a31fe8b4-d8ee-4a4a-9d80-0b9a012c03c1" providerId="ADAL" clId="{AA040461-A4F4-43AD-B936-81D9F0D0059A}" dt="2023-10-12T22:57:51.766" v="2189" actId="26606"/>
          <ac:spMkLst>
            <pc:docMk/>
            <pc:sldMk cId="2921846138" sldId="274"/>
            <ac:spMk id="10264" creationId="{15F33878-D502-4FFA-8ACE-F2AECDB2A23F}"/>
          </ac:spMkLst>
        </pc:spChg>
        <pc:spChg chg="add del">
          <ac:chgData name="María Albína Tryggvadóttir -VMA" userId="a31fe8b4-d8ee-4a4a-9d80-0b9a012c03c1" providerId="ADAL" clId="{AA040461-A4F4-43AD-B936-81D9F0D0059A}" dt="2023-10-12T22:58:14.308" v="2191" actId="26606"/>
          <ac:spMkLst>
            <pc:docMk/>
            <pc:sldMk cId="2921846138" sldId="274"/>
            <ac:spMk id="10266" creationId="{022BDE4A-8A20-4A69-9C5A-581C82036A4D}"/>
          </ac:spMkLst>
        </pc:spChg>
        <pc:spChg chg="add del">
          <ac:chgData name="María Albína Tryggvadóttir -VMA" userId="a31fe8b4-d8ee-4a4a-9d80-0b9a012c03c1" providerId="ADAL" clId="{AA040461-A4F4-43AD-B936-81D9F0D0059A}" dt="2023-10-12T22:58:22.882" v="2193" actId="26606"/>
          <ac:spMkLst>
            <pc:docMk/>
            <pc:sldMk cId="2921846138" sldId="274"/>
            <ac:spMk id="10268" creationId="{99F1FFA9-D672-408C-9220-ADEEC6ABDD09}"/>
          </ac:spMkLst>
        </pc:spChg>
        <pc:spChg chg="add del">
          <ac:chgData name="María Albína Tryggvadóttir -VMA" userId="a31fe8b4-d8ee-4a4a-9d80-0b9a012c03c1" providerId="ADAL" clId="{AA040461-A4F4-43AD-B936-81D9F0D0059A}" dt="2023-10-12T22:58:22.882" v="2193" actId="26606"/>
          <ac:spMkLst>
            <pc:docMk/>
            <pc:sldMk cId="2921846138" sldId="274"/>
            <ac:spMk id="10269" creationId="{FD5A3484-9207-BCFB-0CDC-A88E0BA75ABA}"/>
          </ac:spMkLst>
        </pc:spChg>
        <pc:picChg chg="add mod ord">
          <ac:chgData name="María Albína Tryggvadóttir -VMA" userId="a31fe8b4-d8ee-4a4a-9d80-0b9a012c03c1" providerId="ADAL" clId="{AA040461-A4F4-43AD-B936-81D9F0D0059A}" dt="2023-10-12T22:58:22.882" v="2193" actId="26606"/>
          <ac:picMkLst>
            <pc:docMk/>
            <pc:sldMk cId="2921846138" sldId="274"/>
            <ac:picMk id="5" creationId="{5C432717-2058-2ACC-BCCC-11CCE63A46B4}"/>
          </ac:picMkLst>
        </pc:picChg>
        <pc:picChg chg="add del mod">
          <ac:chgData name="María Albína Tryggvadóttir -VMA" userId="a31fe8b4-d8ee-4a4a-9d80-0b9a012c03c1" providerId="ADAL" clId="{AA040461-A4F4-43AD-B936-81D9F0D0059A}" dt="2023-10-12T22:58:23.426" v="2194"/>
          <ac:picMkLst>
            <pc:docMk/>
            <pc:sldMk cId="2921846138" sldId="274"/>
            <ac:picMk id="10242" creationId="{20D4B7F9-3855-393C-8C5D-81239ABF1D69}"/>
          </ac:picMkLst>
        </pc:picChg>
        <pc:cxnChg chg="add del">
          <ac:chgData name="María Albína Tryggvadóttir -VMA" userId="a31fe8b4-d8ee-4a4a-9d80-0b9a012c03c1" providerId="ADAL" clId="{AA040461-A4F4-43AD-B936-81D9F0D0059A}" dt="2023-10-12T22:58:22.882" v="2193" actId="26606"/>
          <ac:cxnSpMkLst>
            <pc:docMk/>
            <pc:sldMk cId="2921846138" sldId="274"/>
            <ac:cxnSpMk id="14" creationId="{D891E407-403B-4764-86C9-33A56D3BCAA3}"/>
          </ac:cxnSpMkLst>
        </pc:cxnChg>
        <pc:cxnChg chg="add del">
          <ac:chgData name="María Albína Tryggvadóttir -VMA" userId="a31fe8b4-d8ee-4a4a-9d80-0b9a012c03c1" providerId="ADAL" clId="{AA040461-A4F4-43AD-B936-81D9F0D0059A}" dt="2023-10-12T22:58:22.882" v="2193" actId="26606"/>
          <ac:cxnSpMkLst>
            <pc:docMk/>
            <pc:sldMk cId="2921846138" sldId="274"/>
            <ac:cxnSpMk id="16" creationId="{AA2EAA10-076F-46BD-8F0F-B9A2FB77A85C}"/>
          </ac:cxnSpMkLst>
        </pc:cxnChg>
      </pc:sldChg>
      <pc:sldChg chg="addSp delSp modSp new mod setBg modNotesTx">
        <pc:chgData name="María Albína Tryggvadóttir -VMA" userId="a31fe8b4-d8ee-4a4a-9d80-0b9a012c03c1" providerId="ADAL" clId="{AA040461-A4F4-43AD-B936-81D9F0D0059A}" dt="2023-10-12T23:30:58.477" v="2603" actId="20577"/>
        <pc:sldMkLst>
          <pc:docMk/>
          <pc:sldMk cId="3181756176" sldId="275"/>
        </pc:sldMkLst>
        <pc:spChg chg="mod">
          <ac:chgData name="María Albína Tryggvadóttir -VMA" userId="a31fe8b4-d8ee-4a4a-9d80-0b9a012c03c1" providerId="ADAL" clId="{AA040461-A4F4-43AD-B936-81D9F0D0059A}" dt="2023-10-12T23:30:58.477" v="2603" actId="20577"/>
          <ac:spMkLst>
            <pc:docMk/>
            <pc:sldMk cId="3181756176" sldId="275"/>
            <ac:spMk id="2" creationId="{0F0C601C-0F21-92C5-FAF5-67F1AB9FEE76}"/>
          </ac:spMkLst>
        </pc:spChg>
        <pc:spChg chg="del">
          <ac:chgData name="María Albína Tryggvadóttir -VMA" userId="a31fe8b4-d8ee-4a4a-9d80-0b9a012c03c1" providerId="ADAL" clId="{AA040461-A4F4-43AD-B936-81D9F0D0059A}" dt="2023-10-12T23:21:50.520" v="2477"/>
          <ac:spMkLst>
            <pc:docMk/>
            <pc:sldMk cId="3181756176" sldId="275"/>
            <ac:spMk id="3" creationId="{C81A510E-7746-E48C-7EA7-072C99D37425}"/>
          </ac:spMkLst>
        </pc:spChg>
        <pc:spChg chg="add del">
          <ac:chgData name="María Albína Tryggvadóttir -VMA" userId="a31fe8b4-d8ee-4a4a-9d80-0b9a012c03c1" providerId="ADAL" clId="{AA040461-A4F4-43AD-B936-81D9F0D0059A}" dt="2023-10-12T23:22:50.994" v="2493" actId="26606"/>
          <ac:spMkLst>
            <pc:docMk/>
            <pc:sldMk cId="3181756176" sldId="275"/>
            <ac:spMk id="14343" creationId="{D12DDE76-C203-4047-9998-63900085B5E8}"/>
          </ac:spMkLst>
        </pc:spChg>
        <pc:spChg chg="add del">
          <ac:chgData name="María Albína Tryggvadóttir -VMA" userId="a31fe8b4-d8ee-4a4a-9d80-0b9a012c03c1" providerId="ADAL" clId="{AA040461-A4F4-43AD-B936-81D9F0D0059A}" dt="2023-10-12T23:22:50.989" v="2492" actId="26606"/>
          <ac:spMkLst>
            <pc:docMk/>
            <pc:sldMk cId="3181756176" sldId="275"/>
            <ac:spMk id="14348" creationId="{A8384FB5-9ADC-4DDC-881B-597D56F5B15D}"/>
          </ac:spMkLst>
        </pc:spChg>
        <pc:spChg chg="add del">
          <ac:chgData name="María Albína Tryggvadóttir -VMA" userId="a31fe8b4-d8ee-4a4a-9d80-0b9a012c03c1" providerId="ADAL" clId="{AA040461-A4F4-43AD-B936-81D9F0D0059A}" dt="2023-10-12T23:22:50.989" v="2492" actId="26606"/>
          <ac:spMkLst>
            <pc:docMk/>
            <pc:sldMk cId="3181756176" sldId="275"/>
            <ac:spMk id="14350" creationId="{91E5A9A7-95C6-4F4F-B00E-C82E07FE62EF}"/>
          </ac:spMkLst>
        </pc:spChg>
        <pc:spChg chg="add del">
          <ac:chgData name="María Albína Tryggvadóttir -VMA" userId="a31fe8b4-d8ee-4a4a-9d80-0b9a012c03c1" providerId="ADAL" clId="{AA040461-A4F4-43AD-B936-81D9F0D0059A}" dt="2023-10-12T23:22:50.989" v="2492" actId="26606"/>
          <ac:spMkLst>
            <pc:docMk/>
            <pc:sldMk cId="3181756176" sldId="275"/>
            <ac:spMk id="14352" creationId="{D07DD2DE-F619-49DD-B5E7-03A290FF4ED1}"/>
          </ac:spMkLst>
        </pc:spChg>
        <pc:spChg chg="add del">
          <ac:chgData name="María Albína Tryggvadóttir -VMA" userId="a31fe8b4-d8ee-4a4a-9d80-0b9a012c03c1" providerId="ADAL" clId="{AA040461-A4F4-43AD-B936-81D9F0D0059A}" dt="2023-10-12T23:22:50.989" v="2492" actId="26606"/>
          <ac:spMkLst>
            <pc:docMk/>
            <pc:sldMk cId="3181756176" sldId="275"/>
            <ac:spMk id="14354" creationId="{85149191-5F60-4A28-AAFF-039F96B0F3EC}"/>
          </ac:spMkLst>
        </pc:spChg>
        <pc:spChg chg="add del">
          <ac:chgData name="María Albína Tryggvadóttir -VMA" userId="a31fe8b4-d8ee-4a4a-9d80-0b9a012c03c1" providerId="ADAL" clId="{AA040461-A4F4-43AD-B936-81D9F0D0059A}" dt="2023-10-12T23:22:50.989" v="2492" actId="26606"/>
          <ac:spMkLst>
            <pc:docMk/>
            <pc:sldMk cId="3181756176" sldId="275"/>
            <ac:spMk id="14356" creationId="{F8260ED5-17F7-4158-B241-D51DD4CF1B7E}"/>
          </ac:spMkLst>
        </pc:spChg>
        <pc:spChg chg="add del">
          <ac:chgData name="María Albína Tryggvadóttir -VMA" userId="a31fe8b4-d8ee-4a4a-9d80-0b9a012c03c1" providerId="ADAL" clId="{AA040461-A4F4-43AD-B936-81D9F0D0059A}" dt="2023-10-12T23:30:21.670" v="2576" actId="26606"/>
          <ac:spMkLst>
            <pc:docMk/>
            <pc:sldMk cId="3181756176" sldId="275"/>
            <ac:spMk id="14358" creationId="{D12DDE76-C203-4047-9998-63900085B5E8}"/>
          </ac:spMkLst>
        </pc:spChg>
        <pc:spChg chg="add">
          <ac:chgData name="María Albína Tryggvadóttir -VMA" userId="a31fe8b4-d8ee-4a4a-9d80-0b9a012c03c1" providerId="ADAL" clId="{AA040461-A4F4-43AD-B936-81D9F0D0059A}" dt="2023-10-12T23:30:21.670" v="2576" actId="26606"/>
          <ac:spMkLst>
            <pc:docMk/>
            <pc:sldMk cId="3181756176" sldId="275"/>
            <ac:spMk id="14363" creationId="{D4771268-CB57-404A-9271-370EB28F6090}"/>
          </ac:spMkLst>
        </pc:spChg>
        <pc:picChg chg="add mod">
          <ac:chgData name="María Albína Tryggvadóttir -VMA" userId="a31fe8b4-d8ee-4a4a-9d80-0b9a012c03c1" providerId="ADAL" clId="{AA040461-A4F4-43AD-B936-81D9F0D0059A}" dt="2023-10-12T23:30:21.670" v="2576" actId="26606"/>
          <ac:picMkLst>
            <pc:docMk/>
            <pc:sldMk cId="3181756176" sldId="275"/>
            <ac:picMk id="14338" creationId="{EACECAB5-3E0C-3906-D430-0322116499F1}"/>
          </ac:picMkLst>
        </pc:picChg>
      </pc:sldChg>
      <pc:sldChg chg="addSp delSp modSp new mod setBg">
        <pc:chgData name="María Albína Tryggvadóttir -VMA" userId="a31fe8b4-d8ee-4a4a-9d80-0b9a012c03c1" providerId="ADAL" clId="{AA040461-A4F4-43AD-B936-81D9F0D0059A}" dt="2023-10-12T23:45:19.106" v="2654" actId="20577"/>
        <pc:sldMkLst>
          <pc:docMk/>
          <pc:sldMk cId="3465956718" sldId="276"/>
        </pc:sldMkLst>
        <pc:spChg chg="mod">
          <ac:chgData name="María Albína Tryggvadóttir -VMA" userId="a31fe8b4-d8ee-4a4a-9d80-0b9a012c03c1" providerId="ADAL" clId="{AA040461-A4F4-43AD-B936-81D9F0D0059A}" dt="2023-10-12T23:45:19.106" v="2654" actId="20577"/>
          <ac:spMkLst>
            <pc:docMk/>
            <pc:sldMk cId="3465956718" sldId="276"/>
            <ac:spMk id="2" creationId="{E00E0143-E604-CF2C-A357-92EC31FE2624}"/>
          </ac:spMkLst>
        </pc:spChg>
        <pc:spChg chg="del">
          <ac:chgData name="María Albína Tryggvadóttir -VMA" userId="a31fe8b4-d8ee-4a4a-9d80-0b9a012c03c1" providerId="ADAL" clId="{AA040461-A4F4-43AD-B936-81D9F0D0059A}" dt="2023-10-12T23:37:45.432" v="2604"/>
          <ac:spMkLst>
            <pc:docMk/>
            <pc:sldMk cId="3465956718" sldId="276"/>
            <ac:spMk id="3" creationId="{68828171-2FDF-538E-EAAA-65C4399B07DE}"/>
          </ac:spMkLst>
        </pc:spChg>
        <pc:spChg chg="add del mod">
          <ac:chgData name="María Albína Tryggvadóttir -VMA" userId="a31fe8b4-d8ee-4a4a-9d80-0b9a012c03c1" providerId="ADAL" clId="{AA040461-A4F4-43AD-B936-81D9F0D0059A}" dt="2023-10-12T23:38:46.433" v="2607"/>
          <ac:spMkLst>
            <pc:docMk/>
            <pc:sldMk cId="3465956718" sldId="276"/>
            <ac:spMk id="4" creationId="{A45B328B-3684-C196-3475-340AAB57C4B1}"/>
          </ac:spMkLst>
        </pc:spChg>
        <pc:spChg chg="add del mod">
          <ac:chgData name="María Albína Tryggvadóttir -VMA" userId="a31fe8b4-d8ee-4a4a-9d80-0b9a012c03c1" providerId="ADAL" clId="{AA040461-A4F4-43AD-B936-81D9F0D0059A}" dt="2023-10-12T23:42:39.167" v="2612"/>
          <ac:spMkLst>
            <pc:docMk/>
            <pc:sldMk cId="3465956718" sldId="276"/>
            <ac:spMk id="5" creationId="{0358B32E-8895-B57A-5A28-5F7330E34B2F}"/>
          </ac:spMkLst>
        </pc:spChg>
        <pc:spChg chg="add del">
          <ac:chgData name="María Albína Tryggvadóttir -VMA" userId="a31fe8b4-d8ee-4a4a-9d80-0b9a012c03c1" providerId="ADAL" clId="{AA040461-A4F4-43AD-B936-81D9F0D0059A}" dt="2023-10-12T23:38:52.902" v="2610" actId="26606"/>
          <ac:spMkLst>
            <pc:docMk/>
            <pc:sldMk cId="3465956718" sldId="276"/>
            <ac:spMk id="17415" creationId="{A8384FB5-9ADC-4DDC-881B-597D56F5B15D}"/>
          </ac:spMkLst>
        </pc:spChg>
        <pc:spChg chg="add del">
          <ac:chgData name="María Albína Tryggvadóttir -VMA" userId="a31fe8b4-d8ee-4a4a-9d80-0b9a012c03c1" providerId="ADAL" clId="{AA040461-A4F4-43AD-B936-81D9F0D0059A}" dt="2023-10-12T23:38:52.902" v="2610" actId="26606"/>
          <ac:spMkLst>
            <pc:docMk/>
            <pc:sldMk cId="3465956718" sldId="276"/>
            <ac:spMk id="17417" creationId="{91E5A9A7-95C6-4F4F-B00E-C82E07FE62EF}"/>
          </ac:spMkLst>
        </pc:spChg>
        <pc:spChg chg="add del">
          <ac:chgData name="María Albína Tryggvadóttir -VMA" userId="a31fe8b4-d8ee-4a4a-9d80-0b9a012c03c1" providerId="ADAL" clId="{AA040461-A4F4-43AD-B936-81D9F0D0059A}" dt="2023-10-12T23:38:52.902" v="2610" actId="26606"/>
          <ac:spMkLst>
            <pc:docMk/>
            <pc:sldMk cId="3465956718" sldId="276"/>
            <ac:spMk id="17419" creationId="{D07DD2DE-F619-49DD-B5E7-03A290FF4ED1}"/>
          </ac:spMkLst>
        </pc:spChg>
        <pc:spChg chg="add del">
          <ac:chgData name="María Albína Tryggvadóttir -VMA" userId="a31fe8b4-d8ee-4a4a-9d80-0b9a012c03c1" providerId="ADAL" clId="{AA040461-A4F4-43AD-B936-81D9F0D0059A}" dt="2023-10-12T23:38:52.902" v="2610" actId="26606"/>
          <ac:spMkLst>
            <pc:docMk/>
            <pc:sldMk cId="3465956718" sldId="276"/>
            <ac:spMk id="17421" creationId="{85149191-5F60-4A28-AAFF-039F96B0F3EC}"/>
          </ac:spMkLst>
        </pc:spChg>
        <pc:spChg chg="add del">
          <ac:chgData name="María Albína Tryggvadóttir -VMA" userId="a31fe8b4-d8ee-4a4a-9d80-0b9a012c03c1" providerId="ADAL" clId="{AA040461-A4F4-43AD-B936-81D9F0D0059A}" dt="2023-10-12T23:38:52.902" v="2610" actId="26606"/>
          <ac:spMkLst>
            <pc:docMk/>
            <pc:sldMk cId="3465956718" sldId="276"/>
            <ac:spMk id="17423" creationId="{F8260ED5-17F7-4158-B241-D51DD4CF1B7E}"/>
          </ac:spMkLst>
        </pc:spChg>
        <pc:spChg chg="add del">
          <ac:chgData name="María Albína Tryggvadóttir -VMA" userId="a31fe8b4-d8ee-4a4a-9d80-0b9a012c03c1" providerId="ADAL" clId="{AA040461-A4F4-43AD-B936-81D9F0D0059A}" dt="2023-10-12T23:38:52.889" v="2609" actId="26606"/>
          <ac:spMkLst>
            <pc:docMk/>
            <pc:sldMk cId="3465956718" sldId="276"/>
            <ac:spMk id="17428" creationId="{6753252F-4873-4F63-801D-CC719279A7D5}"/>
          </ac:spMkLst>
        </pc:spChg>
        <pc:spChg chg="add del">
          <ac:chgData name="María Albína Tryggvadóttir -VMA" userId="a31fe8b4-d8ee-4a4a-9d80-0b9a012c03c1" providerId="ADAL" clId="{AA040461-A4F4-43AD-B936-81D9F0D0059A}" dt="2023-10-12T23:38:52.889" v="2609" actId="26606"/>
          <ac:spMkLst>
            <pc:docMk/>
            <pc:sldMk cId="3465956718" sldId="276"/>
            <ac:spMk id="17430" creationId="{047C8CCB-F95D-4249-92DD-651249D3535A}"/>
          </ac:spMkLst>
        </pc:spChg>
        <pc:spChg chg="add del">
          <ac:chgData name="María Albína Tryggvadóttir -VMA" userId="a31fe8b4-d8ee-4a4a-9d80-0b9a012c03c1" providerId="ADAL" clId="{AA040461-A4F4-43AD-B936-81D9F0D0059A}" dt="2023-10-12T23:43:05.734" v="2617" actId="26606"/>
          <ac:spMkLst>
            <pc:docMk/>
            <pc:sldMk cId="3465956718" sldId="276"/>
            <ac:spMk id="17432" creationId="{16C5FA50-8D52-4617-AF91-5C7B1C8352F1}"/>
          </ac:spMkLst>
        </pc:spChg>
        <pc:spChg chg="add del">
          <ac:chgData name="María Albína Tryggvadóttir -VMA" userId="a31fe8b4-d8ee-4a4a-9d80-0b9a012c03c1" providerId="ADAL" clId="{AA040461-A4F4-43AD-B936-81D9F0D0059A}" dt="2023-10-12T23:43:05.734" v="2617" actId="26606"/>
          <ac:spMkLst>
            <pc:docMk/>
            <pc:sldMk cId="3465956718" sldId="276"/>
            <ac:spMk id="17433" creationId="{E223798C-12AD-4B0C-A50C-D676347D67CF}"/>
          </ac:spMkLst>
        </pc:spChg>
        <pc:spChg chg="add">
          <ac:chgData name="María Albína Tryggvadóttir -VMA" userId="a31fe8b4-d8ee-4a4a-9d80-0b9a012c03c1" providerId="ADAL" clId="{AA040461-A4F4-43AD-B936-81D9F0D0059A}" dt="2023-10-12T23:43:05.734" v="2617" actId="26606"/>
          <ac:spMkLst>
            <pc:docMk/>
            <pc:sldMk cId="3465956718" sldId="276"/>
            <ac:spMk id="17435" creationId="{A8384FB5-9ADC-4DDC-881B-597D56F5B15D}"/>
          </ac:spMkLst>
        </pc:spChg>
        <pc:spChg chg="add">
          <ac:chgData name="María Albína Tryggvadóttir -VMA" userId="a31fe8b4-d8ee-4a4a-9d80-0b9a012c03c1" providerId="ADAL" clId="{AA040461-A4F4-43AD-B936-81D9F0D0059A}" dt="2023-10-12T23:43:05.734" v="2617" actId="26606"/>
          <ac:spMkLst>
            <pc:docMk/>
            <pc:sldMk cId="3465956718" sldId="276"/>
            <ac:spMk id="17436" creationId="{91E5A9A7-95C6-4F4F-B00E-C82E07FE62EF}"/>
          </ac:spMkLst>
        </pc:spChg>
        <pc:spChg chg="add del">
          <ac:chgData name="María Albína Tryggvadóttir -VMA" userId="a31fe8b4-d8ee-4a4a-9d80-0b9a012c03c1" providerId="ADAL" clId="{AA040461-A4F4-43AD-B936-81D9F0D0059A}" dt="2023-10-12T23:42:54.913" v="2616" actId="26606"/>
          <ac:spMkLst>
            <pc:docMk/>
            <pc:sldMk cId="3465956718" sldId="276"/>
            <ac:spMk id="17437" creationId="{09FBAAF7-72CF-87A4-C938-A6E88C723535}"/>
          </ac:spMkLst>
        </pc:spChg>
        <pc:spChg chg="add del">
          <ac:chgData name="María Albína Tryggvadóttir -VMA" userId="a31fe8b4-d8ee-4a4a-9d80-0b9a012c03c1" providerId="ADAL" clId="{AA040461-A4F4-43AD-B936-81D9F0D0059A}" dt="2023-10-12T23:42:51.105" v="2614" actId="26606"/>
          <ac:spMkLst>
            <pc:docMk/>
            <pc:sldMk cId="3465956718" sldId="276"/>
            <ac:spMk id="17438" creationId="{16C5FA50-8D52-4617-AF91-5C7B1C8352F1}"/>
          </ac:spMkLst>
        </pc:spChg>
        <pc:spChg chg="add">
          <ac:chgData name="María Albína Tryggvadóttir -VMA" userId="a31fe8b4-d8ee-4a4a-9d80-0b9a012c03c1" providerId="ADAL" clId="{AA040461-A4F4-43AD-B936-81D9F0D0059A}" dt="2023-10-12T23:43:05.734" v="2617" actId="26606"/>
          <ac:spMkLst>
            <pc:docMk/>
            <pc:sldMk cId="3465956718" sldId="276"/>
            <ac:spMk id="17439" creationId="{D07DD2DE-F619-49DD-B5E7-03A290FF4ED1}"/>
          </ac:spMkLst>
        </pc:spChg>
        <pc:spChg chg="add del">
          <ac:chgData name="María Albína Tryggvadóttir -VMA" userId="a31fe8b4-d8ee-4a4a-9d80-0b9a012c03c1" providerId="ADAL" clId="{AA040461-A4F4-43AD-B936-81D9F0D0059A}" dt="2023-10-12T23:42:51.105" v="2614" actId="26606"/>
          <ac:spMkLst>
            <pc:docMk/>
            <pc:sldMk cId="3465956718" sldId="276"/>
            <ac:spMk id="17440" creationId="{E223798C-12AD-4B0C-A50C-D676347D67CF}"/>
          </ac:spMkLst>
        </pc:spChg>
        <pc:spChg chg="add">
          <ac:chgData name="María Albína Tryggvadóttir -VMA" userId="a31fe8b4-d8ee-4a4a-9d80-0b9a012c03c1" providerId="ADAL" clId="{AA040461-A4F4-43AD-B936-81D9F0D0059A}" dt="2023-10-12T23:43:05.734" v="2617" actId="26606"/>
          <ac:spMkLst>
            <pc:docMk/>
            <pc:sldMk cId="3465956718" sldId="276"/>
            <ac:spMk id="17441" creationId="{85149191-5F60-4A28-AAFF-039F96B0F3EC}"/>
          </ac:spMkLst>
        </pc:spChg>
        <pc:spChg chg="add del">
          <ac:chgData name="María Albína Tryggvadóttir -VMA" userId="a31fe8b4-d8ee-4a4a-9d80-0b9a012c03c1" providerId="ADAL" clId="{AA040461-A4F4-43AD-B936-81D9F0D0059A}" dt="2023-10-12T23:42:54.913" v="2616" actId="26606"/>
          <ac:spMkLst>
            <pc:docMk/>
            <pc:sldMk cId="3465956718" sldId="276"/>
            <ac:spMk id="17442" creationId="{DC39DE25-0E4E-0AA7-0932-1D78C2372786}"/>
          </ac:spMkLst>
        </pc:spChg>
        <pc:spChg chg="add del">
          <ac:chgData name="María Albína Tryggvadóttir -VMA" userId="a31fe8b4-d8ee-4a4a-9d80-0b9a012c03c1" providerId="ADAL" clId="{AA040461-A4F4-43AD-B936-81D9F0D0059A}" dt="2023-10-12T23:42:54.913" v="2616" actId="26606"/>
          <ac:spMkLst>
            <pc:docMk/>
            <pc:sldMk cId="3465956718" sldId="276"/>
            <ac:spMk id="17443" creationId="{AE3A741D-C19B-960A-5803-1C5887147820}"/>
          </ac:spMkLst>
        </pc:spChg>
        <pc:spChg chg="add del">
          <ac:chgData name="María Albína Tryggvadóttir -VMA" userId="a31fe8b4-d8ee-4a4a-9d80-0b9a012c03c1" providerId="ADAL" clId="{AA040461-A4F4-43AD-B936-81D9F0D0059A}" dt="2023-10-12T23:42:54.913" v="2616" actId="26606"/>
          <ac:spMkLst>
            <pc:docMk/>
            <pc:sldMk cId="3465956718" sldId="276"/>
            <ac:spMk id="17444" creationId="{8D6EA299-0840-6DEA-E670-C49AEBC87E89}"/>
          </ac:spMkLst>
        </pc:spChg>
        <pc:spChg chg="add">
          <ac:chgData name="María Albína Tryggvadóttir -VMA" userId="a31fe8b4-d8ee-4a4a-9d80-0b9a012c03c1" providerId="ADAL" clId="{AA040461-A4F4-43AD-B936-81D9F0D0059A}" dt="2023-10-12T23:43:05.734" v="2617" actId="26606"/>
          <ac:spMkLst>
            <pc:docMk/>
            <pc:sldMk cId="3465956718" sldId="276"/>
            <ac:spMk id="17446" creationId="{F8260ED5-17F7-4158-B241-D51DD4CF1B7E}"/>
          </ac:spMkLst>
        </pc:spChg>
        <pc:picChg chg="add del mod">
          <ac:chgData name="María Albína Tryggvadóttir -VMA" userId="a31fe8b4-d8ee-4a4a-9d80-0b9a012c03c1" providerId="ADAL" clId="{AA040461-A4F4-43AD-B936-81D9F0D0059A}" dt="2023-10-12T23:38:09.567" v="2606" actId="478"/>
          <ac:picMkLst>
            <pc:docMk/>
            <pc:sldMk cId="3465956718" sldId="276"/>
            <ac:picMk id="17410" creationId="{82C29B37-F43C-940E-07FC-3053DD47291E}"/>
          </ac:picMkLst>
        </pc:picChg>
        <pc:picChg chg="add del mod">
          <ac:chgData name="María Albína Tryggvadóttir -VMA" userId="a31fe8b4-d8ee-4a4a-9d80-0b9a012c03c1" providerId="ADAL" clId="{AA040461-A4F4-43AD-B936-81D9F0D0059A}" dt="2023-10-12T23:42:35.064" v="2611" actId="478"/>
          <ac:picMkLst>
            <pc:docMk/>
            <pc:sldMk cId="3465956718" sldId="276"/>
            <ac:picMk id="17412" creationId="{6C73F987-8AF1-C4C0-3157-E46DD2808B8B}"/>
          </ac:picMkLst>
        </pc:picChg>
        <pc:picChg chg="add mod">
          <ac:chgData name="María Albína Tryggvadóttir -VMA" userId="a31fe8b4-d8ee-4a4a-9d80-0b9a012c03c1" providerId="ADAL" clId="{AA040461-A4F4-43AD-B936-81D9F0D0059A}" dt="2023-10-12T23:43:05.734" v="2617" actId="26606"/>
          <ac:picMkLst>
            <pc:docMk/>
            <pc:sldMk cId="3465956718" sldId="276"/>
            <ac:picMk id="17414" creationId="{BA79E4F3-A72A-FAD6-FE54-8F027F97989B}"/>
          </ac:picMkLst>
        </pc:picChg>
      </pc:sldChg>
      <pc:sldChg chg="addSp delSp modSp new mod setBg">
        <pc:chgData name="María Albína Tryggvadóttir -VMA" userId="a31fe8b4-d8ee-4a4a-9d80-0b9a012c03c1" providerId="ADAL" clId="{AA040461-A4F4-43AD-B936-81D9F0D0059A}" dt="2023-10-12T22:59:58.654" v="2258" actId="26606"/>
        <pc:sldMkLst>
          <pc:docMk/>
          <pc:sldMk cId="3156969734" sldId="277"/>
        </pc:sldMkLst>
        <pc:spChg chg="mod">
          <ac:chgData name="María Albína Tryggvadóttir -VMA" userId="a31fe8b4-d8ee-4a4a-9d80-0b9a012c03c1" providerId="ADAL" clId="{AA040461-A4F4-43AD-B936-81D9F0D0059A}" dt="2023-10-12T22:59:58.654" v="2258" actId="26606"/>
          <ac:spMkLst>
            <pc:docMk/>
            <pc:sldMk cId="3156969734" sldId="277"/>
            <ac:spMk id="2" creationId="{1FFFD8F7-7C81-C9A3-9BC3-462A3B17CBBD}"/>
          </ac:spMkLst>
        </pc:spChg>
        <pc:spChg chg="del mod">
          <ac:chgData name="María Albína Tryggvadóttir -VMA" userId="a31fe8b4-d8ee-4a4a-9d80-0b9a012c03c1" providerId="ADAL" clId="{AA040461-A4F4-43AD-B936-81D9F0D0059A}" dt="2023-10-12T22:58:32.190" v="2197"/>
          <ac:spMkLst>
            <pc:docMk/>
            <pc:sldMk cId="3156969734" sldId="277"/>
            <ac:spMk id="3" creationId="{0350E574-9A37-2DB3-EED0-674E38F5B72B}"/>
          </ac:spMkLst>
        </pc:spChg>
        <pc:spChg chg="add del">
          <ac:chgData name="María Albína Tryggvadóttir -VMA" userId="a31fe8b4-d8ee-4a4a-9d80-0b9a012c03c1" providerId="ADAL" clId="{AA040461-A4F4-43AD-B936-81D9F0D0059A}" dt="2023-10-12T22:59:36.778" v="2253" actId="26606"/>
          <ac:spMkLst>
            <pc:docMk/>
            <pc:sldMk cId="3156969734" sldId="277"/>
            <ac:spMk id="11271" creationId="{6753252F-4873-4F63-801D-CC719279A7D5}"/>
          </ac:spMkLst>
        </pc:spChg>
        <pc:spChg chg="add del">
          <ac:chgData name="María Albína Tryggvadóttir -VMA" userId="a31fe8b4-d8ee-4a4a-9d80-0b9a012c03c1" providerId="ADAL" clId="{AA040461-A4F4-43AD-B936-81D9F0D0059A}" dt="2023-10-12T22:59:36.778" v="2253" actId="26606"/>
          <ac:spMkLst>
            <pc:docMk/>
            <pc:sldMk cId="3156969734" sldId="277"/>
            <ac:spMk id="11273" creationId="{047C8CCB-F95D-4249-92DD-651249D3535A}"/>
          </ac:spMkLst>
        </pc:spChg>
        <pc:spChg chg="add del">
          <ac:chgData name="María Albína Tryggvadóttir -VMA" userId="a31fe8b4-d8ee-4a4a-9d80-0b9a012c03c1" providerId="ADAL" clId="{AA040461-A4F4-43AD-B936-81D9F0D0059A}" dt="2023-10-12T22:59:58.654" v="2258" actId="26606"/>
          <ac:spMkLst>
            <pc:docMk/>
            <pc:sldMk cId="3156969734" sldId="277"/>
            <ac:spMk id="11278" creationId="{D12DDE76-C203-4047-9998-63900085B5E8}"/>
          </ac:spMkLst>
        </pc:spChg>
        <pc:spChg chg="add">
          <ac:chgData name="María Albína Tryggvadóttir -VMA" userId="a31fe8b4-d8ee-4a4a-9d80-0b9a012c03c1" providerId="ADAL" clId="{AA040461-A4F4-43AD-B936-81D9F0D0059A}" dt="2023-10-12T22:59:58.654" v="2258" actId="26606"/>
          <ac:spMkLst>
            <pc:docMk/>
            <pc:sldMk cId="3156969734" sldId="277"/>
            <ac:spMk id="11283" creationId="{16C5FA50-8D52-4617-AF91-5C7B1C8352F1}"/>
          </ac:spMkLst>
        </pc:spChg>
        <pc:spChg chg="add">
          <ac:chgData name="María Albína Tryggvadóttir -VMA" userId="a31fe8b4-d8ee-4a4a-9d80-0b9a012c03c1" providerId="ADAL" clId="{AA040461-A4F4-43AD-B936-81D9F0D0059A}" dt="2023-10-12T22:59:58.654" v="2258" actId="26606"/>
          <ac:spMkLst>
            <pc:docMk/>
            <pc:sldMk cId="3156969734" sldId="277"/>
            <ac:spMk id="11285" creationId="{E223798C-12AD-4B0C-A50C-D676347D67CF}"/>
          </ac:spMkLst>
        </pc:spChg>
        <pc:picChg chg="add mod">
          <ac:chgData name="María Albína Tryggvadóttir -VMA" userId="a31fe8b4-d8ee-4a4a-9d80-0b9a012c03c1" providerId="ADAL" clId="{AA040461-A4F4-43AD-B936-81D9F0D0059A}" dt="2023-10-12T22:59:58.654" v="2258" actId="26606"/>
          <ac:picMkLst>
            <pc:docMk/>
            <pc:sldMk cId="3156969734" sldId="277"/>
            <ac:picMk id="11266" creationId="{0E6E2A61-E84C-1872-0563-C27EA54C4D17}"/>
          </ac:picMkLst>
        </pc:picChg>
      </pc:sldChg>
      <pc:sldChg chg="addSp delSp modSp new mod setBg">
        <pc:chgData name="María Albína Tryggvadóttir -VMA" userId="a31fe8b4-d8ee-4a4a-9d80-0b9a012c03c1" providerId="ADAL" clId="{AA040461-A4F4-43AD-B936-81D9F0D0059A}" dt="2023-10-12T23:20:09.361" v="2470" actId="20577"/>
        <pc:sldMkLst>
          <pc:docMk/>
          <pc:sldMk cId="1908098304" sldId="278"/>
        </pc:sldMkLst>
        <pc:spChg chg="mod">
          <ac:chgData name="María Albína Tryggvadóttir -VMA" userId="a31fe8b4-d8ee-4a4a-9d80-0b9a012c03c1" providerId="ADAL" clId="{AA040461-A4F4-43AD-B936-81D9F0D0059A}" dt="2023-10-12T23:20:09.361" v="2470" actId="20577"/>
          <ac:spMkLst>
            <pc:docMk/>
            <pc:sldMk cId="1908098304" sldId="278"/>
            <ac:spMk id="2" creationId="{1A12DE21-6EF8-1127-8E39-F5E01F6ACE24}"/>
          </ac:spMkLst>
        </pc:spChg>
        <pc:spChg chg="del">
          <ac:chgData name="María Albína Tryggvadóttir -VMA" userId="a31fe8b4-d8ee-4a4a-9d80-0b9a012c03c1" providerId="ADAL" clId="{AA040461-A4F4-43AD-B936-81D9F0D0059A}" dt="2023-10-12T23:09:00.055" v="2260"/>
          <ac:spMkLst>
            <pc:docMk/>
            <pc:sldMk cId="1908098304" sldId="278"/>
            <ac:spMk id="3" creationId="{B641676D-A951-4F14-7345-EC98F4008F47}"/>
          </ac:spMkLst>
        </pc:spChg>
        <pc:spChg chg="add mod">
          <ac:chgData name="María Albína Tryggvadóttir -VMA" userId="a31fe8b4-d8ee-4a4a-9d80-0b9a012c03c1" providerId="ADAL" clId="{AA040461-A4F4-43AD-B936-81D9F0D0059A}" dt="2023-10-12T23:10:24.157" v="2340" actId="255"/>
          <ac:spMkLst>
            <pc:docMk/>
            <pc:sldMk cId="1908098304" sldId="278"/>
            <ac:spMk id="12294" creationId="{F9968A02-4A4A-CB7A-4B71-B068014B2461}"/>
          </ac:spMkLst>
        </pc:spChg>
        <pc:spChg chg="add">
          <ac:chgData name="María Albína Tryggvadóttir -VMA" userId="a31fe8b4-d8ee-4a4a-9d80-0b9a012c03c1" providerId="ADAL" clId="{AA040461-A4F4-43AD-B936-81D9F0D0059A}" dt="2023-10-12T23:09:05.486" v="2261" actId="26606"/>
          <ac:spMkLst>
            <pc:docMk/>
            <pc:sldMk cId="1908098304" sldId="278"/>
            <ac:spMk id="12297" creationId="{B210AC1D-4063-4C6E-9528-FA9C4C0C18E6}"/>
          </ac:spMkLst>
        </pc:spChg>
        <pc:spChg chg="add">
          <ac:chgData name="María Albína Tryggvadóttir -VMA" userId="a31fe8b4-d8ee-4a4a-9d80-0b9a012c03c1" providerId="ADAL" clId="{AA040461-A4F4-43AD-B936-81D9F0D0059A}" dt="2023-10-12T23:09:05.486" v="2261" actId="26606"/>
          <ac:spMkLst>
            <pc:docMk/>
            <pc:sldMk cId="1908098304" sldId="278"/>
            <ac:spMk id="12299" creationId="{02F8C595-E68C-4306-AED8-DC7826A0A506}"/>
          </ac:spMkLst>
        </pc:spChg>
        <pc:picChg chg="add mod">
          <ac:chgData name="María Albína Tryggvadóttir -VMA" userId="a31fe8b4-d8ee-4a4a-9d80-0b9a012c03c1" providerId="ADAL" clId="{AA040461-A4F4-43AD-B936-81D9F0D0059A}" dt="2023-10-12T23:09:05.486" v="2261" actId="26606"/>
          <ac:picMkLst>
            <pc:docMk/>
            <pc:sldMk cId="1908098304" sldId="278"/>
            <ac:picMk id="12290" creationId="{29F2CF15-08F0-B5ED-2B64-DD27F95CC5DB}"/>
          </ac:picMkLst>
        </pc:picChg>
      </pc:sldChg>
      <pc:sldChg chg="addSp delSp modSp new mod setBg modNotesTx">
        <pc:chgData name="María Albína Tryggvadóttir -VMA" userId="a31fe8b4-d8ee-4a4a-9d80-0b9a012c03c1" providerId="ADAL" clId="{AA040461-A4F4-43AD-B936-81D9F0D0059A}" dt="2023-10-12T23:19:52.743" v="2460" actId="20577"/>
        <pc:sldMkLst>
          <pc:docMk/>
          <pc:sldMk cId="264486729" sldId="279"/>
        </pc:sldMkLst>
        <pc:spChg chg="mod">
          <ac:chgData name="María Albína Tryggvadóttir -VMA" userId="a31fe8b4-d8ee-4a4a-9d80-0b9a012c03c1" providerId="ADAL" clId="{AA040461-A4F4-43AD-B936-81D9F0D0059A}" dt="2023-10-12T23:12:53.857" v="2367" actId="20577"/>
          <ac:spMkLst>
            <pc:docMk/>
            <pc:sldMk cId="264486729" sldId="279"/>
            <ac:spMk id="2" creationId="{55601CCC-B961-180E-C421-B056F34480D6}"/>
          </ac:spMkLst>
        </pc:spChg>
        <pc:spChg chg="del">
          <ac:chgData name="María Albína Tryggvadóttir -VMA" userId="a31fe8b4-d8ee-4a4a-9d80-0b9a012c03c1" providerId="ADAL" clId="{AA040461-A4F4-43AD-B936-81D9F0D0059A}" dt="2023-10-12T23:12:36.885" v="2342"/>
          <ac:spMkLst>
            <pc:docMk/>
            <pc:sldMk cId="264486729" sldId="279"/>
            <ac:spMk id="3" creationId="{C6522F27-0FE9-3D9F-6129-1088F3DF07D1}"/>
          </ac:spMkLst>
        </pc:spChg>
        <pc:spChg chg="add del">
          <ac:chgData name="María Albína Tryggvadóttir -VMA" userId="a31fe8b4-d8ee-4a4a-9d80-0b9a012c03c1" providerId="ADAL" clId="{AA040461-A4F4-43AD-B936-81D9F0D0059A}" dt="2023-10-12T23:12:46.322" v="2344" actId="26606"/>
          <ac:spMkLst>
            <pc:docMk/>
            <pc:sldMk cId="264486729" sldId="279"/>
            <ac:spMk id="13318" creationId="{03F8E6B1-AB48-7E36-2994-4D45BCF941DA}"/>
          </ac:spMkLst>
        </pc:spChg>
        <pc:spChg chg="add del">
          <ac:chgData name="María Albína Tryggvadóttir -VMA" userId="a31fe8b4-d8ee-4a4a-9d80-0b9a012c03c1" providerId="ADAL" clId="{AA040461-A4F4-43AD-B936-81D9F0D0059A}" dt="2023-10-12T23:12:46.322" v="2344" actId="26606"/>
          <ac:spMkLst>
            <pc:docMk/>
            <pc:sldMk cId="264486729" sldId="279"/>
            <ac:spMk id="13321" creationId="{B210AC1D-4063-4C6E-9528-FA9C4C0C18E6}"/>
          </ac:spMkLst>
        </pc:spChg>
        <pc:spChg chg="add del">
          <ac:chgData name="María Albína Tryggvadóttir -VMA" userId="a31fe8b4-d8ee-4a4a-9d80-0b9a012c03c1" providerId="ADAL" clId="{AA040461-A4F4-43AD-B936-81D9F0D0059A}" dt="2023-10-12T23:12:46.322" v="2344" actId="26606"/>
          <ac:spMkLst>
            <pc:docMk/>
            <pc:sldMk cId="264486729" sldId="279"/>
            <ac:spMk id="13323" creationId="{02F8C595-E68C-4306-AED8-DC7826A0A506}"/>
          </ac:spMkLst>
        </pc:spChg>
        <pc:spChg chg="add mod">
          <ac:chgData name="María Albína Tryggvadóttir -VMA" userId="a31fe8b4-d8ee-4a4a-9d80-0b9a012c03c1" providerId="ADAL" clId="{AA040461-A4F4-43AD-B936-81D9F0D0059A}" dt="2023-10-12T23:19:44.967" v="2433" actId="20577"/>
          <ac:spMkLst>
            <pc:docMk/>
            <pc:sldMk cId="264486729" sldId="279"/>
            <ac:spMk id="13326" creationId="{C457807A-E288-C3A1-EC3E-7A951A035170}"/>
          </ac:spMkLst>
        </pc:spChg>
        <pc:picChg chg="add mod">
          <ac:chgData name="María Albína Tryggvadóttir -VMA" userId="a31fe8b4-d8ee-4a4a-9d80-0b9a012c03c1" providerId="ADAL" clId="{AA040461-A4F4-43AD-B936-81D9F0D0059A}" dt="2023-10-12T23:12:46.330" v="2345" actId="26606"/>
          <ac:picMkLst>
            <pc:docMk/>
            <pc:sldMk cId="264486729" sldId="279"/>
            <ac:picMk id="13314" creationId="{76D6DBCD-F202-E951-7B8A-97B4AD330857}"/>
          </ac:picMkLst>
        </pc:picChg>
        <pc:cxnChg chg="add del">
          <ac:chgData name="María Albína Tryggvadóttir -VMA" userId="a31fe8b4-d8ee-4a4a-9d80-0b9a012c03c1" providerId="ADAL" clId="{AA040461-A4F4-43AD-B936-81D9F0D0059A}" dt="2023-10-12T23:13:38.042" v="2431" actId="26606"/>
          <ac:cxnSpMkLst>
            <pc:docMk/>
            <pc:sldMk cId="264486729" sldId="279"/>
            <ac:cxnSpMk id="13325" creationId="{1503BFE4-729B-D9D0-C17B-501E6AF1127A}"/>
          </ac:cxnSpMkLst>
        </pc:cxnChg>
        <pc:cxnChg chg="add">
          <ac:chgData name="María Albína Tryggvadóttir -VMA" userId="a31fe8b4-d8ee-4a4a-9d80-0b9a012c03c1" providerId="ADAL" clId="{AA040461-A4F4-43AD-B936-81D9F0D0059A}" dt="2023-10-12T23:13:38.042" v="2431" actId="26606"/>
          <ac:cxnSpMkLst>
            <pc:docMk/>
            <pc:sldMk cId="264486729" sldId="279"/>
            <ac:cxnSpMk id="13331" creationId="{1503BFE4-729B-D9D0-C17B-501E6AF1127A}"/>
          </ac:cxnSpMkLst>
        </pc:cxnChg>
      </pc:sldChg>
      <pc:sldChg chg="addSp delSp modSp new mod setBg">
        <pc:chgData name="María Albína Tryggvadóttir -VMA" userId="a31fe8b4-d8ee-4a4a-9d80-0b9a012c03c1" providerId="ADAL" clId="{AA040461-A4F4-43AD-B936-81D9F0D0059A}" dt="2023-10-12T23:24:55.270" v="2527" actId="26606"/>
        <pc:sldMkLst>
          <pc:docMk/>
          <pc:sldMk cId="3742940262" sldId="280"/>
        </pc:sldMkLst>
        <pc:spChg chg="mod ord">
          <ac:chgData name="María Albína Tryggvadóttir -VMA" userId="a31fe8b4-d8ee-4a4a-9d80-0b9a012c03c1" providerId="ADAL" clId="{AA040461-A4F4-43AD-B936-81D9F0D0059A}" dt="2023-10-12T23:24:55.270" v="2527" actId="26606"/>
          <ac:spMkLst>
            <pc:docMk/>
            <pc:sldMk cId="3742940262" sldId="280"/>
            <ac:spMk id="2" creationId="{9B9931F7-F84E-F037-6E92-925F7D47A5EE}"/>
          </ac:spMkLst>
        </pc:spChg>
        <pc:spChg chg="del">
          <ac:chgData name="María Albína Tryggvadóttir -VMA" userId="a31fe8b4-d8ee-4a4a-9d80-0b9a012c03c1" providerId="ADAL" clId="{AA040461-A4F4-43AD-B936-81D9F0D0059A}" dt="2023-10-12T23:24:08.004" v="2495"/>
          <ac:spMkLst>
            <pc:docMk/>
            <pc:sldMk cId="3742940262" sldId="280"/>
            <ac:spMk id="3" creationId="{7B53D11D-8C05-D557-8C72-5F09BA92AC64}"/>
          </ac:spMkLst>
        </pc:spChg>
        <pc:spChg chg="add del">
          <ac:chgData name="María Albína Tryggvadóttir -VMA" userId="a31fe8b4-d8ee-4a4a-9d80-0b9a012c03c1" providerId="ADAL" clId="{AA040461-A4F4-43AD-B936-81D9F0D0059A}" dt="2023-10-12T23:24:55.270" v="2527" actId="26606"/>
          <ac:spMkLst>
            <pc:docMk/>
            <pc:sldMk cId="3742940262" sldId="280"/>
            <ac:spMk id="15367" creationId="{A8384FB5-9ADC-4DDC-881B-597D56F5B15D}"/>
          </ac:spMkLst>
        </pc:spChg>
        <pc:spChg chg="add del">
          <ac:chgData name="María Albína Tryggvadóttir -VMA" userId="a31fe8b4-d8ee-4a4a-9d80-0b9a012c03c1" providerId="ADAL" clId="{AA040461-A4F4-43AD-B936-81D9F0D0059A}" dt="2023-10-12T23:24:55.270" v="2527" actId="26606"/>
          <ac:spMkLst>
            <pc:docMk/>
            <pc:sldMk cId="3742940262" sldId="280"/>
            <ac:spMk id="15369" creationId="{91E5A9A7-95C6-4F4F-B00E-C82E07FE62EF}"/>
          </ac:spMkLst>
        </pc:spChg>
        <pc:spChg chg="add del">
          <ac:chgData name="María Albína Tryggvadóttir -VMA" userId="a31fe8b4-d8ee-4a4a-9d80-0b9a012c03c1" providerId="ADAL" clId="{AA040461-A4F4-43AD-B936-81D9F0D0059A}" dt="2023-10-12T23:24:55.270" v="2527" actId="26606"/>
          <ac:spMkLst>
            <pc:docMk/>
            <pc:sldMk cId="3742940262" sldId="280"/>
            <ac:spMk id="15371" creationId="{D07DD2DE-F619-49DD-B5E7-03A290FF4ED1}"/>
          </ac:spMkLst>
        </pc:spChg>
        <pc:spChg chg="add del">
          <ac:chgData name="María Albína Tryggvadóttir -VMA" userId="a31fe8b4-d8ee-4a4a-9d80-0b9a012c03c1" providerId="ADAL" clId="{AA040461-A4F4-43AD-B936-81D9F0D0059A}" dt="2023-10-12T23:24:55.270" v="2527" actId="26606"/>
          <ac:spMkLst>
            <pc:docMk/>
            <pc:sldMk cId="3742940262" sldId="280"/>
            <ac:spMk id="15373" creationId="{85149191-5F60-4A28-AAFF-039F96B0F3EC}"/>
          </ac:spMkLst>
        </pc:spChg>
        <pc:spChg chg="add del">
          <ac:chgData name="María Albína Tryggvadóttir -VMA" userId="a31fe8b4-d8ee-4a4a-9d80-0b9a012c03c1" providerId="ADAL" clId="{AA040461-A4F4-43AD-B936-81D9F0D0059A}" dt="2023-10-12T23:24:55.270" v="2527" actId="26606"/>
          <ac:spMkLst>
            <pc:docMk/>
            <pc:sldMk cId="3742940262" sldId="280"/>
            <ac:spMk id="15375" creationId="{F8260ED5-17F7-4158-B241-D51DD4CF1B7E}"/>
          </ac:spMkLst>
        </pc:spChg>
        <pc:spChg chg="add del">
          <ac:chgData name="María Albína Tryggvadóttir -VMA" userId="a31fe8b4-d8ee-4a4a-9d80-0b9a012c03c1" providerId="ADAL" clId="{AA040461-A4F4-43AD-B936-81D9F0D0059A}" dt="2023-10-12T23:24:55.245" v="2526" actId="26606"/>
          <ac:spMkLst>
            <pc:docMk/>
            <pc:sldMk cId="3742940262" sldId="280"/>
            <ac:spMk id="15380" creationId="{D12DDE76-C203-4047-9998-63900085B5E8}"/>
          </ac:spMkLst>
        </pc:spChg>
        <pc:spChg chg="add">
          <ac:chgData name="María Albína Tryggvadóttir -VMA" userId="a31fe8b4-d8ee-4a4a-9d80-0b9a012c03c1" providerId="ADAL" clId="{AA040461-A4F4-43AD-B936-81D9F0D0059A}" dt="2023-10-12T23:24:55.270" v="2527" actId="26606"/>
          <ac:spMkLst>
            <pc:docMk/>
            <pc:sldMk cId="3742940262" sldId="280"/>
            <ac:spMk id="15382" creationId="{0AF57B88-1D4C-41FA-A761-EC1DD10C35CB}"/>
          </ac:spMkLst>
        </pc:spChg>
        <pc:spChg chg="add">
          <ac:chgData name="María Albína Tryggvadóttir -VMA" userId="a31fe8b4-d8ee-4a4a-9d80-0b9a012c03c1" providerId="ADAL" clId="{AA040461-A4F4-43AD-B936-81D9F0D0059A}" dt="2023-10-12T23:24:55.270" v="2527" actId="26606"/>
          <ac:spMkLst>
            <pc:docMk/>
            <pc:sldMk cId="3742940262" sldId="280"/>
            <ac:spMk id="15383" creationId="{9203DE33-2CD4-4CA8-9AF3-37C3B65133B0}"/>
          </ac:spMkLst>
        </pc:spChg>
        <pc:spChg chg="add">
          <ac:chgData name="María Albína Tryggvadóttir -VMA" userId="a31fe8b4-d8ee-4a4a-9d80-0b9a012c03c1" providerId="ADAL" clId="{AA040461-A4F4-43AD-B936-81D9F0D0059A}" dt="2023-10-12T23:24:55.270" v="2527" actId="26606"/>
          <ac:spMkLst>
            <pc:docMk/>
            <pc:sldMk cId="3742940262" sldId="280"/>
            <ac:spMk id="15384" creationId="{D2548F45-5164-4ABB-8212-7F293FDED8D4}"/>
          </ac:spMkLst>
        </pc:spChg>
        <pc:spChg chg="add">
          <ac:chgData name="María Albína Tryggvadóttir -VMA" userId="a31fe8b4-d8ee-4a4a-9d80-0b9a012c03c1" providerId="ADAL" clId="{AA040461-A4F4-43AD-B936-81D9F0D0059A}" dt="2023-10-12T23:24:55.270" v="2527" actId="26606"/>
          <ac:spMkLst>
            <pc:docMk/>
            <pc:sldMk cId="3742940262" sldId="280"/>
            <ac:spMk id="15386" creationId="{5E81CCFB-7BEF-4186-86FB-D09450B4D02D}"/>
          </ac:spMkLst>
        </pc:spChg>
        <pc:picChg chg="add mod">
          <ac:chgData name="María Albína Tryggvadóttir -VMA" userId="a31fe8b4-d8ee-4a4a-9d80-0b9a012c03c1" providerId="ADAL" clId="{AA040461-A4F4-43AD-B936-81D9F0D0059A}" dt="2023-10-12T23:24:55.270" v="2527" actId="26606"/>
          <ac:picMkLst>
            <pc:docMk/>
            <pc:sldMk cId="3742940262" sldId="280"/>
            <ac:picMk id="15362" creationId="{3AA14515-12ED-6038-18FB-12A3BFEA3047}"/>
          </ac:picMkLst>
        </pc:picChg>
      </pc:sldChg>
      <pc:sldChg chg="addSp delSp modSp new mod setBg">
        <pc:chgData name="María Albína Tryggvadóttir -VMA" userId="a31fe8b4-d8ee-4a4a-9d80-0b9a012c03c1" providerId="ADAL" clId="{AA040461-A4F4-43AD-B936-81D9F0D0059A}" dt="2023-10-12T23:30:36.582" v="2584" actId="20577"/>
        <pc:sldMkLst>
          <pc:docMk/>
          <pc:sldMk cId="4154078926" sldId="281"/>
        </pc:sldMkLst>
        <pc:spChg chg="mod ord">
          <ac:chgData name="María Albína Tryggvadóttir -VMA" userId="a31fe8b4-d8ee-4a4a-9d80-0b9a012c03c1" providerId="ADAL" clId="{AA040461-A4F4-43AD-B936-81D9F0D0059A}" dt="2023-10-12T23:30:36.582" v="2584" actId="20577"/>
          <ac:spMkLst>
            <pc:docMk/>
            <pc:sldMk cId="4154078926" sldId="281"/>
            <ac:spMk id="2" creationId="{A112C8F1-B188-2904-8D82-5CC99049F416}"/>
          </ac:spMkLst>
        </pc:spChg>
        <pc:spChg chg="del">
          <ac:chgData name="María Albína Tryggvadóttir -VMA" userId="a31fe8b4-d8ee-4a4a-9d80-0b9a012c03c1" providerId="ADAL" clId="{AA040461-A4F4-43AD-B936-81D9F0D0059A}" dt="2023-10-12T23:27:14.338" v="2533"/>
          <ac:spMkLst>
            <pc:docMk/>
            <pc:sldMk cId="4154078926" sldId="281"/>
            <ac:spMk id="3" creationId="{5AC6FCD2-01A2-538A-8968-A5AEC44DDFA7}"/>
          </ac:spMkLst>
        </pc:spChg>
        <pc:spChg chg="add del">
          <ac:chgData name="María Albína Tryggvadóttir -VMA" userId="a31fe8b4-d8ee-4a4a-9d80-0b9a012c03c1" providerId="ADAL" clId="{AA040461-A4F4-43AD-B936-81D9F0D0059A}" dt="2023-10-12T23:28:18.186" v="2558" actId="26606"/>
          <ac:spMkLst>
            <pc:docMk/>
            <pc:sldMk cId="4154078926" sldId="281"/>
            <ac:spMk id="16391" creationId="{9203DE33-2CD4-4CA8-9AF3-37C3B65133B0}"/>
          </ac:spMkLst>
        </pc:spChg>
        <pc:spChg chg="add del">
          <ac:chgData name="María Albína Tryggvadóttir -VMA" userId="a31fe8b4-d8ee-4a4a-9d80-0b9a012c03c1" providerId="ADAL" clId="{AA040461-A4F4-43AD-B936-81D9F0D0059A}" dt="2023-10-12T23:28:18.186" v="2558" actId="26606"/>
          <ac:spMkLst>
            <pc:docMk/>
            <pc:sldMk cId="4154078926" sldId="281"/>
            <ac:spMk id="16393" creationId="{0AF57B88-1D4C-41FA-A761-EC1DD10C35CB}"/>
          </ac:spMkLst>
        </pc:spChg>
        <pc:spChg chg="add del">
          <ac:chgData name="María Albína Tryggvadóttir -VMA" userId="a31fe8b4-d8ee-4a4a-9d80-0b9a012c03c1" providerId="ADAL" clId="{AA040461-A4F4-43AD-B936-81D9F0D0059A}" dt="2023-10-12T23:28:18.186" v="2558" actId="26606"/>
          <ac:spMkLst>
            <pc:docMk/>
            <pc:sldMk cId="4154078926" sldId="281"/>
            <ac:spMk id="16395" creationId="{D2548F45-5164-4ABB-8212-7F293FDED8D4}"/>
          </ac:spMkLst>
        </pc:spChg>
        <pc:spChg chg="add del">
          <ac:chgData name="María Albína Tryggvadóttir -VMA" userId="a31fe8b4-d8ee-4a4a-9d80-0b9a012c03c1" providerId="ADAL" clId="{AA040461-A4F4-43AD-B936-81D9F0D0059A}" dt="2023-10-12T23:28:18.186" v="2558" actId="26606"/>
          <ac:spMkLst>
            <pc:docMk/>
            <pc:sldMk cId="4154078926" sldId="281"/>
            <ac:spMk id="16397" creationId="{5E81CCFB-7BEF-4186-86FB-D09450B4D02D}"/>
          </ac:spMkLst>
        </pc:spChg>
        <pc:spChg chg="add del">
          <ac:chgData name="María Albína Tryggvadóttir -VMA" userId="a31fe8b4-d8ee-4a4a-9d80-0b9a012c03c1" providerId="ADAL" clId="{AA040461-A4F4-43AD-B936-81D9F0D0059A}" dt="2023-10-12T23:29:33.478" v="2560" actId="26606"/>
          <ac:spMkLst>
            <pc:docMk/>
            <pc:sldMk cId="4154078926" sldId="281"/>
            <ac:spMk id="16399" creationId="{C69C79E1-F916-4929-A4F3-DE763D4BFA57}"/>
          </ac:spMkLst>
        </pc:spChg>
        <pc:spChg chg="add del">
          <ac:chgData name="María Albína Tryggvadóttir -VMA" userId="a31fe8b4-d8ee-4a4a-9d80-0b9a012c03c1" providerId="ADAL" clId="{AA040461-A4F4-43AD-B936-81D9F0D0059A}" dt="2023-10-12T23:29:33.478" v="2560" actId="26606"/>
          <ac:spMkLst>
            <pc:docMk/>
            <pc:sldMk cId="4154078926" sldId="281"/>
            <ac:spMk id="16400" creationId="{A4E37431-20F0-4DD6-84A9-ED2B644943A2}"/>
          </ac:spMkLst>
        </pc:spChg>
        <pc:spChg chg="add del">
          <ac:chgData name="María Albína Tryggvadóttir -VMA" userId="a31fe8b4-d8ee-4a4a-9d80-0b9a012c03c1" providerId="ADAL" clId="{AA040461-A4F4-43AD-B936-81D9F0D0059A}" dt="2023-10-12T23:29:33.478" v="2560" actId="26606"/>
          <ac:spMkLst>
            <pc:docMk/>
            <pc:sldMk cId="4154078926" sldId="281"/>
            <ac:spMk id="16401" creationId="{767334AB-16BD-4EC7-8C6B-4B5171600933}"/>
          </ac:spMkLst>
        </pc:spChg>
        <pc:spChg chg="add del">
          <ac:chgData name="María Albína Tryggvadóttir -VMA" userId="a31fe8b4-d8ee-4a4a-9d80-0b9a012c03c1" providerId="ADAL" clId="{AA040461-A4F4-43AD-B936-81D9F0D0059A}" dt="2023-10-12T23:29:33.478" v="2560" actId="26606"/>
          <ac:spMkLst>
            <pc:docMk/>
            <pc:sldMk cId="4154078926" sldId="281"/>
            <ac:spMk id="16402" creationId="{0AE98B72-66C6-4AB4-AF0D-BA830DE86393}"/>
          </ac:spMkLst>
        </pc:spChg>
        <pc:spChg chg="add del">
          <ac:chgData name="María Albína Tryggvadóttir -VMA" userId="a31fe8b4-d8ee-4a4a-9d80-0b9a012c03c1" providerId="ADAL" clId="{AA040461-A4F4-43AD-B936-81D9F0D0059A}" dt="2023-10-12T23:29:33.478" v="2560" actId="26606"/>
          <ac:spMkLst>
            <pc:docMk/>
            <pc:sldMk cId="4154078926" sldId="281"/>
            <ac:spMk id="16403" creationId="{407EAFC6-733F-403D-BB4D-05A3A28742F1}"/>
          </ac:spMkLst>
        </pc:spChg>
        <pc:spChg chg="add del">
          <ac:chgData name="María Albína Tryggvadóttir -VMA" userId="a31fe8b4-d8ee-4a4a-9d80-0b9a012c03c1" providerId="ADAL" clId="{AA040461-A4F4-43AD-B936-81D9F0D0059A}" dt="2023-10-12T23:29:33.478" v="2560" actId="26606"/>
          <ac:spMkLst>
            <pc:docMk/>
            <pc:sldMk cId="4154078926" sldId="281"/>
            <ac:spMk id="16404" creationId="{17A36730-4CB0-4F61-AD11-A44C9765833F}"/>
          </ac:spMkLst>
        </pc:spChg>
        <pc:spChg chg="add">
          <ac:chgData name="María Albína Tryggvadóttir -VMA" userId="a31fe8b4-d8ee-4a4a-9d80-0b9a012c03c1" providerId="ADAL" clId="{AA040461-A4F4-43AD-B936-81D9F0D0059A}" dt="2023-10-12T23:29:33.511" v="2561" actId="26606"/>
          <ac:spMkLst>
            <pc:docMk/>
            <pc:sldMk cId="4154078926" sldId="281"/>
            <ac:spMk id="16406" creationId="{9203DE33-2CD4-4CA8-9AF3-37C3B65133B0}"/>
          </ac:spMkLst>
        </pc:spChg>
        <pc:spChg chg="add">
          <ac:chgData name="María Albína Tryggvadóttir -VMA" userId="a31fe8b4-d8ee-4a4a-9d80-0b9a012c03c1" providerId="ADAL" clId="{AA040461-A4F4-43AD-B936-81D9F0D0059A}" dt="2023-10-12T23:29:33.511" v="2561" actId="26606"/>
          <ac:spMkLst>
            <pc:docMk/>
            <pc:sldMk cId="4154078926" sldId="281"/>
            <ac:spMk id="16407" creationId="{0AF57B88-1D4C-41FA-A761-EC1DD10C35CB}"/>
          </ac:spMkLst>
        </pc:spChg>
        <pc:spChg chg="add">
          <ac:chgData name="María Albína Tryggvadóttir -VMA" userId="a31fe8b4-d8ee-4a4a-9d80-0b9a012c03c1" providerId="ADAL" clId="{AA040461-A4F4-43AD-B936-81D9F0D0059A}" dt="2023-10-12T23:29:33.511" v="2561" actId="26606"/>
          <ac:spMkLst>
            <pc:docMk/>
            <pc:sldMk cId="4154078926" sldId="281"/>
            <ac:spMk id="16408" creationId="{D2548F45-5164-4ABB-8212-7F293FDED8D4}"/>
          </ac:spMkLst>
        </pc:spChg>
        <pc:spChg chg="add">
          <ac:chgData name="María Albína Tryggvadóttir -VMA" userId="a31fe8b4-d8ee-4a4a-9d80-0b9a012c03c1" providerId="ADAL" clId="{AA040461-A4F4-43AD-B936-81D9F0D0059A}" dt="2023-10-12T23:29:33.511" v="2561" actId="26606"/>
          <ac:spMkLst>
            <pc:docMk/>
            <pc:sldMk cId="4154078926" sldId="281"/>
            <ac:spMk id="16409" creationId="{5E81CCFB-7BEF-4186-86FB-D09450B4D02D}"/>
          </ac:spMkLst>
        </pc:spChg>
        <pc:picChg chg="add mod">
          <ac:chgData name="María Albína Tryggvadóttir -VMA" userId="a31fe8b4-d8ee-4a4a-9d80-0b9a012c03c1" providerId="ADAL" clId="{AA040461-A4F4-43AD-B936-81D9F0D0059A}" dt="2023-10-12T23:29:33.511" v="2561" actId="26606"/>
          <ac:picMkLst>
            <pc:docMk/>
            <pc:sldMk cId="4154078926" sldId="281"/>
            <ac:picMk id="16386" creationId="{666A13B7-0228-ED36-47D3-741F178CD3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9D1FB-D280-4151-87F7-71D3660EF7E3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37F86-B09F-4733-8621-4FA5511ED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7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37F86-B09F-4733-8621-4FA5511EDC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1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Deltoid vöðvarnir svo um axlirnar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37F86-B09F-4733-8621-4FA5511EDC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34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37F86-B09F-4733-8621-4FA5511EDC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36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37F86-B09F-4733-8621-4FA5511EDC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57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37F86-B09F-4733-8621-4FA5511EDC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23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Medialis er svolítið undir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37F86-B09F-4733-8621-4FA5511EDC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03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37F86-B09F-4733-8621-4FA5511EDC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6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1. Bieps femoris er hliðlægt/utanvert </a:t>
            </a:r>
          </a:p>
          <a:p>
            <a:r>
              <a:rPr lang="is-IS" dirty="0"/>
              <a:t>2. Semitendinous er miðlægt. </a:t>
            </a:r>
          </a:p>
          <a:p>
            <a:r>
              <a:rPr lang="is-IS" dirty="0"/>
              <a:t>3. Svo er semimembranosus mjór miðlægara en semitendionus. </a:t>
            </a:r>
          </a:p>
          <a:p>
            <a:r>
              <a:rPr lang="is-IS" dirty="0"/>
              <a:t>Þessir 3 eru </a:t>
            </a:r>
            <a:r>
              <a:rPr lang="is-IS"/>
              <a:t>kallaðir hamstring.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37F86-B09F-4733-8621-4FA5511EDC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8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37F86-B09F-4733-8621-4FA5511EDC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35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37F86-B09F-4733-8621-4FA5511EDC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98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Supraspinatus: </a:t>
            </a:r>
            <a:r>
              <a:rPr lang="en-US" sz="1400" dirty="0" err="1"/>
              <a:t>Minnsti</a:t>
            </a:r>
            <a:r>
              <a:rPr lang="en-US" sz="1400" dirty="0"/>
              <a:t> rotator cuff </a:t>
            </a:r>
            <a:r>
              <a:rPr lang="en-US" sz="1400" dirty="0" err="1"/>
              <a:t>vöðvinn</a:t>
            </a:r>
            <a:r>
              <a:rPr lang="en-US" sz="1400" dirty="0"/>
              <a:t>. Supraspinatus </a:t>
            </a:r>
            <a:r>
              <a:rPr lang="en-US" sz="1400" dirty="0" err="1"/>
              <a:t>liggur</a:t>
            </a:r>
            <a:r>
              <a:rPr lang="en-US" sz="1400" dirty="0"/>
              <a:t> </a:t>
            </a:r>
            <a:r>
              <a:rPr lang="en-US" sz="1400" dirty="0" err="1"/>
              <a:t>yfir</a:t>
            </a:r>
            <a:r>
              <a:rPr lang="en-US" sz="1400" dirty="0"/>
              <a:t> </a:t>
            </a:r>
            <a:r>
              <a:rPr lang="en-US" sz="1400" dirty="0" err="1"/>
              <a:t>öxlinni</a:t>
            </a:r>
            <a:r>
              <a:rPr lang="en-US" sz="1400" dirty="0"/>
              <a:t>, </a:t>
            </a:r>
            <a:r>
              <a:rPr lang="en-US" sz="1400" dirty="0" err="1"/>
              <a:t>undir</a:t>
            </a:r>
            <a:r>
              <a:rPr lang="en-US" sz="1400" dirty="0"/>
              <a:t> acromion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byrjar</a:t>
            </a:r>
            <a:r>
              <a:rPr lang="en-US" sz="1400" dirty="0"/>
              <a:t> </a:t>
            </a:r>
            <a:r>
              <a:rPr lang="en-US" sz="1400" dirty="0" err="1"/>
              <a:t>brottnám</a:t>
            </a:r>
            <a:r>
              <a:rPr lang="en-US" sz="1400" dirty="0"/>
              <a:t>, </a:t>
            </a:r>
            <a:r>
              <a:rPr lang="en-US" sz="1400" dirty="0" err="1"/>
              <a:t>sem</a:t>
            </a:r>
            <a:r>
              <a:rPr lang="en-US" sz="1400" dirty="0"/>
              <a:t> </a:t>
            </a:r>
            <a:r>
              <a:rPr lang="en-US" sz="1400" dirty="0" err="1"/>
              <a:t>hjálpar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við</a:t>
            </a:r>
            <a:r>
              <a:rPr lang="en-US" sz="1400" dirty="0"/>
              <a:t> </a:t>
            </a:r>
            <a:r>
              <a:rPr lang="en-US" sz="1400" dirty="0" err="1"/>
              <a:t>að</a:t>
            </a:r>
            <a:r>
              <a:rPr lang="en-US" sz="1400" dirty="0"/>
              <a:t> </a:t>
            </a:r>
            <a:r>
              <a:rPr lang="en-US" sz="1400" dirty="0" err="1"/>
              <a:t>lyfta</a:t>
            </a:r>
            <a:r>
              <a:rPr lang="en-US" sz="1400" dirty="0"/>
              <a:t> </a:t>
            </a:r>
            <a:r>
              <a:rPr lang="en-US" sz="1400" dirty="0" err="1"/>
              <a:t>handleggnum</a:t>
            </a:r>
            <a:r>
              <a:rPr lang="en-US" sz="1400" dirty="0"/>
              <a:t> </a:t>
            </a:r>
            <a:r>
              <a:rPr lang="en-US" sz="1400" dirty="0" err="1"/>
              <a:t>út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hliðar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Infraspinatus: </a:t>
            </a:r>
            <a:r>
              <a:rPr lang="en-US" sz="1400" dirty="0" err="1"/>
              <a:t>Þykkur</a:t>
            </a:r>
            <a:r>
              <a:rPr lang="en-US" sz="1400" dirty="0"/>
              <a:t> </a:t>
            </a:r>
            <a:r>
              <a:rPr lang="en-US" sz="1400" dirty="0" err="1"/>
              <a:t>þríhyrningslaga</a:t>
            </a:r>
            <a:r>
              <a:rPr lang="en-US" sz="1400" dirty="0"/>
              <a:t> </a:t>
            </a:r>
            <a:r>
              <a:rPr lang="en-US" sz="1400" dirty="0" err="1"/>
              <a:t>vöðvi</a:t>
            </a:r>
            <a:r>
              <a:rPr lang="en-US" sz="1400" dirty="0"/>
              <a:t> </a:t>
            </a:r>
            <a:r>
              <a:rPr lang="en-US" sz="1400" dirty="0" err="1"/>
              <a:t>aftan</a:t>
            </a:r>
            <a:r>
              <a:rPr lang="en-US" sz="1400" dirty="0"/>
              <a:t> á </a:t>
            </a:r>
            <a:r>
              <a:rPr lang="en-US" sz="1400" dirty="0" err="1"/>
              <a:t>öxlinni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</a:t>
            </a:r>
            <a:r>
              <a:rPr lang="en-US" sz="1400" dirty="0" err="1"/>
              <a:t>liggur</a:t>
            </a:r>
            <a:r>
              <a:rPr lang="en-US" sz="1400" dirty="0"/>
              <a:t> </a:t>
            </a:r>
            <a:r>
              <a:rPr lang="en-US" sz="1400" dirty="0" err="1"/>
              <a:t>frá</a:t>
            </a:r>
            <a:r>
              <a:rPr lang="en-US" sz="1400" dirty="0"/>
              <a:t> </a:t>
            </a:r>
            <a:r>
              <a:rPr lang="en-US" sz="1400" dirty="0" err="1"/>
              <a:t>botni</a:t>
            </a:r>
            <a:r>
              <a:rPr lang="en-US" sz="1400" dirty="0"/>
              <a:t> scapula </a:t>
            </a:r>
            <a:r>
              <a:rPr lang="en-US" sz="1400" dirty="0" err="1"/>
              <a:t>til</a:t>
            </a:r>
            <a:r>
              <a:rPr lang="en-US" sz="1400" dirty="0"/>
              <a:t> humeral </a:t>
            </a:r>
            <a:r>
              <a:rPr lang="en-US" sz="1400" dirty="0" err="1"/>
              <a:t>höfuðsins</a:t>
            </a:r>
            <a:r>
              <a:rPr lang="en-US" sz="1400" dirty="0"/>
              <a:t>. Infraspinatus er </a:t>
            </a:r>
            <a:r>
              <a:rPr lang="en-US" sz="1400" dirty="0" err="1"/>
              <a:t>aðal</a:t>
            </a:r>
            <a:r>
              <a:rPr lang="en-US" sz="1400" dirty="0"/>
              <a:t> </a:t>
            </a:r>
            <a:r>
              <a:rPr lang="en-US" sz="1400" dirty="0" err="1"/>
              <a:t>ytri</a:t>
            </a:r>
            <a:r>
              <a:rPr lang="en-US" sz="1400" dirty="0"/>
              <a:t> </a:t>
            </a:r>
            <a:r>
              <a:rPr lang="en-US" sz="1400" dirty="0" err="1"/>
              <a:t>snúningurinn</a:t>
            </a:r>
            <a:r>
              <a:rPr lang="en-US" sz="1400" dirty="0"/>
              <a:t> </a:t>
            </a:r>
            <a:r>
              <a:rPr lang="en-US" sz="1400" dirty="0" err="1"/>
              <a:t>ef</a:t>
            </a:r>
            <a:r>
              <a:rPr lang="en-US" sz="1400" dirty="0"/>
              <a:t> </a:t>
            </a:r>
            <a:r>
              <a:rPr lang="en-US" sz="1400" dirty="0" err="1"/>
              <a:t>öxlina</a:t>
            </a:r>
            <a:r>
              <a:rPr lang="en-US" sz="1400" dirty="0"/>
              <a:t>, </a:t>
            </a:r>
            <a:r>
              <a:rPr lang="en-US" sz="1400" dirty="0" err="1"/>
              <a:t>snýr</a:t>
            </a:r>
            <a:r>
              <a:rPr lang="en-US" sz="1400" dirty="0"/>
              <a:t> </a:t>
            </a:r>
            <a:r>
              <a:rPr lang="en-US" sz="1400" dirty="0" err="1"/>
              <a:t>handleggnum</a:t>
            </a:r>
            <a:r>
              <a:rPr lang="en-US" sz="1400" dirty="0"/>
              <a:t> </a:t>
            </a:r>
            <a:r>
              <a:rPr lang="en-US" sz="1400" dirty="0" err="1"/>
              <a:t>út</a:t>
            </a:r>
            <a:r>
              <a:rPr lang="en-US" sz="1400" dirty="0"/>
              <a:t> á </a:t>
            </a:r>
            <a:r>
              <a:rPr lang="en-US" sz="1400" dirty="0" err="1"/>
              <a:t>við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Teres Minor: </a:t>
            </a:r>
            <a:r>
              <a:rPr lang="en-US" sz="1400" dirty="0" err="1"/>
              <a:t>Mjór</a:t>
            </a:r>
            <a:r>
              <a:rPr lang="en-US" sz="1400" dirty="0"/>
              <a:t> </a:t>
            </a:r>
            <a:r>
              <a:rPr lang="en-US" sz="1400" dirty="0" err="1"/>
              <a:t>vöðvi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</a:t>
            </a:r>
            <a:r>
              <a:rPr lang="en-US" sz="1400" dirty="0" err="1"/>
              <a:t>liggur</a:t>
            </a:r>
            <a:r>
              <a:rPr lang="en-US" sz="1400" dirty="0"/>
              <a:t> í </a:t>
            </a:r>
            <a:r>
              <a:rPr lang="en-US" sz="1400" dirty="0" err="1"/>
              <a:t>kringum</a:t>
            </a:r>
            <a:r>
              <a:rPr lang="en-US" sz="1400" dirty="0"/>
              <a:t> </a:t>
            </a:r>
            <a:r>
              <a:rPr lang="en-US" sz="1400" dirty="0" err="1"/>
              <a:t>öxlina</a:t>
            </a:r>
            <a:r>
              <a:rPr lang="en-US" sz="1400" dirty="0"/>
              <a:t> </a:t>
            </a:r>
            <a:r>
              <a:rPr lang="en-US" sz="1400" dirty="0" err="1"/>
              <a:t>frá</a:t>
            </a:r>
            <a:r>
              <a:rPr lang="en-US" sz="1400" dirty="0"/>
              <a:t> </a:t>
            </a:r>
            <a:r>
              <a:rPr lang="en-US" sz="1400" dirty="0" err="1"/>
              <a:t>ytri</a:t>
            </a:r>
            <a:r>
              <a:rPr lang="en-US" sz="1400" dirty="0"/>
              <a:t> </a:t>
            </a:r>
            <a:r>
              <a:rPr lang="en-US" sz="1400" dirty="0" err="1"/>
              <a:t>hluta</a:t>
            </a:r>
            <a:r>
              <a:rPr lang="en-US" sz="1400" dirty="0"/>
              <a:t> scapula/</a:t>
            </a:r>
            <a:r>
              <a:rPr lang="en-US" sz="1400" dirty="0" err="1"/>
              <a:t>herðablaðið</a:t>
            </a:r>
            <a:r>
              <a:rPr lang="en-US" sz="1400" dirty="0"/>
              <a:t> </a:t>
            </a:r>
            <a:r>
              <a:rPr lang="en-US" sz="1400" dirty="0" err="1"/>
              <a:t>að</a:t>
            </a:r>
            <a:r>
              <a:rPr lang="en-US" sz="1400" dirty="0"/>
              <a:t> </a:t>
            </a:r>
            <a:r>
              <a:rPr lang="en-US" sz="1400" dirty="0" err="1"/>
              <a:t>framhlið</a:t>
            </a:r>
            <a:r>
              <a:rPr lang="en-US" sz="1400" dirty="0"/>
              <a:t> </a:t>
            </a:r>
            <a:r>
              <a:rPr lang="en-US" sz="1400" dirty="0" err="1"/>
              <a:t>upphandleggs</a:t>
            </a:r>
            <a:r>
              <a:rPr lang="en-US" sz="1400" dirty="0"/>
              <a:t>, </a:t>
            </a:r>
            <a:r>
              <a:rPr lang="en-US" sz="1400" dirty="0" err="1"/>
              <a:t>rétt</a:t>
            </a:r>
            <a:r>
              <a:rPr lang="en-US" sz="1400" dirty="0"/>
              <a:t> </a:t>
            </a:r>
            <a:r>
              <a:rPr lang="en-US" sz="1400" dirty="0" err="1"/>
              <a:t>fyrir</a:t>
            </a:r>
            <a:r>
              <a:rPr lang="en-US" sz="1400" dirty="0"/>
              <a:t> </a:t>
            </a:r>
            <a:r>
              <a:rPr lang="en-US" sz="1400" dirty="0" err="1"/>
              <a:t>neðan</a:t>
            </a:r>
            <a:r>
              <a:rPr lang="en-US" sz="1400" dirty="0"/>
              <a:t> </a:t>
            </a:r>
            <a:r>
              <a:rPr lang="en-US" sz="1400" dirty="0" err="1"/>
              <a:t>höfuð</a:t>
            </a:r>
            <a:r>
              <a:rPr lang="en-US" sz="1400" dirty="0"/>
              <a:t> humerus/</a:t>
            </a:r>
            <a:r>
              <a:rPr lang="en-US" sz="1400" dirty="0" err="1"/>
              <a:t>upphandleggsbein</a:t>
            </a:r>
            <a:r>
              <a:rPr lang="en-US" sz="1400" dirty="0"/>
              <a:t>. Teres minor </a:t>
            </a:r>
            <a:r>
              <a:rPr lang="en-US" sz="1400" dirty="0" err="1"/>
              <a:t>snýr</a:t>
            </a:r>
            <a:r>
              <a:rPr lang="en-US" sz="1400" dirty="0"/>
              <a:t> </a:t>
            </a:r>
            <a:r>
              <a:rPr lang="en-US" sz="1400" dirty="0" err="1"/>
              <a:t>handleggnum</a:t>
            </a:r>
            <a:r>
              <a:rPr lang="en-US" sz="1400" dirty="0"/>
              <a:t> </a:t>
            </a:r>
            <a:r>
              <a:rPr lang="en-US" sz="1400" dirty="0" err="1"/>
              <a:t>út</a:t>
            </a:r>
            <a:r>
              <a:rPr lang="en-US" sz="1400" dirty="0"/>
              <a:t> (</a:t>
            </a:r>
            <a:r>
              <a:rPr lang="en-US" sz="1400" dirty="0" err="1"/>
              <a:t>ytri</a:t>
            </a:r>
            <a:r>
              <a:rPr lang="en-US" sz="1400" dirty="0"/>
              <a:t> </a:t>
            </a:r>
            <a:r>
              <a:rPr lang="en-US" sz="1400" dirty="0" err="1"/>
              <a:t>snúningur</a:t>
            </a:r>
            <a:r>
              <a:rPr lang="en-US" sz="1400" dirty="0"/>
              <a:t>)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dregur</a:t>
            </a:r>
            <a:r>
              <a:rPr lang="en-US" sz="1400" dirty="0"/>
              <a:t> </a:t>
            </a:r>
            <a:r>
              <a:rPr lang="en-US" sz="1400" dirty="0" err="1"/>
              <a:t>hann</a:t>
            </a:r>
            <a:r>
              <a:rPr lang="en-US" sz="1400" dirty="0"/>
              <a:t> inn í </a:t>
            </a:r>
            <a:r>
              <a:rPr lang="en-US" sz="1400" dirty="0" err="1"/>
              <a:t>átt</a:t>
            </a:r>
            <a:r>
              <a:rPr lang="en-US" sz="1400" dirty="0"/>
              <a:t> </a:t>
            </a:r>
            <a:r>
              <a:rPr lang="en-US" sz="1400" dirty="0" err="1"/>
              <a:t>að</a:t>
            </a:r>
            <a:r>
              <a:rPr lang="en-US" sz="1400" dirty="0"/>
              <a:t> </a:t>
            </a:r>
            <a:r>
              <a:rPr lang="en-US" sz="1400" dirty="0" err="1"/>
              <a:t>líkamanum</a:t>
            </a:r>
            <a:r>
              <a:rPr lang="en-US" sz="1400" dirty="0"/>
              <a:t> (adduction)</a:t>
            </a:r>
          </a:p>
          <a:p>
            <a:endParaRPr lang="en-US" sz="1400" dirty="0"/>
          </a:p>
          <a:p>
            <a:r>
              <a:rPr lang="en-US" sz="1400" dirty="0"/>
              <a:t>Subscapularis: </a:t>
            </a:r>
            <a:r>
              <a:rPr lang="en-US" sz="1400" dirty="0" err="1"/>
              <a:t>Stór</a:t>
            </a:r>
            <a:r>
              <a:rPr lang="en-US" sz="1400" dirty="0"/>
              <a:t>, </a:t>
            </a:r>
            <a:r>
              <a:rPr lang="en-US" sz="1400" dirty="0" err="1"/>
              <a:t>þríhyrningslaga</a:t>
            </a:r>
            <a:r>
              <a:rPr lang="en-US" sz="1400" dirty="0"/>
              <a:t> </a:t>
            </a:r>
            <a:r>
              <a:rPr lang="en-US" sz="1400" dirty="0" err="1"/>
              <a:t>vöðvi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</a:t>
            </a:r>
            <a:r>
              <a:rPr lang="en-US" sz="1400" dirty="0" err="1"/>
              <a:t>liggur</a:t>
            </a:r>
            <a:r>
              <a:rPr lang="en-US" sz="1400" dirty="0"/>
              <a:t> </a:t>
            </a:r>
            <a:r>
              <a:rPr lang="en-US" sz="1400" dirty="0" err="1"/>
              <a:t>frá</a:t>
            </a:r>
            <a:r>
              <a:rPr lang="en-US" sz="1400" dirty="0"/>
              <a:t> innri </a:t>
            </a:r>
            <a:r>
              <a:rPr lang="en-US" sz="1400" dirty="0" err="1"/>
              <a:t>jaðri</a:t>
            </a:r>
            <a:r>
              <a:rPr lang="en-US" sz="1400" dirty="0"/>
              <a:t> scapula </a:t>
            </a:r>
            <a:r>
              <a:rPr lang="en-US" sz="1400" dirty="0" err="1"/>
              <a:t>að</a:t>
            </a:r>
            <a:r>
              <a:rPr lang="en-US" sz="1400" dirty="0"/>
              <a:t> </a:t>
            </a:r>
            <a:r>
              <a:rPr lang="en-US" sz="1400" dirty="0" err="1"/>
              <a:t>framhlið</a:t>
            </a:r>
            <a:r>
              <a:rPr lang="en-US" sz="1400" dirty="0"/>
              <a:t> </a:t>
            </a:r>
            <a:r>
              <a:rPr lang="en-US" sz="1400" dirty="0" err="1"/>
              <a:t>upphandleggs</a:t>
            </a:r>
            <a:r>
              <a:rPr lang="en-US" sz="1400" dirty="0"/>
              <a:t>, </a:t>
            </a:r>
            <a:r>
              <a:rPr lang="en-US" sz="1400" dirty="0" err="1"/>
              <a:t>rétt</a:t>
            </a:r>
            <a:r>
              <a:rPr lang="en-US" sz="1400" dirty="0"/>
              <a:t> </a:t>
            </a:r>
            <a:r>
              <a:rPr lang="en-US" sz="1400" dirty="0" err="1"/>
              <a:t>fyrir</a:t>
            </a:r>
            <a:r>
              <a:rPr lang="en-US" sz="1400" dirty="0"/>
              <a:t> </a:t>
            </a:r>
            <a:r>
              <a:rPr lang="en-US" sz="1400" dirty="0" err="1"/>
              <a:t>neðan</a:t>
            </a:r>
            <a:r>
              <a:rPr lang="en-US" sz="1400" dirty="0"/>
              <a:t> </a:t>
            </a:r>
            <a:r>
              <a:rPr lang="en-US" sz="1400" dirty="0" err="1"/>
              <a:t>höfuðið</a:t>
            </a:r>
            <a:r>
              <a:rPr lang="en-US" sz="1400" dirty="0"/>
              <a:t> á humerus/</a:t>
            </a:r>
            <a:r>
              <a:rPr lang="en-US" sz="1400" dirty="0" err="1"/>
              <a:t>upphandleggsbeinu</a:t>
            </a:r>
            <a:r>
              <a:rPr lang="en-US" sz="1400" dirty="0"/>
              <a:t>. Subscapularis </a:t>
            </a:r>
            <a:r>
              <a:rPr lang="en-US" sz="1400" dirty="0" err="1"/>
              <a:t>snýr</a:t>
            </a:r>
            <a:r>
              <a:rPr lang="en-US" sz="1400" dirty="0"/>
              <a:t> </a:t>
            </a:r>
            <a:r>
              <a:rPr lang="en-US" sz="1400" dirty="0" err="1"/>
              <a:t>handleggnum</a:t>
            </a:r>
            <a:r>
              <a:rPr lang="en-US" sz="1400" dirty="0"/>
              <a:t> inn á </a:t>
            </a:r>
            <a:r>
              <a:rPr lang="en-US" sz="1400" dirty="0" err="1"/>
              <a:t>við</a:t>
            </a:r>
            <a:r>
              <a:rPr lang="en-US" sz="1400" dirty="0"/>
              <a:t> (innri </a:t>
            </a:r>
            <a:r>
              <a:rPr lang="en-US" sz="1400" dirty="0" err="1"/>
              <a:t>snúningur</a:t>
            </a:r>
            <a:r>
              <a:rPr lang="en-US" sz="1400" dirty="0"/>
              <a:t>). </a:t>
            </a:r>
            <a:r>
              <a:rPr lang="en-US" sz="1400" dirty="0" err="1"/>
              <a:t>Það</a:t>
            </a:r>
            <a:r>
              <a:rPr lang="en-US" sz="1400" dirty="0"/>
              <a:t> </a:t>
            </a:r>
            <a:r>
              <a:rPr lang="en-US" sz="1400" dirty="0" err="1"/>
              <a:t>veitir</a:t>
            </a:r>
            <a:r>
              <a:rPr lang="en-US" sz="1400" dirty="0"/>
              <a:t> </a:t>
            </a:r>
            <a:r>
              <a:rPr lang="en-US" sz="1400" dirty="0" err="1"/>
              <a:t>einnig</a:t>
            </a:r>
            <a:r>
              <a:rPr lang="en-US" sz="1400" dirty="0"/>
              <a:t> </a:t>
            </a:r>
            <a:r>
              <a:rPr lang="en-US" sz="1400" dirty="0" err="1"/>
              <a:t>mikilvægan</a:t>
            </a:r>
            <a:r>
              <a:rPr lang="en-US" sz="1400" dirty="0"/>
              <a:t> </a:t>
            </a:r>
            <a:r>
              <a:rPr lang="en-US" sz="1400" dirty="0" err="1"/>
              <a:t>stöðugleika</a:t>
            </a:r>
            <a:r>
              <a:rPr lang="en-US" sz="1400" dirty="0"/>
              <a:t> </a:t>
            </a:r>
            <a:r>
              <a:rPr lang="en-US" sz="1400" dirty="0" err="1"/>
              <a:t>fyrir</a:t>
            </a:r>
            <a:r>
              <a:rPr lang="en-US" sz="1400" dirty="0"/>
              <a:t> </a:t>
            </a:r>
            <a:r>
              <a:rPr lang="en-US" sz="1400" dirty="0" err="1"/>
              <a:t>öxlina</a:t>
            </a:r>
            <a:r>
              <a:rPr lang="en-US" sz="1400" dirty="0"/>
              <a:t> </a:t>
            </a:r>
            <a:r>
              <a:rPr lang="en-US" sz="1400" dirty="0" err="1"/>
              <a:t>við</a:t>
            </a:r>
            <a:r>
              <a:rPr lang="en-US" sz="1400" dirty="0"/>
              <a:t> </a:t>
            </a:r>
            <a:r>
              <a:rPr lang="en-US" sz="1400" dirty="0" err="1"/>
              <a:t>athafnir</a:t>
            </a:r>
            <a:r>
              <a:rPr lang="en-US" sz="1400" dirty="0"/>
              <a:t> </a:t>
            </a:r>
            <a:r>
              <a:rPr lang="en-US" sz="1400" dirty="0" err="1"/>
              <a:t>yfir</a:t>
            </a:r>
            <a:r>
              <a:rPr lang="en-US" sz="1400" dirty="0"/>
              <a:t> </a:t>
            </a:r>
            <a:r>
              <a:rPr lang="en-US" sz="1400" dirty="0" err="1"/>
              <a:t>höfuð</a:t>
            </a:r>
            <a:r>
              <a:rPr lang="en-US" sz="1400" dirty="0"/>
              <a:t> </a:t>
            </a:r>
            <a:r>
              <a:rPr lang="en-US" sz="1400" dirty="0" err="1"/>
              <a:t>t.d.</a:t>
            </a:r>
            <a:r>
              <a:rPr lang="en-US" sz="1400" dirty="0"/>
              <a:t> </a:t>
            </a:r>
            <a:r>
              <a:rPr lang="en-US" sz="1400" dirty="0" err="1"/>
              <a:t>kasta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37F86-B09F-4733-8621-4FA5511EDC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6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37F86-B09F-4733-8621-4FA5511EDC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27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37F86-B09F-4733-8621-4FA5511EDC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53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37F86-B09F-4733-8621-4FA5511EDC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68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Vastus lateralis og medialis eru sitthvoru megin </a:t>
            </a:r>
            <a:r>
              <a:rPr lang="is-IS"/>
              <a:t>við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037F86-B09F-4733-8621-4FA5511ED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2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78A6-0FCC-951D-D235-50049AC9F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43644-2679-840A-0CE0-B95FCC4F4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FB7FB-6A36-174F-6E3C-5A4C4BBC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B8E2-5E41-485C-BA91-794D34E2925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F6AAF-F150-BA23-71F8-D612B680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2E363-51FD-541D-A512-71414640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125-CBEB-4DAF-A132-3C63C45E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7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086E-13FC-05DB-660C-98B0E029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C63D5-BACA-152B-A1A8-A69A39D3A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11ED7-E54D-CC39-B22C-AEC01C66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B8E2-5E41-485C-BA91-794D34E2925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542BD-1939-791E-E605-E1D191CE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15534-0EFD-401B-2C22-A7D8FBB9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125-CBEB-4DAF-A132-3C63C45E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5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C3EA8C-E8A6-ECE7-FFA2-792F79A7E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14DA9-9F2D-1E0F-4091-C8C1D7FF1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A1A07-5012-F4A9-EFF3-BF881948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B8E2-5E41-485C-BA91-794D34E2925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3FE53-CE78-1364-59CF-D30308C6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CB48D-88D5-DA70-F6B1-B0E2416A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125-CBEB-4DAF-A132-3C63C45E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4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EF6FE-9234-7734-ECBD-F4294093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3CEC7-8C19-82A9-CDA3-83B6F779E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EAEB3-B9F3-6E7A-2C3A-2D8680AB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B8E2-5E41-485C-BA91-794D34E2925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027B8-9F99-B7BD-175F-3DB6E407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CFA63-9CDD-3CD4-4D08-68EDEB26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125-CBEB-4DAF-A132-3C63C45E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5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3CC32-2550-CE37-ED29-BD6230911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9E369-2F2B-CF61-14FA-ACE2D1895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15AB8-E727-D87F-28B4-A4A96AA4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B8E2-5E41-485C-BA91-794D34E2925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73A3-CBD7-294E-B706-86D42C0D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E57B5-D8D5-AE7D-9FBC-5E050635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125-CBEB-4DAF-A132-3C63C45E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1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3BEC-B44B-7974-271A-5522BB4C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E30B2-B89F-FBF4-C865-EA4A43268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4440E-BF85-7565-CB8D-A250B6542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03188-E798-E299-91DE-43878C2B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B8E2-5E41-485C-BA91-794D34E2925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AC0E9-95C8-80D6-F399-B405CDCB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D28BC-9A76-E04C-360A-FCA1F2EF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125-CBEB-4DAF-A132-3C63C45E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6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97D9-80E9-4E72-DB51-40645EAD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39318-EE9C-F4F6-31F2-9E84490D4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DFDF4-10A2-0CC1-3D48-6C0B6DF03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EF3DD-5280-F436-F4C5-52AF684CF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244A0-3128-493B-69F0-C4F3EAD075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CD9CDD-19A3-5010-D187-B7516899B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B8E2-5E41-485C-BA91-794D34E2925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9E7F3-2E79-BDEC-A71D-F77718DA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14629E-06F7-A477-A325-2A6C421C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125-CBEB-4DAF-A132-3C63C45E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9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4F894-9190-5207-23FF-17A329A6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DA5D3-67C4-5D50-7359-86CD00D11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B8E2-5E41-485C-BA91-794D34E2925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25947-75B2-265F-7E30-8BC87FF9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4E814-041A-A335-CB56-1EB6EAC9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125-CBEB-4DAF-A132-3C63C45E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7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2533B-7269-DF6D-5A79-0C12FBA3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B8E2-5E41-485C-BA91-794D34E2925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A9B31-F7B0-4C2A-68E1-130F46F0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61791-5B0D-C168-9EE0-753DE936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125-CBEB-4DAF-A132-3C63C45E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1C18-B3CC-E7FB-0FF1-C1A752CE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DD09-0D9E-6492-19C3-8232487F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1A9DC-E19B-672D-1B16-A00B4D14A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E3691-52FB-F1A9-F103-E49A452F0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B8E2-5E41-485C-BA91-794D34E2925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949C8-7C45-E37D-A8D6-48FF2A05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70E08-CFDB-9DA1-4F97-3B8C47E7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125-CBEB-4DAF-A132-3C63C45E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6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02E47-8950-A7C7-D7CE-A8B7EB71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9CE27-3448-4226-7A70-F1583174B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76908-0A14-F9ED-CC47-E11EA59CF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4F001-00BE-4B31-208A-52BBA479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B8E2-5E41-485C-BA91-794D34E2925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03818-17FB-089B-7269-2A203ECC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85A32-8C1D-8969-EA3B-FD098CE6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3125-CBEB-4DAF-A132-3C63C45E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B622F-D01D-0DDC-1F9E-C1F125DC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CBC4F-47C4-8308-CC67-0B2927321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47DCA-E7A7-60B0-A1F6-45CBE859B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B8E2-5E41-485C-BA91-794D34E2925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0B178-C698-EECC-6FA6-87571E53D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41F35-B13A-B251-12B1-C419EF8BB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93125-CBEB-4DAF-A132-3C63C45E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6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0A136-73BC-FE87-C46E-024D73F71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is-IS" sz="5400"/>
              <a:t>Vöðvar </a:t>
            </a:r>
            <a:endParaRPr lang="en-US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2AA4B-A563-48A8-ECB1-2F89A8474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is-IS" dirty="0"/>
              <a:t>María A. Tryggvad. </a:t>
            </a:r>
            <a:endParaRPr lang="en-US"/>
          </a:p>
        </p:txBody>
      </p:sp>
      <p:pic>
        <p:nvPicPr>
          <p:cNvPr id="1026" name="Picture 2" descr="Kældir vöðvar ná fleiri endurtekningum | Fitness.is">
            <a:extLst>
              <a:ext uri="{FF2B5EF4-FFF2-40B4-BE49-F238E27FC236}">
                <a16:creationId xmlns:a16="http://schemas.microsoft.com/office/drawing/2014/main" id="{B11BA0AC-7E0F-14C0-91F3-DBE6E60FD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" r="-1" b="24157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7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FC9D0-BC08-E744-6B81-9262BC43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s-IS" sz="5400"/>
              <a:t>Erector spinae vöðvagrúppan</a:t>
            </a:r>
            <a:endParaRPr lang="en-US" sz="5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C6E345-18EC-7BE4-25B0-64FEE7D2CC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7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3DB215-0289-8CC8-7FA5-6A95B11EE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is-IS" sz="2200" dirty="0"/>
              <a:t>Spinalis – næst hrygg og á brjóstbakssvæði</a:t>
            </a:r>
          </a:p>
          <a:p>
            <a:r>
              <a:rPr lang="is-IS" sz="2200" dirty="0"/>
              <a:t>Longissimus – miðlægt </a:t>
            </a:r>
          </a:p>
          <a:p>
            <a:r>
              <a:rPr lang="is-IS" sz="2200" dirty="0"/>
              <a:t>Iliocostalis – fjærst hrygg (lateralt)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756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5" name="Rectangle 310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D859C-75D1-6A43-FC13-E92A3F24B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s-IS" sz="5400"/>
              <a:t>Framan á fótlegg</a:t>
            </a:r>
            <a:endParaRPr lang="en-US" sz="5400"/>
          </a:p>
        </p:txBody>
      </p:sp>
      <p:sp>
        <p:nvSpPr>
          <p:cNvPr id="310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6FF42-70A6-978B-4E8E-D9418945E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is-IS" sz="2200" dirty="0"/>
              <a:t> Rectus femoris</a:t>
            </a:r>
          </a:p>
          <a:p>
            <a:r>
              <a:rPr lang="is-IS" sz="2200" dirty="0"/>
              <a:t>Vastus medialis og lateralis</a:t>
            </a:r>
          </a:p>
          <a:p>
            <a:r>
              <a:rPr lang="is-IS" sz="2200" dirty="0"/>
              <a:t>ITT band (Iliotibial band)</a:t>
            </a:r>
          </a:p>
          <a:p>
            <a:r>
              <a:rPr lang="is-IS" sz="2200" dirty="0"/>
              <a:t>Peroneus longus (hliðlægt)</a:t>
            </a:r>
          </a:p>
          <a:p>
            <a:r>
              <a:rPr lang="is-IS" sz="2200" dirty="0"/>
              <a:t>Tibialis anterior (hliðlægt við tibia/sköflung)</a:t>
            </a:r>
          </a:p>
          <a:p>
            <a:endParaRPr lang="is-IS" sz="2200" dirty="0"/>
          </a:p>
          <a:p>
            <a:endParaRPr lang="is-IS" sz="2200" dirty="0"/>
          </a:p>
          <a:p>
            <a:endParaRPr lang="en-US" sz="2200" dirty="0"/>
          </a:p>
        </p:txBody>
      </p:sp>
      <p:pic>
        <p:nvPicPr>
          <p:cNvPr id="3074" name="Picture 2" descr="Leg Anterior Muscles 3D Illustration">
            <a:extLst>
              <a:ext uri="{FF2B5EF4-FFF2-40B4-BE49-F238E27FC236}">
                <a16:creationId xmlns:a16="http://schemas.microsoft.com/office/drawing/2014/main" id="{6B9A17F3-7370-0205-EA95-A5C5ED21F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" b="2928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15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roneal Tendonitis And The Best Stretches To Relieve Pain |  Physiotherapists in Toronto | Yorkville Sports Medicine Clinic">
            <a:extLst>
              <a:ext uri="{FF2B5EF4-FFF2-40B4-BE49-F238E27FC236}">
                <a16:creationId xmlns:a16="http://schemas.microsoft.com/office/drawing/2014/main" id="{B2CA5C5F-0406-F1ED-B71C-6702DB8BA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5213"/>
            <a:ext cx="4976813" cy="47196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81DF05-E18E-5111-1CC9-E12CA7899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072563" y="1065213"/>
            <a:ext cx="2152650" cy="4719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425D3-9705-7A5E-FD52-DD5A16CE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Peroneus longus (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utanvert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brevis (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utanvert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neðar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405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ep Up Your Recovery: Treating Tibialis Anterior Muscle Injuries">
            <a:extLst>
              <a:ext uri="{FF2B5EF4-FFF2-40B4-BE49-F238E27FC236}">
                <a16:creationId xmlns:a16="http://schemas.microsoft.com/office/drawing/2014/main" id="{25E5DDFA-9EDD-BD1E-44C4-A4C4C5C9C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77900"/>
            <a:ext cx="4895850" cy="4895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B9844E-2CBF-B059-034A-C422F4D4F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3188" y="977900"/>
            <a:ext cx="2232025" cy="4895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77116D-7AD4-3509-BBF6-AE863F83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Tibialis anterior</a:t>
            </a:r>
          </a:p>
        </p:txBody>
      </p:sp>
    </p:spTree>
    <p:extLst>
      <p:ext uri="{BB962C8B-B14F-4D97-AF65-F5344CB8AC3E}">
        <p14:creationId xmlns:p14="http://schemas.microsoft.com/office/powerpoint/2010/main" val="248973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Rectus Femoris - Actions - Attachments - TeachMeAnatomy">
            <a:extLst>
              <a:ext uri="{FF2B5EF4-FFF2-40B4-BE49-F238E27FC236}">
                <a16:creationId xmlns:a16="http://schemas.microsoft.com/office/drawing/2014/main" id="{21F3F7E6-B114-B0E8-A5C5-B18A071D5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4" r="1" b="13306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176" name="Rectangle 6175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9359C-FFB1-0C7E-0EB8-449CFA6FD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is-IS" sz="4000"/>
              <a:t>Framan á læri</a:t>
            </a:r>
            <a:endParaRPr lang="en-US" sz="4000" dirty="0"/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976A63A1-1FB6-5437-A760-FA357420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is-IS" sz="2000"/>
              <a:t>Rectus femoris – gulur</a:t>
            </a:r>
          </a:p>
          <a:p>
            <a:r>
              <a:rPr lang="is-IS" sz="2000"/>
              <a:t>Vasus medilis – rauður</a:t>
            </a:r>
          </a:p>
          <a:p>
            <a:r>
              <a:rPr lang="is-IS" sz="2000"/>
              <a:t>Vastus lateralis – blár</a:t>
            </a:r>
          </a:p>
          <a:p>
            <a:r>
              <a:rPr lang="is-IS" sz="2000"/>
              <a:t>Psoas og iliacus – grænn</a:t>
            </a:r>
          </a:p>
          <a:p>
            <a:r>
              <a:rPr lang="is-IS" sz="2000"/>
              <a:t>Sartorius – fjólublár</a:t>
            </a:r>
          </a:p>
          <a:p>
            <a:r>
              <a:rPr lang="is-IS" sz="2000"/>
              <a:t>Pectineus - appelsínugulur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233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Slide Background">
            <a:extLst>
              <a:ext uri="{FF2B5EF4-FFF2-40B4-BE49-F238E27FC236}">
                <a16:creationId xmlns:a16="http://schemas.microsoft.com/office/drawing/2014/main" id="{699EBD07-7968-467C-82EE-7283E4651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Rectus Femoris Tendon Strain - Symptoms, Causes, Treatment &amp; Rehab">
            <a:extLst>
              <a:ext uri="{FF2B5EF4-FFF2-40B4-BE49-F238E27FC236}">
                <a16:creationId xmlns:a16="http://schemas.microsoft.com/office/drawing/2014/main" id="{5C4A4FBB-DF0D-8914-D30A-F603DB18C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" b="-1"/>
          <a:stretch/>
        </p:blipFill>
        <p:spPr bwMode="auto">
          <a:xfrm>
            <a:off x="20" y="10"/>
            <a:ext cx="6095979" cy="51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775709-E5AA-883C-94C9-911E8657C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265" r="-1" b="35711"/>
          <a:stretch/>
        </p:blipFill>
        <p:spPr>
          <a:xfrm>
            <a:off x="6096000" y="10"/>
            <a:ext cx="6095999" cy="5143487"/>
          </a:xfrm>
          <a:prstGeom prst="rect">
            <a:avLst/>
          </a:prstGeom>
        </p:spPr>
      </p:pic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143498"/>
            <a:ext cx="12192000" cy="1714502"/>
          </a:xfrm>
          <a:prstGeom prst="rect">
            <a:avLst/>
          </a:prstGeom>
          <a:ln>
            <a:noFill/>
          </a:ln>
          <a:effectLst>
            <a:outerShdw blurRad="596900" dist="330200" dir="1080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1A7AC-35B3-18E7-CA21-87C188E2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5" y="5405955"/>
            <a:ext cx="7015500" cy="1171499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Rectus femoris</a:t>
            </a:r>
          </a:p>
        </p:txBody>
      </p:sp>
    </p:spTree>
    <p:extLst>
      <p:ext uri="{BB962C8B-B14F-4D97-AF65-F5344CB8AC3E}">
        <p14:creationId xmlns:p14="http://schemas.microsoft.com/office/powerpoint/2010/main" val="123369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7EDEA10-087E-4352-A848-7D9888DC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15C03-39CC-ACEF-A0FE-161CDCAD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2090"/>
            <a:ext cx="10515600" cy="1270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Vastus lateralis og vastus medialis</a:t>
            </a: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Lærvöðvar að framan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FFC356-E682-8BCF-0FFD-7EC95D8B73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04" r="-2" b="31338"/>
          <a:stretch/>
        </p:blipFill>
        <p:spPr>
          <a:xfrm>
            <a:off x="510365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2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0" y="60"/>
                </a:cubicBezTo>
                <a:close/>
              </a:path>
            </a:pathLst>
          </a:cu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38AB85-2EAC-24D6-E1DB-E07CBA41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0291" r="-2" b="31851"/>
          <a:stretch/>
        </p:blipFill>
        <p:spPr>
          <a:xfrm>
            <a:off x="4333556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5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3F7CA-BC10-D009-CE92-894134BAC8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813" r="-2" b="31329"/>
          <a:stretch/>
        </p:blipFill>
        <p:spPr>
          <a:xfrm>
            <a:off x="8156747" y="400052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</p:spPr>
      </p:pic>
      <p:sp>
        <p:nvSpPr>
          <p:cNvPr id="30" name="sketch line">
            <a:extLst>
              <a:ext uri="{FF2B5EF4-FFF2-40B4-BE49-F238E27FC236}">
                <a16:creationId xmlns:a16="http://schemas.microsoft.com/office/drawing/2014/main" id="{605D77EC-B84E-48F8-9EC4-93E851C0F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682" y="551232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78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Slide Background">
            <a:extLst>
              <a:ext uri="{FF2B5EF4-FFF2-40B4-BE49-F238E27FC236}">
                <a16:creationId xmlns:a16="http://schemas.microsoft.com/office/drawing/2014/main" id="{699EBD07-7968-467C-82EE-7283E4651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0AD176-B243-0597-E52E-8D0539710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875" r="-1" b="37101"/>
          <a:stretch/>
        </p:blipFill>
        <p:spPr>
          <a:xfrm>
            <a:off x="20" y="10"/>
            <a:ext cx="6095979" cy="5143487"/>
          </a:xfrm>
          <a:prstGeom prst="rect">
            <a:avLst/>
          </a:prstGeom>
        </p:spPr>
      </p:pic>
      <p:pic>
        <p:nvPicPr>
          <p:cNvPr id="8194" name="Picture 2" descr="Muscle Breakdown: Tensor Fasciae Latae">
            <a:extLst>
              <a:ext uri="{FF2B5EF4-FFF2-40B4-BE49-F238E27FC236}">
                <a16:creationId xmlns:a16="http://schemas.microsoft.com/office/drawing/2014/main" id="{BF24BA32-F1FE-2738-841E-02D8ABBD8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" r="-1" b="12427"/>
          <a:stretch/>
        </p:blipFill>
        <p:spPr bwMode="auto">
          <a:xfrm>
            <a:off x="6096000" y="10"/>
            <a:ext cx="6095999" cy="51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143498"/>
            <a:ext cx="12192000" cy="1714502"/>
          </a:xfrm>
          <a:prstGeom prst="rect">
            <a:avLst/>
          </a:prstGeom>
          <a:ln>
            <a:noFill/>
          </a:ln>
          <a:effectLst>
            <a:outerShdw blurRad="596900" dist="330200" dir="1080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31216-92BC-5CF9-01C2-3B02D83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5" y="5405955"/>
            <a:ext cx="7015500" cy="11714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Tensor fasciae latae (TFL) </a:t>
            </a:r>
          </a:p>
        </p:txBody>
      </p:sp>
    </p:spTree>
    <p:extLst>
      <p:ext uri="{BB962C8B-B14F-4D97-AF65-F5344CB8AC3E}">
        <p14:creationId xmlns:p14="http://schemas.microsoft.com/office/powerpoint/2010/main" val="3626211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bdominal Muscle Strain - How to Treat and Recover">
            <a:extLst>
              <a:ext uri="{FF2B5EF4-FFF2-40B4-BE49-F238E27FC236}">
                <a16:creationId xmlns:a16="http://schemas.microsoft.com/office/drawing/2014/main" id="{1A4308D6-81EB-BC6D-E9AC-89347C8729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0" b="687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ctangle 92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2ABD5-3B80-C25E-7EFF-F156670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Magi</a:t>
            </a:r>
          </a:p>
        </p:txBody>
      </p: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145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432717-2058-2ACC-BCCC-11CCE63A4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206" b="114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C8288-C392-F3F7-9357-0EF97BD5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Bringa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84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4DD1-F212-C35D-3A38-857A6A8F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626721"/>
            <a:ext cx="4669410" cy="1588803"/>
          </a:xfrm>
        </p:spPr>
        <p:txBody>
          <a:bodyPr anchor="b">
            <a:normAutofit/>
          </a:bodyPr>
          <a:lstStyle/>
          <a:p>
            <a:r>
              <a:rPr lang="is-IS" sz="3600">
                <a:solidFill>
                  <a:schemeClr val="tx2"/>
                </a:solidFill>
              </a:rPr>
              <a:t>Aftan á fótlegg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2050" name="Picture 2" descr="Blog | Fitness Physio | Newcastle - Hamstring Injuries">
            <a:extLst>
              <a:ext uri="{FF2B5EF4-FFF2-40B4-BE49-F238E27FC236}">
                <a16:creationId xmlns:a16="http://schemas.microsoft.com/office/drawing/2014/main" id="{F12A09F9-1FC3-32DF-6695-2A51D18BD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3" b="1"/>
          <a:stretch/>
        </p:blipFill>
        <p:spPr bwMode="auto">
          <a:xfrm>
            <a:off x="612518" y="608141"/>
            <a:ext cx="4793644" cy="56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Freeform: Shape 2061">
            <a:extLst>
              <a:ext uri="{FF2B5EF4-FFF2-40B4-BE49-F238E27FC236}">
                <a16:creationId xmlns:a16="http://schemas.microsoft.com/office/drawing/2014/main" id="{D4420C61-30B9-D26F-6720-C32154CA3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465047" flipV="1">
            <a:off x="11636678" y="400406"/>
            <a:ext cx="413532" cy="368654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760044"/>
              <a:gd name="connsiteY0" fmla="*/ 300 h 4964247"/>
              <a:gd name="connsiteX1" fmla="*/ 3813909 w 4760044"/>
              <a:gd name="connsiteY1" fmla="*/ 619239 h 4964247"/>
              <a:gd name="connsiteX2" fmla="*/ 4735908 w 4760044"/>
              <a:gd name="connsiteY2" fmla="*/ 1906206 h 4964247"/>
              <a:gd name="connsiteX3" fmla="*/ 4451030 w 4760044"/>
              <a:gd name="connsiteY3" fmla="*/ 3809387 h 4964247"/>
              <a:gd name="connsiteX4" fmla="*/ 3419865 w 4760044"/>
              <a:gd name="connsiteY4" fmla="*/ 4845155 h 4964247"/>
              <a:gd name="connsiteX5" fmla="*/ 1074535 w 4760044"/>
              <a:gd name="connsiteY5" fmla="*/ 4657536 h 4964247"/>
              <a:gd name="connsiteX6" fmla="*/ 33359 w 4760044"/>
              <a:gd name="connsiteY6" fmla="*/ 2995965 h 4964247"/>
              <a:gd name="connsiteX7" fmla="*/ 592137 w 4760044"/>
              <a:gd name="connsiteY7" fmla="*/ 806156 h 4964247"/>
              <a:gd name="connsiteX8" fmla="*/ 2649000 w 4760044"/>
              <a:gd name="connsiteY8" fmla="*/ 300 h 4964247"/>
              <a:gd name="connsiteX0" fmla="*/ 2649000 w 4849477"/>
              <a:gd name="connsiteY0" fmla="*/ -2 h 4963945"/>
              <a:gd name="connsiteX1" fmla="*/ 4735908 w 4849477"/>
              <a:gd name="connsiteY1" fmla="*/ 1905904 h 4963945"/>
              <a:gd name="connsiteX2" fmla="*/ 4451030 w 4849477"/>
              <a:gd name="connsiteY2" fmla="*/ 3809085 h 4963945"/>
              <a:gd name="connsiteX3" fmla="*/ 3419865 w 4849477"/>
              <a:gd name="connsiteY3" fmla="*/ 4844853 h 4963945"/>
              <a:gd name="connsiteX4" fmla="*/ 1074535 w 4849477"/>
              <a:gd name="connsiteY4" fmla="*/ 4657234 h 4963945"/>
              <a:gd name="connsiteX5" fmla="*/ 33359 w 4849477"/>
              <a:gd name="connsiteY5" fmla="*/ 2995663 h 4963945"/>
              <a:gd name="connsiteX6" fmla="*/ 592137 w 4849477"/>
              <a:gd name="connsiteY6" fmla="*/ 805854 h 4963945"/>
              <a:gd name="connsiteX7" fmla="*/ 2649000 w 4849477"/>
              <a:gd name="connsiteY7" fmla="*/ -2 h 4963945"/>
              <a:gd name="connsiteX0" fmla="*/ 2649000 w 4859466"/>
              <a:gd name="connsiteY0" fmla="*/ -2 h 5536260"/>
              <a:gd name="connsiteX1" fmla="*/ 4735908 w 4859466"/>
              <a:gd name="connsiteY1" fmla="*/ 1905904 h 5536260"/>
              <a:gd name="connsiteX2" fmla="*/ 4451030 w 4859466"/>
              <a:gd name="connsiteY2" fmla="*/ 3809085 h 5536260"/>
              <a:gd name="connsiteX3" fmla="*/ 3067466 w 4859466"/>
              <a:gd name="connsiteY3" fmla="*/ 5491001 h 5536260"/>
              <a:gd name="connsiteX4" fmla="*/ 1074535 w 4859466"/>
              <a:gd name="connsiteY4" fmla="*/ 4657234 h 5536260"/>
              <a:gd name="connsiteX5" fmla="*/ 33359 w 4859466"/>
              <a:gd name="connsiteY5" fmla="*/ 2995663 h 5536260"/>
              <a:gd name="connsiteX6" fmla="*/ 592137 w 4859466"/>
              <a:gd name="connsiteY6" fmla="*/ 805854 h 5536260"/>
              <a:gd name="connsiteX7" fmla="*/ 2649000 w 4859466"/>
              <a:gd name="connsiteY7" fmla="*/ -2 h 5536260"/>
              <a:gd name="connsiteX0" fmla="*/ 2780481 w 4861205"/>
              <a:gd name="connsiteY0" fmla="*/ -2 h 5864449"/>
              <a:gd name="connsiteX1" fmla="*/ 4737647 w 4861205"/>
              <a:gd name="connsiteY1" fmla="*/ 2234093 h 5864449"/>
              <a:gd name="connsiteX2" fmla="*/ 4452769 w 4861205"/>
              <a:gd name="connsiteY2" fmla="*/ 4137274 h 5864449"/>
              <a:gd name="connsiteX3" fmla="*/ 3069205 w 4861205"/>
              <a:gd name="connsiteY3" fmla="*/ 5819190 h 5864449"/>
              <a:gd name="connsiteX4" fmla="*/ 1076274 w 4861205"/>
              <a:gd name="connsiteY4" fmla="*/ 4985423 h 5864449"/>
              <a:gd name="connsiteX5" fmla="*/ 35098 w 4861205"/>
              <a:gd name="connsiteY5" fmla="*/ 3323852 h 5864449"/>
              <a:gd name="connsiteX6" fmla="*/ 593876 w 4861205"/>
              <a:gd name="connsiteY6" fmla="*/ 1134043 h 5864449"/>
              <a:gd name="connsiteX7" fmla="*/ 2780481 w 4861205"/>
              <a:gd name="connsiteY7" fmla="*/ -2 h 586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1205" h="5864449">
                <a:moveTo>
                  <a:pt x="2780481" y="-2"/>
                </a:moveTo>
                <a:cubicBezTo>
                  <a:pt x="3471109" y="183340"/>
                  <a:pt x="4437309" y="1599245"/>
                  <a:pt x="4737647" y="2234093"/>
                </a:cubicBezTo>
                <a:cubicBezTo>
                  <a:pt x="5037985" y="2868941"/>
                  <a:pt x="4730843" y="3539758"/>
                  <a:pt x="4452769" y="4137274"/>
                </a:cubicBezTo>
                <a:cubicBezTo>
                  <a:pt x="4174695" y="4734790"/>
                  <a:pt x="3382031" y="5704221"/>
                  <a:pt x="3069205" y="5819190"/>
                </a:cubicBezTo>
                <a:cubicBezTo>
                  <a:pt x="2358359" y="6040255"/>
                  <a:pt x="1581959" y="5401313"/>
                  <a:pt x="1076274" y="4985423"/>
                </a:cubicBezTo>
                <a:cubicBezTo>
                  <a:pt x="570590" y="4569533"/>
                  <a:pt x="146935" y="3953087"/>
                  <a:pt x="35098" y="3323852"/>
                </a:cubicBezTo>
                <a:cubicBezTo>
                  <a:pt x="-92687" y="2646770"/>
                  <a:pt x="136312" y="1688019"/>
                  <a:pt x="593876" y="1134043"/>
                </a:cubicBezTo>
                <a:cubicBezTo>
                  <a:pt x="1051440" y="580067"/>
                  <a:pt x="2127808" y="30746"/>
                  <a:pt x="2780481" y="-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4" name="Freeform: Shape 2063">
            <a:extLst>
              <a:ext uri="{FF2B5EF4-FFF2-40B4-BE49-F238E27FC236}">
                <a16:creationId xmlns:a16="http://schemas.microsoft.com/office/drawing/2014/main" id="{38505720-2558-A390-8612-99A55D48F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F720743B-9C97-37DF-D56A-D2A9E750B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39C3539A-A126-556F-3B61-690C785C7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42612" flipH="1" flipV="1">
            <a:off x="10382778" y="58162"/>
            <a:ext cx="944833" cy="904406"/>
          </a:xfrm>
          <a:custGeom>
            <a:avLst/>
            <a:gdLst>
              <a:gd name="connsiteX0" fmla="*/ 886520 w 1083994"/>
              <a:gd name="connsiteY0" fmla="*/ 0 h 1037613"/>
              <a:gd name="connsiteX1" fmla="*/ 990233 w 1083994"/>
              <a:gd name="connsiteY1" fmla="*/ 29654 h 1037613"/>
              <a:gd name="connsiteX2" fmla="*/ 993535 w 1083994"/>
              <a:gd name="connsiteY2" fmla="*/ 43082 h 1037613"/>
              <a:gd name="connsiteX3" fmla="*/ 1051675 w 1083994"/>
              <a:gd name="connsiteY3" fmla="*/ 356973 h 1037613"/>
              <a:gd name="connsiteX4" fmla="*/ 1083975 w 1083994"/>
              <a:gd name="connsiteY4" fmla="*/ 602023 h 1037613"/>
              <a:gd name="connsiteX5" fmla="*/ 966613 w 1083994"/>
              <a:gd name="connsiteY5" fmla="*/ 901753 h 1037613"/>
              <a:gd name="connsiteX6" fmla="*/ 713135 w 1083994"/>
              <a:gd name="connsiteY6" fmla="*/ 1026319 h 1037613"/>
              <a:gd name="connsiteX7" fmla="*/ 318855 w 1083994"/>
              <a:gd name="connsiteY7" fmla="*/ 989106 h 1037613"/>
              <a:gd name="connsiteX8" fmla="*/ 128776 w 1083994"/>
              <a:gd name="connsiteY8" fmla="*/ 649273 h 1037613"/>
              <a:gd name="connsiteX9" fmla="*/ 0 w 1083994"/>
              <a:gd name="connsiteY9" fmla="*/ 49738 h 1037613"/>
              <a:gd name="connsiteX10" fmla="*/ 620956 w 1083994"/>
              <a:gd name="connsiteY10" fmla="*/ 642355 h 1037613"/>
              <a:gd name="connsiteX11" fmla="*/ 886064 w 1083994"/>
              <a:gd name="connsiteY11" fmla="*/ 1039 h 10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3">
                <a:moveTo>
                  <a:pt x="886520" y="0"/>
                </a:moveTo>
                <a:lnTo>
                  <a:pt x="990233" y="29654"/>
                </a:lnTo>
                <a:lnTo>
                  <a:pt x="993535" y="43082"/>
                </a:lnTo>
                <a:cubicBezTo>
                  <a:pt x="1016489" y="140998"/>
                  <a:pt x="1041157" y="264776"/>
                  <a:pt x="1051675" y="356973"/>
                </a:cubicBezTo>
                <a:lnTo>
                  <a:pt x="1083975" y="602023"/>
                </a:lnTo>
                <a:cubicBezTo>
                  <a:pt x="1084789" y="765231"/>
                  <a:pt x="1059669" y="806637"/>
                  <a:pt x="966613" y="901753"/>
                </a:cubicBezTo>
                <a:cubicBezTo>
                  <a:pt x="910153" y="966250"/>
                  <a:pt x="821095" y="1011760"/>
                  <a:pt x="713135" y="1026319"/>
                </a:cubicBezTo>
                <a:cubicBezTo>
                  <a:pt x="605175" y="1040878"/>
                  <a:pt x="416248" y="1051946"/>
                  <a:pt x="318855" y="989106"/>
                </a:cubicBezTo>
                <a:cubicBezTo>
                  <a:pt x="221462" y="926265"/>
                  <a:pt x="147001" y="727446"/>
                  <a:pt x="128776" y="649273"/>
                </a:cubicBezTo>
                <a:cubicBezTo>
                  <a:pt x="93895" y="519198"/>
                  <a:pt x="28063" y="235695"/>
                  <a:pt x="0" y="49738"/>
                </a:cubicBezTo>
                <a:cubicBezTo>
                  <a:pt x="152500" y="20987"/>
                  <a:pt x="429040" y="429202"/>
                  <a:pt x="620956" y="642355"/>
                </a:cubicBezTo>
                <a:cubicBezTo>
                  <a:pt x="695371" y="468649"/>
                  <a:pt x="814439" y="166732"/>
                  <a:pt x="886064" y="10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E5089FB1-F28D-0DD0-436F-D094F3C82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42612" flipH="1" flipV="1">
            <a:off x="10382780" y="58161"/>
            <a:ext cx="944832" cy="904404"/>
          </a:xfrm>
          <a:custGeom>
            <a:avLst/>
            <a:gdLst>
              <a:gd name="connsiteX0" fmla="*/ 886519 w 1083994"/>
              <a:gd name="connsiteY0" fmla="*/ 0 h 1037611"/>
              <a:gd name="connsiteX1" fmla="*/ 990233 w 1083994"/>
              <a:gd name="connsiteY1" fmla="*/ 29654 h 1037611"/>
              <a:gd name="connsiteX2" fmla="*/ 993535 w 1083994"/>
              <a:gd name="connsiteY2" fmla="*/ 43080 h 1037611"/>
              <a:gd name="connsiteX3" fmla="*/ 1051675 w 1083994"/>
              <a:gd name="connsiteY3" fmla="*/ 356971 h 1037611"/>
              <a:gd name="connsiteX4" fmla="*/ 1083975 w 1083994"/>
              <a:gd name="connsiteY4" fmla="*/ 602021 h 1037611"/>
              <a:gd name="connsiteX5" fmla="*/ 966613 w 1083994"/>
              <a:gd name="connsiteY5" fmla="*/ 901751 h 1037611"/>
              <a:gd name="connsiteX6" fmla="*/ 713135 w 1083994"/>
              <a:gd name="connsiteY6" fmla="*/ 1026317 h 1037611"/>
              <a:gd name="connsiteX7" fmla="*/ 318855 w 1083994"/>
              <a:gd name="connsiteY7" fmla="*/ 989104 h 1037611"/>
              <a:gd name="connsiteX8" fmla="*/ 128776 w 1083994"/>
              <a:gd name="connsiteY8" fmla="*/ 649271 h 1037611"/>
              <a:gd name="connsiteX9" fmla="*/ 0 w 1083994"/>
              <a:gd name="connsiteY9" fmla="*/ 49736 h 1037611"/>
              <a:gd name="connsiteX10" fmla="*/ 620956 w 1083994"/>
              <a:gd name="connsiteY10" fmla="*/ 642353 h 1037611"/>
              <a:gd name="connsiteX11" fmla="*/ 886064 w 1083994"/>
              <a:gd name="connsiteY11" fmla="*/ 1037 h 103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1">
                <a:moveTo>
                  <a:pt x="886519" y="0"/>
                </a:moveTo>
                <a:lnTo>
                  <a:pt x="990233" y="29654"/>
                </a:lnTo>
                <a:lnTo>
                  <a:pt x="993535" y="43080"/>
                </a:lnTo>
                <a:cubicBezTo>
                  <a:pt x="1016489" y="140996"/>
                  <a:pt x="1041157" y="264774"/>
                  <a:pt x="1051675" y="356971"/>
                </a:cubicBezTo>
                <a:lnTo>
                  <a:pt x="1083975" y="602021"/>
                </a:lnTo>
                <a:cubicBezTo>
                  <a:pt x="1084789" y="765229"/>
                  <a:pt x="1059669" y="806635"/>
                  <a:pt x="966613" y="901751"/>
                </a:cubicBezTo>
                <a:cubicBezTo>
                  <a:pt x="910153" y="966248"/>
                  <a:pt x="821095" y="1011758"/>
                  <a:pt x="713135" y="1026317"/>
                </a:cubicBezTo>
                <a:cubicBezTo>
                  <a:pt x="605175" y="1040876"/>
                  <a:pt x="416248" y="1051944"/>
                  <a:pt x="318855" y="989104"/>
                </a:cubicBezTo>
                <a:cubicBezTo>
                  <a:pt x="221462" y="926263"/>
                  <a:pt x="147001" y="727444"/>
                  <a:pt x="128776" y="649271"/>
                </a:cubicBezTo>
                <a:cubicBezTo>
                  <a:pt x="93895" y="519196"/>
                  <a:pt x="28063" y="235693"/>
                  <a:pt x="0" y="49736"/>
                </a:cubicBezTo>
                <a:cubicBezTo>
                  <a:pt x="152500" y="20985"/>
                  <a:pt x="429040" y="429200"/>
                  <a:pt x="620956" y="642353"/>
                </a:cubicBezTo>
                <a:cubicBezTo>
                  <a:pt x="695371" y="468647"/>
                  <a:pt x="814439" y="166730"/>
                  <a:pt x="886064" y="103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11F2D-BFEC-EA70-6C3E-04E5297C5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96243"/>
            <a:ext cx="4953000" cy="3573493"/>
          </a:xfrm>
        </p:spPr>
        <p:txBody>
          <a:bodyPr>
            <a:normAutofit/>
          </a:bodyPr>
          <a:lstStyle/>
          <a:p>
            <a:r>
              <a:rPr lang="is-IS" sz="2400" dirty="0">
                <a:solidFill>
                  <a:schemeClr val="tx2"/>
                </a:solidFill>
              </a:rPr>
              <a:t>Gastronemius – laeral og medial höfuðin (kálfar)</a:t>
            </a:r>
          </a:p>
          <a:p>
            <a:r>
              <a:rPr lang="is-IS" sz="2400" dirty="0">
                <a:solidFill>
                  <a:schemeClr val="tx2"/>
                </a:solidFill>
              </a:rPr>
              <a:t>Soleus </a:t>
            </a:r>
          </a:p>
          <a:p>
            <a:r>
              <a:rPr lang="is-IS" sz="2400" dirty="0">
                <a:solidFill>
                  <a:schemeClr val="tx2"/>
                </a:solidFill>
              </a:rPr>
              <a:t>Hamstring - aftan á læri</a:t>
            </a:r>
          </a:p>
          <a:p>
            <a:pPr lvl="1"/>
            <a:r>
              <a:rPr lang="is-IS">
                <a:solidFill>
                  <a:schemeClr val="tx2"/>
                </a:solidFill>
              </a:rPr>
              <a:t>Biceps femoris</a:t>
            </a:r>
            <a:endParaRPr lang="is-IS" dirty="0">
              <a:solidFill>
                <a:schemeClr val="tx2"/>
              </a:solidFill>
            </a:endParaRPr>
          </a:p>
          <a:p>
            <a:pPr lvl="1"/>
            <a:r>
              <a:rPr lang="is-IS" dirty="0">
                <a:solidFill>
                  <a:schemeClr val="tx2"/>
                </a:solidFill>
              </a:rPr>
              <a:t>Semitendinosus</a:t>
            </a:r>
          </a:p>
          <a:p>
            <a:pPr lvl="1"/>
            <a:r>
              <a:rPr lang="is-IS" dirty="0">
                <a:solidFill>
                  <a:schemeClr val="tx2"/>
                </a:solidFill>
              </a:rPr>
              <a:t>Semimembranosus</a:t>
            </a:r>
          </a:p>
          <a:p>
            <a:r>
              <a:rPr lang="is-IS" sz="2400" dirty="0">
                <a:solidFill>
                  <a:schemeClr val="tx2"/>
                </a:solidFill>
              </a:rPr>
              <a:t>Gluteus – max og min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93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Rectangle 1128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5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FD8F7-7C81-C9A3-9BC3-462A3B17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Deltoid</a:t>
            </a:r>
            <a:br>
              <a:rPr lang="en-US" sz="3300">
                <a:solidFill>
                  <a:srgbClr val="FFFFFF"/>
                </a:solidFill>
              </a:rPr>
            </a:br>
            <a:r>
              <a:rPr lang="en-US" sz="3300">
                <a:solidFill>
                  <a:srgbClr val="FFFFFF"/>
                </a:solidFill>
              </a:rPr>
              <a:t>Pectoralis </a:t>
            </a:r>
            <a:br>
              <a:rPr lang="en-US" sz="3300">
                <a:solidFill>
                  <a:srgbClr val="FFFFFF"/>
                </a:solidFill>
              </a:rPr>
            </a:br>
            <a:r>
              <a:rPr lang="en-US" sz="3300">
                <a:solidFill>
                  <a:srgbClr val="FFFFFF"/>
                </a:solidFill>
              </a:rPr>
              <a:t>(minor og major)</a:t>
            </a:r>
            <a:br>
              <a:rPr lang="en-US" sz="3300">
                <a:solidFill>
                  <a:srgbClr val="FFFFFF"/>
                </a:solidFill>
              </a:rPr>
            </a:br>
            <a:r>
              <a:rPr lang="en-US" sz="3300">
                <a:solidFill>
                  <a:srgbClr val="FFFFFF"/>
                </a:solidFill>
              </a:rPr>
              <a:t>Serratus anterior</a:t>
            </a:r>
          </a:p>
        </p:txBody>
      </p:sp>
      <p:sp>
        <p:nvSpPr>
          <p:cNvPr id="1128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Muscle of the Month: Pectoral Muscles | Lucyna Massage Therapy">
            <a:extLst>
              <a:ext uri="{FF2B5EF4-FFF2-40B4-BE49-F238E27FC236}">
                <a16:creationId xmlns:a16="http://schemas.microsoft.com/office/drawing/2014/main" id="{0E6E2A61-E84C-1872-0563-C27EA54C4D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4" r="-2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69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83" name="Rectangle 1538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2" name="Rectangle 1538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84" name="Rectangle 1538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Arm | Definition, Bones, Muscles, &amp; Facts | Britannica">
            <a:extLst>
              <a:ext uri="{FF2B5EF4-FFF2-40B4-BE49-F238E27FC236}">
                <a16:creationId xmlns:a16="http://schemas.microsoft.com/office/drawing/2014/main" id="{3AA14515-12ED-6038-18FB-12A3BFEA30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" b="13069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6" name="Freeform: Shape 1538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931F7-F84E-F037-6E92-925F7D47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400">
                <a:solidFill>
                  <a:srgbClr val="FFFFFF"/>
                </a:solidFill>
              </a:rPr>
              <a:t>Framhandleggur innanvert</a:t>
            </a:r>
          </a:p>
        </p:txBody>
      </p:sp>
    </p:spTree>
    <p:extLst>
      <p:ext uri="{BB962C8B-B14F-4D97-AF65-F5344CB8AC3E}">
        <p14:creationId xmlns:p14="http://schemas.microsoft.com/office/powerpoint/2010/main" val="3742940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6" name="Rectangle 16405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7" name="Rectangle 1640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08" name="Rectangle 1640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Brachioradialis - Attachments - Actions - TeachMeAnatomy">
            <a:extLst>
              <a:ext uri="{FF2B5EF4-FFF2-40B4-BE49-F238E27FC236}">
                <a16:creationId xmlns:a16="http://schemas.microsoft.com/office/drawing/2014/main" id="{666A13B7-0228-ED36-47D3-741F178CD3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170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9" name="Freeform: Shape 1640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2C8F1-B188-2904-8D82-5CC99049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400" dirty="0" err="1">
                <a:solidFill>
                  <a:srgbClr val="FFFFFF"/>
                </a:solidFill>
              </a:rPr>
              <a:t>Framhandleggur</a:t>
            </a:r>
            <a:r>
              <a:rPr lang="en-US" sz="3400" dirty="0">
                <a:solidFill>
                  <a:srgbClr val="FFFFFF"/>
                </a:solidFill>
              </a:rPr>
              <a:t> – </a:t>
            </a:r>
            <a:r>
              <a:rPr lang="en-US" sz="3400" dirty="0" err="1">
                <a:solidFill>
                  <a:srgbClr val="FFFFFF"/>
                </a:solidFill>
              </a:rPr>
              <a:t>framan</a:t>
            </a:r>
            <a:r>
              <a:rPr lang="en-US" sz="3400" dirty="0">
                <a:solidFill>
                  <a:srgbClr val="FFFFFF"/>
                </a:solidFill>
              </a:rPr>
              <a:t> (</a:t>
            </a:r>
            <a:r>
              <a:rPr lang="en-US" sz="3400" dirty="0" err="1">
                <a:solidFill>
                  <a:srgbClr val="FFFFFF"/>
                </a:solidFill>
              </a:rPr>
              <a:t>ofan</a:t>
            </a:r>
            <a:r>
              <a:rPr lang="en-US" sz="34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4078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C601C-0F21-92C5-FAF5-67F1AB9F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Framhandleggur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innanvert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lófa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Arm Muscles: Anatomy &amp; Function of Biceps, Triceps, Forearms | BODi">
            <a:extLst>
              <a:ext uri="{FF2B5EF4-FFF2-40B4-BE49-F238E27FC236}">
                <a16:creationId xmlns:a16="http://schemas.microsoft.com/office/drawing/2014/main" id="{EACECAB5-3E0C-3906-D430-0322116499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71" y="643466"/>
            <a:ext cx="4454990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75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299" name="Rectangle 12298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2DE21-6EF8-1127-8E39-F5E01F6A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is-IS" sz="4000" dirty="0"/>
              <a:t>Upphandleggur að framan</a:t>
            </a:r>
            <a:endParaRPr lang="en-US" sz="4000" dirty="0"/>
          </a:p>
        </p:txBody>
      </p:sp>
      <p:pic>
        <p:nvPicPr>
          <p:cNvPr id="12290" name="Picture 2" descr="The Biceps Brachii - Muscle of the Month! | Muscle anatomy, Human anatomy,  Medical anatomy">
            <a:extLst>
              <a:ext uri="{FF2B5EF4-FFF2-40B4-BE49-F238E27FC236}">
                <a16:creationId xmlns:a16="http://schemas.microsoft.com/office/drawing/2014/main" id="{29F2CF15-08F0-B5ED-2B64-DD27F95CC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809"/>
          <a:stretch/>
        </p:blipFill>
        <p:spPr bwMode="auto">
          <a:xfrm>
            <a:off x="-1" y="-2"/>
            <a:ext cx="6096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Content Placeholder 12293">
            <a:extLst>
              <a:ext uri="{FF2B5EF4-FFF2-40B4-BE49-F238E27FC236}">
                <a16:creationId xmlns:a16="http://schemas.microsoft.com/office/drawing/2014/main" id="{F9968A02-4A4A-CB7A-4B71-B068014B2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is-IS" sz="3200" dirty="0"/>
              <a:t>Tvíhöfði = Biceps brachii </a:t>
            </a:r>
          </a:p>
          <a:p>
            <a:r>
              <a:rPr lang="is-IS" sz="3200" dirty="0"/>
              <a:t>Brachialis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8098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1CCC-B961-180E-C421-B056F344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is-IS" sz="3200" dirty="0"/>
              <a:t>Upphandleggur að aftan</a:t>
            </a:r>
            <a:endParaRPr lang="en-US" sz="3200" dirty="0"/>
          </a:p>
        </p:txBody>
      </p:sp>
      <p:pic>
        <p:nvPicPr>
          <p:cNvPr id="13314" name="Picture 2" descr="TRICEPS BRACHII Diagram | Quizlet">
            <a:extLst>
              <a:ext uri="{FF2B5EF4-FFF2-40B4-BE49-F238E27FC236}">
                <a16:creationId xmlns:a16="http://schemas.microsoft.com/office/drawing/2014/main" id="{76D6DBCD-F202-E951-7B8A-97B4AD330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r="1349" b="-1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31" name="Straight Connector 1333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Content Placeholder 13317">
            <a:extLst>
              <a:ext uri="{FF2B5EF4-FFF2-40B4-BE49-F238E27FC236}">
                <a16:creationId xmlns:a16="http://schemas.microsoft.com/office/drawing/2014/main" id="{C457807A-E288-C3A1-EC3E-7A951A035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is-IS" sz="3200" dirty="0"/>
              <a:t>Þríhöfði – tricep</a:t>
            </a:r>
          </a:p>
          <a:p>
            <a:pPr lvl="1"/>
            <a:r>
              <a:rPr lang="is-IS" sz="3200" dirty="0"/>
              <a:t>Long head </a:t>
            </a:r>
          </a:p>
          <a:p>
            <a:pPr lvl="1"/>
            <a:r>
              <a:rPr lang="is-IS" sz="3200" dirty="0"/>
              <a:t>Lateral head</a:t>
            </a:r>
          </a:p>
          <a:p>
            <a:pPr lvl="1"/>
            <a:r>
              <a:rPr lang="is-IS" sz="3200" dirty="0"/>
              <a:t>Medial head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486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35" name="Rectangle 1743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6" name="Rectangle 1743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39" name="Rectangle 1743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41" name="Rectangle 1744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46" name="Freeform: Shape 1744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E0143-E604-CF2C-A357-92EC31FE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Háls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Sternocleidomastoid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Scalene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vöðvar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7414" name="Picture 6" descr="Hyoid bone | Description, Anatomy, &amp; Function | Britannica">
            <a:extLst>
              <a:ext uri="{FF2B5EF4-FFF2-40B4-BE49-F238E27FC236}">
                <a16:creationId xmlns:a16="http://schemas.microsoft.com/office/drawing/2014/main" id="{BA79E4F3-A72A-FAD6-FE54-8F027F9798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647087"/>
            <a:ext cx="7225748" cy="55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5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BA4C-29BC-317D-1DD0-13F1BDEC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Gastreocnemius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1A5D01-7ACE-5C57-9AB7-EB64685BC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1028" y="1825625"/>
            <a:ext cx="2009944" cy="4351338"/>
          </a:xfrm>
        </p:spPr>
      </p:pic>
    </p:spTree>
    <p:extLst>
      <p:ext uri="{BB962C8B-B14F-4D97-AF65-F5344CB8AC3E}">
        <p14:creationId xmlns:p14="http://schemas.microsoft.com/office/powerpoint/2010/main" val="170386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1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A15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247513-7E63-95CA-2448-BA5CC8DAA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400" y="639763"/>
            <a:ext cx="2543175" cy="55784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1DBF86-AF67-DA97-55A6-7F6A28B92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838" y="639763"/>
            <a:ext cx="2543175" cy="5578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C59ABE-6461-FA72-D6AE-F25F3CE6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Soleus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Sést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innan</a:t>
            </a:r>
            <a:r>
              <a:rPr lang="en-US" sz="2800" dirty="0" err="1">
                <a:solidFill>
                  <a:srgbClr val="FFFFFF"/>
                </a:solidFill>
              </a:rPr>
              <a:t>vert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að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framan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(vi. </a:t>
            </a:r>
            <a:r>
              <a:rPr lang="en-US" sz="2800" dirty="0" err="1">
                <a:solidFill>
                  <a:srgbClr val="FFFFFF"/>
                </a:solidFill>
              </a:rPr>
              <a:t>myndin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 err="1">
                <a:solidFill>
                  <a:srgbClr val="FFFFFF"/>
                </a:solidFill>
              </a:rPr>
              <a:t>Undir</a:t>
            </a:r>
            <a:r>
              <a:rPr lang="en-US" sz="2800" dirty="0">
                <a:solidFill>
                  <a:srgbClr val="FFFFFF"/>
                </a:solidFill>
              </a:rPr>
              <a:t> gastrocnemius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(</a:t>
            </a:r>
            <a:r>
              <a:rPr lang="en-US" sz="2800" dirty="0" err="1">
                <a:solidFill>
                  <a:srgbClr val="FFFFFF"/>
                </a:solidFill>
              </a:rPr>
              <a:t>hæ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  <a:r>
              <a:rPr lang="en-US" sz="2800" dirty="0" err="1">
                <a:solidFill>
                  <a:srgbClr val="FFFFFF"/>
                </a:solidFill>
              </a:rPr>
              <a:t>myndin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0908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92291-C4C9-EF52-3305-83D361BF0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Hamstring – </a:t>
            </a:r>
            <a:br>
              <a:rPr lang="en-US" sz="5400" dirty="0"/>
            </a:br>
            <a:r>
              <a:rPr lang="en-US" sz="5400" dirty="0" err="1"/>
              <a:t>aftan</a:t>
            </a:r>
            <a:r>
              <a:rPr lang="en-US" sz="5400" dirty="0"/>
              <a:t> </a:t>
            </a:r>
            <a:r>
              <a:rPr lang="en-US" sz="5400" dirty="0" err="1"/>
              <a:t>læris</a:t>
            </a:r>
            <a:r>
              <a:rPr lang="en-US" sz="5400" dirty="0"/>
              <a:t> </a:t>
            </a:r>
            <a:r>
              <a:rPr lang="en-US" sz="5400" dirty="0" err="1"/>
              <a:t>vöðvar</a:t>
            </a:r>
            <a:endParaRPr lang="en-US" sz="5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51CD50-24A7-DD39-7F7F-6BDF80B61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34" r="1" b="2136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2C976F3-D5AC-95EE-269C-25F782F99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is-IS" sz="3200" dirty="0"/>
              <a:t>Biceps femoris- hliðlægt/utanvert</a:t>
            </a:r>
          </a:p>
          <a:p>
            <a:r>
              <a:rPr lang="is-IS" sz="3200" dirty="0"/>
              <a:t>Semitendinous – miðlægt</a:t>
            </a:r>
          </a:p>
          <a:p>
            <a:r>
              <a:rPr lang="is-IS" sz="3200" dirty="0"/>
              <a:t>Semimembranosus (miðlægara en semitendinous)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4340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3290B-3C1F-16D4-D4CB-8261B69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is-IS" sz="4000"/>
              <a:t>Bakið</a:t>
            </a:r>
            <a:endParaRPr lang="en-US" sz="4000"/>
          </a:p>
        </p:txBody>
      </p:sp>
      <p:pic>
        <p:nvPicPr>
          <p:cNvPr id="1026" name="Picture 2" descr="Hefur þú fengið í bakið ? - Trainstation">
            <a:extLst>
              <a:ext uri="{FF2B5EF4-FFF2-40B4-BE49-F238E27FC236}">
                <a16:creationId xmlns:a16="http://schemas.microsoft.com/office/drawing/2014/main" id="{BE76FEC7-2445-5C87-3B90-9EE5A695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130" y="1275070"/>
            <a:ext cx="3876165" cy="38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ED80-0338-FF6D-74EC-33CB69E3D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r>
              <a:rPr lang="is-IS" sz="2000"/>
              <a:t>Trapezius</a:t>
            </a:r>
          </a:p>
          <a:p>
            <a:r>
              <a:rPr lang="is-IS" sz="2000"/>
              <a:t>Rhomboid (minor og major) </a:t>
            </a:r>
          </a:p>
          <a:p>
            <a:r>
              <a:rPr lang="is-IS" sz="2000"/>
              <a:t>Latissimus dorsi</a:t>
            </a:r>
          </a:p>
          <a:p>
            <a:r>
              <a:rPr lang="is-IS" sz="2000"/>
              <a:t>Deltoid</a:t>
            </a:r>
          </a:p>
          <a:p>
            <a:r>
              <a:rPr lang="is-IS" sz="2000"/>
              <a:t>Levator scapulae</a:t>
            </a:r>
          </a:p>
          <a:p>
            <a:r>
              <a:rPr lang="is-IS" sz="2000"/>
              <a:t>Rotator cuff vöðvarnir</a:t>
            </a:r>
          </a:p>
          <a:p>
            <a:r>
              <a:rPr lang="is-IS" sz="2000"/>
              <a:t>Erector spinae vöðvarnir</a:t>
            </a:r>
          </a:p>
          <a:p>
            <a:endParaRPr lang="is-IS" sz="2000"/>
          </a:p>
          <a:p>
            <a:endParaRPr lang="en-US" sz="200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2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C6C7C3-58E6-2278-D8D8-FFB9988F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is-IS" sz="4000"/>
              <a:t>Axlir, herðar og bak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D5D459-71C0-1D57-DD76-EF3ABB37B5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4859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5648D3F8-3F54-C6CE-C7E2-35680C6B5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2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the back of a person&#10;&#10;Description automatically generated">
            <a:extLst>
              <a:ext uri="{FF2B5EF4-FFF2-40B4-BE49-F238E27FC236}">
                <a16:creationId xmlns:a16="http://schemas.microsoft.com/office/drawing/2014/main" id="{5B8C4BE7-7E05-4DC9-6C83-7CBA0D23E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62" r="2" b="28926"/>
          <a:stretch/>
        </p:blipFill>
        <p:spPr>
          <a:xfrm>
            <a:off x="627797" y="597448"/>
            <a:ext cx="10954603" cy="56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8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DA785-FB78-982F-6989-F39B3B6C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 fontScale="90000"/>
          </a:bodyPr>
          <a:lstStyle/>
          <a:p>
            <a:r>
              <a:rPr lang="is-IS" sz="5400" dirty="0"/>
              <a:t>Rotator cuff vöðvarnir</a:t>
            </a:r>
            <a:endParaRPr lang="en-US" sz="5400" dirty="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90B90962-0241-F4DA-5B46-862CB24CE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is-IS" dirty="0"/>
              <a:t>Supraspinatus</a:t>
            </a:r>
          </a:p>
          <a:p>
            <a:r>
              <a:rPr lang="is-IS" dirty="0"/>
              <a:t>Infraspinatus</a:t>
            </a:r>
          </a:p>
          <a:p>
            <a:r>
              <a:rPr lang="is-IS" dirty="0"/>
              <a:t>Teres minor</a:t>
            </a:r>
          </a:p>
          <a:p>
            <a:r>
              <a:rPr lang="is-IS" dirty="0"/>
              <a:t>Subscapularis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B9C19-5C1E-0C40-12F2-D56E041C9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969550"/>
            <a:ext cx="6903720" cy="49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04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489</Words>
  <Application>Microsoft Office PowerPoint</Application>
  <PresentationFormat>Widescreen</PresentationFormat>
  <Paragraphs>97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Vöðvar </vt:lpstr>
      <vt:lpstr>Aftan á fótlegg</vt:lpstr>
      <vt:lpstr>Gastreocnemius </vt:lpstr>
      <vt:lpstr>Soleus Sést innanvert að framan (vi. myndin) Undir gastrocnemius  (hæ. myndin)   </vt:lpstr>
      <vt:lpstr>Hamstring –  aftan læris vöðvar</vt:lpstr>
      <vt:lpstr>Bakið</vt:lpstr>
      <vt:lpstr>Axlir, herðar og bak</vt:lpstr>
      <vt:lpstr>PowerPoint Presentation</vt:lpstr>
      <vt:lpstr>Rotator cuff vöðvarnir</vt:lpstr>
      <vt:lpstr>Erector spinae vöðvagrúppan</vt:lpstr>
      <vt:lpstr>Framan á fótlegg</vt:lpstr>
      <vt:lpstr>Peroneus longus (utanvert) og brevis (utanvert og neðar)</vt:lpstr>
      <vt:lpstr>Tibialis anterior</vt:lpstr>
      <vt:lpstr>Framan á læri</vt:lpstr>
      <vt:lpstr>Rectus femoris</vt:lpstr>
      <vt:lpstr>Vastus lateralis og vastus medialis Lærvöðvar að framan</vt:lpstr>
      <vt:lpstr>Tensor fasciae latae (TFL) </vt:lpstr>
      <vt:lpstr>Magi</vt:lpstr>
      <vt:lpstr>Bringa</vt:lpstr>
      <vt:lpstr>Deltoid Pectoralis  (minor og major) Serratus anterior</vt:lpstr>
      <vt:lpstr>Framhandleggur innanvert</vt:lpstr>
      <vt:lpstr>Framhandleggur – framan (ofan)</vt:lpstr>
      <vt:lpstr>Framhandleggur innanvert (lófa)</vt:lpstr>
      <vt:lpstr>Upphandleggur að framan</vt:lpstr>
      <vt:lpstr>Upphandleggur að aftan</vt:lpstr>
      <vt:lpstr>Háls Sternocleidomastoid Scalene vöðvar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María Albína Tryggvadóttir -VMA</dc:creator>
  <cp:lastModifiedBy>María Albína Tryggvadóttir -VMA</cp:lastModifiedBy>
  <cp:revision>1</cp:revision>
  <dcterms:created xsi:type="dcterms:W3CDTF">2023-09-29T22:33:28Z</dcterms:created>
  <dcterms:modified xsi:type="dcterms:W3CDTF">2023-11-01T12:27:15Z</dcterms:modified>
</cp:coreProperties>
</file>