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72" r:id="rId4"/>
    <p:sldId id="273" r:id="rId5"/>
    <p:sldId id="274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B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0A7F25-FC6C-4A04-871C-379F420C2DF1}" v="161" dt="2022-12-27T12:16:27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27D01-D51B-2CF1-7EED-20AF6A465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AD869-CE9D-A633-E55E-AD1B07FC0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960F2-3545-AF3D-60CB-8543150D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5595E-5018-A4BB-CCA2-46D50CC9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B8BAE-CD6A-4AE5-976F-3C33CC4D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1829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088B-91E8-A761-7537-995DEAD0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D8729-7A16-9033-5CEE-029EB5EBC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39D2B-F0D6-AE6D-BB98-3CC751C21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162EF-BEB1-424F-25A0-8731D18A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40286-39E2-0E68-DEB8-616D0F71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3603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D73846-7919-1DC9-4964-3E5EFDDBD9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8E6AB-A355-2793-C532-FA0F43BA5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44DB5-61AF-F394-1169-256A5BEA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305F4-AA35-5586-8056-E6BC00621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547EE-F8A8-03B5-71A0-144F7610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649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3E77A-2041-F34A-129E-97339A01E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781C-F22F-A472-63FE-490EDBAD1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4E1E-1F9E-3875-EC49-99461084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B3816-8B08-0CDE-919D-C50AFC48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F98F4-8667-FC9E-C857-8D64A533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041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D7A97-9118-257A-88A0-38556578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6C0C1-A69D-DF7B-54FF-3F77FAA83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4E537-4BB5-3428-F932-CCEF20411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673D4-290F-634C-9278-CECEFBE1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A1B35-FCB6-9C7B-0EAE-3FD54700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3145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A4780-C91D-E8F8-5BA7-8A26EE54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6DA06-9144-B349-CB85-15B95DCFF6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B8DC1-3C74-6F77-693D-575E809F0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79D15-5F50-4281-FDCB-53519E6D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69965-0A54-776F-CD33-7C471469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B57AE-9926-4FD1-9A6F-838D30EA1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0041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DD3CD-B289-5389-76CE-412BB2BD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0D3E6-F092-8367-159A-C6C1B742D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7607C-1405-EBDC-BC4F-10B928E63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A6E30F-9A0B-4F18-25A0-724766B1C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B19FD-570B-4461-16C1-0194E1C8FD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B0F05-4748-40E5-F24A-0DFF1D48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875206-6D0E-43B0-C6FC-4910F431F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6EA2D8-63D2-56C1-ECFB-52AF3B4C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4037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C9DFE-E33B-0360-9E5C-0E6F8B4C8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8C5AA1-D7DA-4928-A4CB-6CE95CCF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7D0F07-B18C-CDEB-5FB3-7032D27D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253E2-8172-1669-5C1E-D0E45166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6978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2A65A-633F-6D1F-FBBA-15878AC7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9B11F7-9257-09C4-3780-AC68C366E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96136-4082-94AF-7A3A-D3B5A8BA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0657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202D-C52E-BB57-7EC4-A364D798F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7138F-6458-6D3E-AF68-87A726AEC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313EE-4314-5526-EAC1-E7A668DD6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15263-AA23-4A8C-114D-4ABA13847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E8794-8C0D-D296-C008-889778505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E974C-F1A8-0DE3-BA47-274B79591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2416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C21A2-D029-B9A0-3AE7-14E8FF90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55AB5C-0522-26DF-1B1D-BFA06C478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055F3-52EE-64DE-4B02-80228247C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AE00E-8E36-982C-1107-F6D28AE21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067A6-AD40-57AA-B868-83379730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DA899-85B2-004D-B91D-856BCD8D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6252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E44CD2-74CA-0D5B-D5D2-FD665870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8BA66-5F97-D466-12EA-FB4232FD1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319EE-03E2-9B84-AE0A-B73CA4C65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475B-2CB9-4F63-A523-F4148577A080}" type="datetimeFigureOut">
              <a:rPr lang="is-IS" smtClean="0"/>
              <a:t>29.8.2023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09E71-3DEB-DC83-7784-DE1A08A2A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8BE6E-6094-4A47-206B-B25E2814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740C-4885-4BD5-97DA-DC7B3F1DFA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1136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8166" y="1419483"/>
            <a:ext cx="508513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s-IS" sz="6600" dirty="0" err="1"/>
              <a:t>Pseudocode</a:t>
            </a:r>
            <a:endParaRPr lang="is-IS" sz="3200" dirty="0"/>
          </a:p>
        </p:txBody>
      </p:sp>
      <p:sp>
        <p:nvSpPr>
          <p:cNvPr id="2" name="Rectangle 1"/>
          <p:cNvSpPr/>
          <p:nvPr/>
        </p:nvSpPr>
        <p:spPr>
          <a:xfrm>
            <a:off x="1847000" y="2659559"/>
            <a:ext cx="33874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sz="4400" dirty="0"/>
              <a:t>Blendingsmál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844D03-EE90-73AF-F485-48520910CBF9}"/>
              </a:ext>
            </a:extLst>
          </p:cNvPr>
          <p:cNvSpPr/>
          <p:nvPr/>
        </p:nvSpPr>
        <p:spPr>
          <a:xfrm>
            <a:off x="6275016" y="1419483"/>
            <a:ext cx="508513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s-IS" sz="6600" dirty="0" err="1"/>
              <a:t>Flow</a:t>
            </a:r>
            <a:r>
              <a:rPr lang="is-IS" sz="6600" dirty="0"/>
              <a:t> </a:t>
            </a:r>
            <a:r>
              <a:rPr lang="is-IS" sz="6600" dirty="0" err="1"/>
              <a:t>chart</a:t>
            </a:r>
            <a:endParaRPr lang="is-I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2D793C-BF85-10E1-1649-4FFD93B64B8D}"/>
              </a:ext>
            </a:extLst>
          </p:cNvPr>
          <p:cNvSpPr/>
          <p:nvPr/>
        </p:nvSpPr>
        <p:spPr>
          <a:xfrm>
            <a:off x="6977175" y="2659559"/>
            <a:ext cx="37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s-IS" sz="4400" dirty="0"/>
              <a:t>Flæðirit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302CDF6-4ACE-F5F8-B45F-00AC3DEB1250}"/>
              </a:ext>
            </a:extLst>
          </p:cNvPr>
          <p:cNvGrpSpPr/>
          <p:nvPr/>
        </p:nvGrpSpPr>
        <p:grpSpPr>
          <a:xfrm>
            <a:off x="7820315" y="3687652"/>
            <a:ext cx="2061694" cy="2293876"/>
            <a:chOff x="3970806" y="2075935"/>
            <a:chExt cx="3481740" cy="3873843"/>
          </a:xfrm>
        </p:grpSpPr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BD3B0F6F-C41A-08E1-225F-F4B64387B207}"/>
                </a:ext>
              </a:extLst>
            </p:cNvPr>
            <p:cNvSpPr/>
            <p:nvPr/>
          </p:nvSpPr>
          <p:spPr>
            <a:xfrm>
              <a:off x="5024546" y="3621885"/>
              <a:ext cx="1363115" cy="1147809"/>
            </a:xfrm>
            <a:prstGeom prst="diamond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?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C015CAC-0E71-F458-E521-A792AA6FF411}"/>
                </a:ext>
              </a:extLst>
            </p:cNvPr>
            <p:cNvCxnSpPr>
              <a:cxnSpLocks/>
              <a:stCxn id="15" idx="2"/>
              <a:endCxn id="9" idx="0"/>
            </p:cNvCxnSpPr>
            <p:nvPr/>
          </p:nvCxnSpPr>
          <p:spPr>
            <a:xfrm>
              <a:off x="5706103" y="3139972"/>
              <a:ext cx="1" cy="48191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or: Elbow 10">
              <a:extLst>
                <a:ext uri="{FF2B5EF4-FFF2-40B4-BE49-F238E27FC236}">
                  <a16:creationId xmlns:a16="http://schemas.microsoft.com/office/drawing/2014/main" id="{B198DAD1-BF21-5076-CD02-7C097C8E79EC}"/>
                </a:ext>
              </a:extLst>
            </p:cNvPr>
            <p:cNvCxnSpPr>
              <a:cxnSpLocks/>
              <a:stCxn id="9" idx="1"/>
              <a:endCxn id="16" idx="0"/>
            </p:cNvCxnSpPr>
            <p:nvPr/>
          </p:nvCxnSpPr>
          <p:spPr>
            <a:xfrm rot="10800000" flipV="1">
              <a:off x="4675142" y="4195790"/>
              <a:ext cx="349405" cy="679200"/>
            </a:xfrm>
            <a:prstGeom prst="bentConnector2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68AAE76B-F7B5-04B0-7B88-0A6D7AE449CE}"/>
                </a:ext>
              </a:extLst>
            </p:cNvPr>
            <p:cNvCxnSpPr>
              <a:cxnSpLocks/>
              <a:stCxn id="9" idx="3"/>
              <a:endCxn id="17" idx="0"/>
            </p:cNvCxnSpPr>
            <p:nvPr/>
          </p:nvCxnSpPr>
          <p:spPr>
            <a:xfrm>
              <a:off x="6387661" y="4195790"/>
              <a:ext cx="360550" cy="693357"/>
            </a:xfrm>
            <a:prstGeom prst="bentConnector2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0F99B3B-8834-09F5-CC35-31A009F89980}"/>
                </a:ext>
              </a:extLst>
            </p:cNvPr>
            <p:cNvSpPr txBox="1"/>
            <p:nvPr/>
          </p:nvSpPr>
          <p:spPr>
            <a:xfrm>
              <a:off x="4526867" y="3741338"/>
              <a:ext cx="618090" cy="536046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accent1"/>
                  </a:solidFill>
                </a:defRPr>
              </a:lvl1pPr>
              <a:lvl2pPr>
                <a:defRPr>
                  <a:solidFill>
                    <a:schemeClr val="accent1"/>
                  </a:solidFill>
                </a:defRPr>
              </a:lvl2pPr>
              <a:lvl3pPr>
                <a:defRPr>
                  <a:solidFill>
                    <a:schemeClr val="accent1"/>
                  </a:solidFill>
                </a:defRPr>
              </a:lvl3pPr>
              <a:lvl4pPr>
                <a:defRPr>
                  <a:solidFill>
                    <a:schemeClr val="accent1"/>
                  </a:solidFill>
                </a:defRPr>
              </a:lvl4pPr>
              <a:lvl5pPr>
                <a:defRPr>
                  <a:solidFill>
                    <a:schemeClr val="accent1"/>
                  </a:solidFill>
                </a:defRPr>
              </a:lvl5pPr>
              <a:lvl6pPr>
                <a:defRPr>
                  <a:solidFill>
                    <a:schemeClr val="accent1"/>
                  </a:solidFill>
                </a:defRPr>
              </a:lvl6pPr>
              <a:lvl7pPr>
                <a:defRPr>
                  <a:solidFill>
                    <a:schemeClr val="accent1"/>
                  </a:solidFill>
                </a:defRPr>
              </a:lvl7pPr>
              <a:lvl8pPr>
                <a:defRPr>
                  <a:solidFill>
                    <a:schemeClr val="accent1"/>
                  </a:solidFill>
                </a:defRPr>
              </a:lvl8pPr>
              <a:lvl9pPr>
                <a:defRPr>
                  <a:solidFill>
                    <a:schemeClr val="accent1"/>
                  </a:solidFill>
                </a:defRPr>
              </a:lvl9pPr>
            </a:lstStyle>
            <a:p>
              <a:r>
                <a:rPr lang="en-GB" sz="1200" dirty="0" err="1"/>
                <a:t>já</a:t>
              </a:r>
              <a:endParaRPr lang="en-GB" sz="12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1A6DC3-5DB1-F3D1-2319-C20B8A0EFEB6}"/>
                </a:ext>
              </a:extLst>
            </p:cNvPr>
            <p:cNvSpPr txBox="1"/>
            <p:nvPr/>
          </p:nvSpPr>
          <p:spPr>
            <a:xfrm>
              <a:off x="6186904" y="3741338"/>
              <a:ext cx="779337" cy="536046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accent1"/>
                  </a:solidFill>
                </a:defRPr>
              </a:lvl1pPr>
              <a:lvl2pPr>
                <a:defRPr>
                  <a:solidFill>
                    <a:schemeClr val="accent1"/>
                  </a:solidFill>
                </a:defRPr>
              </a:lvl2pPr>
              <a:lvl3pPr>
                <a:defRPr>
                  <a:solidFill>
                    <a:schemeClr val="accent1"/>
                  </a:solidFill>
                </a:defRPr>
              </a:lvl3pPr>
              <a:lvl4pPr>
                <a:defRPr>
                  <a:solidFill>
                    <a:schemeClr val="accent1"/>
                  </a:solidFill>
                </a:defRPr>
              </a:lvl4pPr>
              <a:lvl5pPr>
                <a:defRPr>
                  <a:solidFill>
                    <a:schemeClr val="accent1"/>
                  </a:solidFill>
                </a:defRPr>
              </a:lvl5pPr>
              <a:lvl6pPr>
                <a:defRPr>
                  <a:solidFill>
                    <a:schemeClr val="accent1"/>
                  </a:solidFill>
                </a:defRPr>
              </a:lvl6pPr>
              <a:lvl7pPr>
                <a:defRPr>
                  <a:solidFill>
                    <a:schemeClr val="accent1"/>
                  </a:solidFill>
                </a:defRPr>
              </a:lvl7pPr>
              <a:lvl8pPr>
                <a:defRPr>
                  <a:solidFill>
                    <a:schemeClr val="accent1"/>
                  </a:solidFill>
                </a:defRPr>
              </a:lvl8pPr>
              <a:lvl9pPr>
                <a:defRPr>
                  <a:solidFill>
                    <a:schemeClr val="accent1"/>
                  </a:solidFill>
                </a:defRPr>
              </a:lvl9pPr>
            </a:lstStyle>
            <a:p>
              <a:r>
                <a:rPr lang="en-GB" sz="1200" dirty="0" err="1"/>
                <a:t>nei</a:t>
              </a:r>
              <a:endParaRPr lang="en-GB" sz="12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DCC8920-061E-82A7-110F-276CBD533E46}"/>
                </a:ext>
              </a:extLst>
            </p:cNvPr>
            <p:cNvSpPr/>
            <p:nvPr/>
          </p:nvSpPr>
          <p:spPr>
            <a:xfrm>
              <a:off x="5001768" y="2467215"/>
              <a:ext cx="1408670" cy="672757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/>
                <a:t>Aðgerð</a:t>
              </a:r>
              <a:r>
                <a:rPr lang="en-GB" sz="1200" dirty="0"/>
                <a:t> 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EFECCB8-D73C-5E50-B8B0-B36E4E650B3C}"/>
                </a:ext>
              </a:extLst>
            </p:cNvPr>
            <p:cNvSpPr/>
            <p:nvPr/>
          </p:nvSpPr>
          <p:spPr>
            <a:xfrm>
              <a:off x="3970806" y="4874990"/>
              <a:ext cx="1408670" cy="672757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/>
                <a:t>Aðgerð</a:t>
              </a:r>
              <a:r>
                <a:rPr lang="en-GB" sz="1200" dirty="0"/>
                <a:t> 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D079501-E062-ACA2-AAB2-8E510D30BBFE}"/>
                </a:ext>
              </a:extLst>
            </p:cNvPr>
            <p:cNvSpPr/>
            <p:nvPr/>
          </p:nvSpPr>
          <p:spPr>
            <a:xfrm>
              <a:off x="6043876" y="4889147"/>
              <a:ext cx="1408670" cy="672757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/>
                <a:t>Aðgerð</a:t>
              </a:r>
              <a:r>
                <a:rPr lang="en-GB" sz="1200" dirty="0"/>
                <a:t> 3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41E3D6B-C123-5996-AB23-17CBCB04DE8E}"/>
                </a:ext>
              </a:extLst>
            </p:cNvPr>
            <p:cNvCxnSpPr>
              <a:cxnSpLocks/>
              <a:endCxn id="15" idx="0"/>
            </p:cNvCxnSpPr>
            <p:nvPr/>
          </p:nvCxnSpPr>
          <p:spPr>
            <a:xfrm>
              <a:off x="5706103" y="2075935"/>
              <a:ext cx="0" cy="39128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31AF2E6-FF18-B18E-F4B7-8818A2003B72}"/>
                </a:ext>
              </a:extLst>
            </p:cNvPr>
            <p:cNvCxnSpPr>
              <a:cxnSpLocks/>
            </p:cNvCxnSpPr>
            <p:nvPr/>
          </p:nvCxnSpPr>
          <p:spPr>
            <a:xfrm>
              <a:off x="4670363" y="5549742"/>
              <a:ext cx="0" cy="39128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630DE6C-556B-A972-E097-D9D4B5AA8B3A}"/>
                </a:ext>
              </a:extLst>
            </p:cNvPr>
            <p:cNvCxnSpPr>
              <a:cxnSpLocks/>
            </p:cNvCxnSpPr>
            <p:nvPr/>
          </p:nvCxnSpPr>
          <p:spPr>
            <a:xfrm>
              <a:off x="6748211" y="5558498"/>
              <a:ext cx="0" cy="39128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23F673E-421F-2340-1DD2-B141947D51BB}"/>
              </a:ext>
            </a:extLst>
          </p:cNvPr>
          <p:cNvSpPr txBox="1"/>
          <p:nvPr/>
        </p:nvSpPr>
        <p:spPr>
          <a:xfrm>
            <a:off x="2341110" y="4066955"/>
            <a:ext cx="32270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s-IS" sz="1800" dirty="0">
                <a:solidFill>
                  <a:srgbClr val="0070C0"/>
                </a:solidFill>
              </a:rPr>
              <a:t>Setja tepoka í bolla</a:t>
            </a:r>
          </a:p>
          <a:p>
            <a:r>
              <a:rPr lang="is-IS" sz="1800" dirty="0">
                <a:solidFill>
                  <a:srgbClr val="0070C0"/>
                </a:solidFill>
              </a:rPr>
              <a:t>Setja vatn í ketilinn</a:t>
            </a:r>
          </a:p>
          <a:p>
            <a:r>
              <a:rPr lang="is-IS" sz="1800" dirty="0">
                <a:solidFill>
                  <a:srgbClr val="0070C0"/>
                </a:solidFill>
              </a:rPr>
              <a:t>Bíða eftir að vatnið sjóði</a:t>
            </a:r>
          </a:p>
          <a:p>
            <a:r>
              <a:rPr lang="is-IS" sz="1800" dirty="0">
                <a:solidFill>
                  <a:srgbClr val="0070C0"/>
                </a:solidFill>
              </a:rPr>
              <a:t>Hella vatni í bollann</a:t>
            </a:r>
          </a:p>
          <a:p>
            <a:r>
              <a:rPr lang="is-IS" sz="1800" dirty="0">
                <a:solidFill>
                  <a:srgbClr val="0070C0"/>
                </a:solidFill>
              </a:rPr>
              <a:t>Hreyfa pokann í vatninu</a:t>
            </a:r>
          </a:p>
        </p:txBody>
      </p:sp>
    </p:spTree>
    <p:extLst>
      <p:ext uri="{BB962C8B-B14F-4D97-AF65-F5344CB8AC3E}">
        <p14:creationId xmlns:p14="http://schemas.microsoft.com/office/powerpoint/2010/main" val="47680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9200" y="660400"/>
            <a:ext cx="4841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3600" dirty="0"/>
              <a:t>Búa til 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9200" y="2090352"/>
            <a:ext cx="46931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/>
              <a:t>Tína fram allt sem til þarf</a:t>
            </a:r>
          </a:p>
          <a:p>
            <a:r>
              <a:rPr lang="is-IS" sz="2400" dirty="0"/>
              <a:t>Setja ketil í samband</a:t>
            </a:r>
          </a:p>
          <a:p>
            <a:r>
              <a:rPr lang="is-IS" sz="2400" dirty="0"/>
              <a:t>Setja tepoka í bolla</a:t>
            </a:r>
          </a:p>
          <a:p>
            <a:r>
              <a:rPr lang="is-IS" sz="2400" dirty="0"/>
              <a:t>Setja vatn í ketilinn</a:t>
            </a:r>
          </a:p>
          <a:p>
            <a:r>
              <a:rPr lang="is-IS" sz="2400" dirty="0"/>
              <a:t>Bíða eftir að vatnið sjóði</a:t>
            </a:r>
          </a:p>
          <a:p>
            <a:r>
              <a:rPr lang="is-IS" sz="2400" dirty="0"/>
              <a:t>Hella vatni í bollann</a:t>
            </a:r>
          </a:p>
          <a:p>
            <a:r>
              <a:rPr lang="is-IS" sz="2400" dirty="0"/>
              <a:t>Hreyfa pokann í vatninu</a:t>
            </a:r>
          </a:p>
          <a:p>
            <a:r>
              <a:rPr lang="is-IS" sz="2400" dirty="0" err="1"/>
              <a:t>Bæta</a:t>
            </a:r>
            <a:r>
              <a:rPr lang="is-IS" sz="2400" dirty="0"/>
              <a:t> mjólk í bollann</a:t>
            </a:r>
          </a:p>
          <a:p>
            <a:r>
              <a:rPr lang="is-IS" sz="2400" dirty="0" err="1"/>
              <a:t>Bæta</a:t>
            </a:r>
            <a:r>
              <a:rPr lang="is-IS" sz="2400" dirty="0"/>
              <a:t> sykri í bollann</a:t>
            </a:r>
          </a:p>
          <a:p>
            <a:r>
              <a:rPr lang="is-IS" sz="2400" dirty="0"/>
              <a:t>Framreiða</a:t>
            </a:r>
          </a:p>
        </p:txBody>
      </p:sp>
      <p:pic>
        <p:nvPicPr>
          <p:cNvPr id="9218" name="Picture 2" descr="http://www.megaicons.net/static/img/icons_sizes/344/905/256/cup-of-tea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258" y="2842054"/>
            <a:ext cx="2107010" cy="21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92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1363" y="376209"/>
            <a:ext cx="25269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s-IS" sz="3600" b="1" dirty="0"/>
              <a:t>Val</a:t>
            </a:r>
            <a:r>
              <a:rPr lang="is-IS" sz="3600" dirty="0"/>
              <a:t> </a:t>
            </a:r>
          </a:p>
          <a:p>
            <a:pPr algn="ctr"/>
            <a:r>
              <a:rPr lang="is-IS" sz="3600" dirty="0"/>
              <a:t>SELECTION</a:t>
            </a:r>
            <a:endParaRPr lang="is-IS" sz="3200" dirty="0"/>
          </a:p>
        </p:txBody>
      </p:sp>
      <p:sp>
        <p:nvSpPr>
          <p:cNvPr id="3" name="Rectangle 2"/>
          <p:cNvSpPr/>
          <p:nvPr/>
        </p:nvSpPr>
        <p:spPr>
          <a:xfrm>
            <a:off x="7531441" y="376209"/>
            <a:ext cx="3268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s-IS" sz="3600" b="1" dirty="0"/>
              <a:t>Ítrekun</a:t>
            </a:r>
            <a:r>
              <a:rPr lang="is-IS" sz="3600" dirty="0"/>
              <a:t> (</a:t>
            </a:r>
            <a:r>
              <a:rPr lang="is-IS" sz="3600" dirty="0" err="1"/>
              <a:t>loop</a:t>
            </a:r>
            <a:r>
              <a:rPr lang="is-IS" sz="3600" dirty="0"/>
              <a:t>) </a:t>
            </a:r>
          </a:p>
          <a:p>
            <a:pPr algn="ctr"/>
            <a:r>
              <a:rPr lang="is-IS" sz="3600" dirty="0"/>
              <a:t>ITERATION</a:t>
            </a:r>
            <a:endParaRPr lang="is-IS" sz="3200" dirty="0"/>
          </a:p>
        </p:txBody>
      </p:sp>
      <p:sp>
        <p:nvSpPr>
          <p:cNvPr id="4" name="Rectangle 3"/>
          <p:cNvSpPr/>
          <p:nvPr/>
        </p:nvSpPr>
        <p:spPr>
          <a:xfrm>
            <a:off x="1105641" y="376209"/>
            <a:ext cx="2545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s-IS" sz="3600" b="1" dirty="0"/>
              <a:t>Runa</a:t>
            </a:r>
          </a:p>
          <a:p>
            <a:pPr algn="ctr"/>
            <a:r>
              <a:rPr lang="is-IS" sz="3600" dirty="0"/>
              <a:t>SEQUENCE</a:t>
            </a:r>
            <a:endParaRPr lang="is-I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885EF2-AF08-0597-6D74-2CCBEBD8C282}"/>
              </a:ext>
            </a:extLst>
          </p:cNvPr>
          <p:cNvSpPr/>
          <p:nvPr/>
        </p:nvSpPr>
        <p:spPr>
          <a:xfrm>
            <a:off x="1582300" y="2467215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1</a:t>
            </a: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DBD15564-34C4-EC21-0133-2290198254EB}"/>
              </a:ext>
            </a:extLst>
          </p:cNvPr>
          <p:cNvSpPr/>
          <p:nvPr/>
        </p:nvSpPr>
        <p:spPr>
          <a:xfrm>
            <a:off x="5024546" y="3621885"/>
            <a:ext cx="1363115" cy="1147809"/>
          </a:xfrm>
          <a:prstGeom prst="diamond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/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B76ED6-3DDF-D99F-AEB3-BA429C5D5ECD}"/>
              </a:ext>
            </a:extLst>
          </p:cNvPr>
          <p:cNvSpPr/>
          <p:nvPr/>
        </p:nvSpPr>
        <p:spPr>
          <a:xfrm>
            <a:off x="1582300" y="3547744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F6A7A9-0F82-58A8-5B54-A3125CE3D259}"/>
              </a:ext>
            </a:extLst>
          </p:cNvPr>
          <p:cNvSpPr/>
          <p:nvPr/>
        </p:nvSpPr>
        <p:spPr>
          <a:xfrm>
            <a:off x="1582300" y="4628273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8DD2861-2ED1-F07F-1E1C-FF059AEFBEC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2286635" y="2021686"/>
            <a:ext cx="0" cy="4455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6182AD2-C90A-A256-39B7-20F48011DADD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2286635" y="3139972"/>
            <a:ext cx="0" cy="4077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235EE48-A47F-BE6D-CB08-5CB6014473BD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2286635" y="4220501"/>
            <a:ext cx="0" cy="4077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B105324-54C6-86F6-C0E0-1B34BA0F5257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286635" y="5301030"/>
            <a:ext cx="0" cy="35972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2BF24C4-51D2-8E17-4C25-D66FC1104C18}"/>
              </a:ext>
            </a:extLst>
          </p:cNvPr>
          <p:cNvCxnSpPr>
            <a:cxnSpLocks/>
            <a:stCxn id="59" idx="2"/>
            <a:endCxn id="7" idx="0"/>
          </p:cNvCxnSpPr>
          <p:nvPr/>
        </p:nvCxnSpPr>
        <p:spPr>
          <a:xfrm>
            <a:off x="5706103" y="3139972"/>
            <a:ext cx="1" cy="4819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6C282053-2507-9CE9-49EB-431E5CCE3754}"/>
              </a:ext>
            </a:extLst>
          </p:cNvPr>
          <p:cNvCxnSpPr>
            <a:cxnSpLocks/>
            <a:stCxn id="7" idx="1"/>
            <a:endCxn id="60" idx="0"/>
          </p:cNvCxnSpPr>
          <p:nvPr/>
        </p:nvCxnSpPr>
        <p:spPr>
          <a:xfrm rot="10800000" flipV="1">
            <a:off x="4675142" y="4195790"/>
            <a:ext cx="349405" cy="67920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1D462674-DB4C-4686-04FF-03978CA0E562}"/>
              </a:ext>
            </a:extLst>
          </p:cNvPr>
          <p:cNvCxnSpPr>
            <a:cxnSpLocks/>
            <a:stCxn id="7" idx="3"/>
            <a:endCxn id="61" idx="0"/>
          </p:cNvCxnSpPr>
          <p:nvPr/>
        </p:nvCxnSpPr>
        <p:spPr>
          <a:xfrm>
            <a:off x="6387661" y="4195790"/>
            <a:ext cx="360550" cy="693357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016A546-F78B-3DD9-0EEC-B4EA0417E6D5}"/>
              </a:ext>
            </a:extLst>
          </p:cNvPr>
          <p:cNvSpPr txBox="1"/>
          <p:nvPr/>
        </p:nvSpPr>
        <p:spPr>
          <a:xfrm>
            <a:off x="4526867" y="3741338"/>
            <a:ext cx="618090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já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FB1D3A-94C3-8C14-990F-05BF29B72CED}"/>
              </a:ext>
            </a:extLst>
          </p:cNvPr>
          <p:cNvSpPr txBox="1"/>
          <p:nvPr/>
        </p:nvSpPr>
        <p:spPr>
          <a:xfrm>
            <a:off x="6186904" y="3741338"/>
            <a:ext cx="779337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nei</a:t>
            </a:r>
            <a:endParaRPr lang="en-GB" dirty="0"/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5B8197E6-ECD1-B7D6-F9EF-CA64B0D73CE4}"/>
              </a:ext>
            </a:extLst>
          </p:cNvPr>
          <p:cNvSpPr/>
          <p:nvPr/>
        </p:nvSpPr>
        <p:spPr>
          <a:xfrm>
            <a:off x="8759009" y="3632886"/>
            <a:ext cx="1363115" cy="1147809"/>
          </a:xfrm>
          <a:prstGeom prst="diamond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sz="1200" dirty="0"/>
              <a:t>Er </a:t>
            </a:r>
            <a:r>
              <a:rPr lang="en-GB" sz="1200" dirty="0" err="1"/>
              <a:t>búið</a:t>
            </a:r>
            <a:r>
              <a:rPr lang="en-GB" sz="1200" dirty="0"/>
              <a:t>?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6941DF8-D826-A9B7-C301-7D1207CF57F5}"/>
              </a:ext>
            </a:extLst>
          </p:cNvPr>
          <p:cNvSpPr/>
          <p:nvPr/>
        </p:nvSpPr>
        <p:spPr>
          <a:xfrm>
            <a:off x="8736230" y="2605215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177B720-5BFA-3F49-EDA5-BA89D19EDD9B}"/>
              </a:ext>
            </a:extLst>
          </p:cNvPr>
          <p:cNvSpPr/>
          <p:nvPr/>
        </p:nvSpPr>
        <p:spPr>
          <a:xfrm>
            <a:off x="8736230" y="5159219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2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7545DF-4B92-3C15-D631-0FD84F643271}"/>
              </a:ext>
            </a:extLst>
          </p:cNvPr>
          <p:cNvCxnSpPr>
            <a:cxnSpLocks/>
            <a:stCxn id="43" idx="2"/>
            <a:endCxn id="33" idx="0"/>
          </p:cNvCxnSpPr>
          <p:nvPr/>
        </p:nvCxnSpPr>
        <p:spPr>
          <a:xfrm>
            <a:off x="9440565" y="3277972"/>
            <a:ext cx="2" cy="3549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5779C7ED-EF48-3A3D-8846-6515DA5FCD03}"/>
              </a:ext>
            </a:extLst>
          </p:cNvPr>
          <p:cNvCxnSpPr>
            <a:cxnSpLocks/>
            <a:stCxn id="33" idx="1"/>
          </p:cNvCxnSpPr>
          <p:nvPr/>
        </p:nvCxnSpPr>
        <p:spPr>
          <a:xfrm rot="10800000" flipH="1">
            <a:off x="8759008" y="2174789"/>
            <a:ext cx="681555" cy="2032002"/>
          </a:xfrm>
          <a:prstGeom prst="bentConnector4">
            <a:avLst>
              <a:gd name="adj1" fmla="val -77054"/>
              <a:gd name="adj2" fmla="val 10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22BFF09-76B6-019C-5DC0-4DC76A713EA2}"/>
              </a:ext>
            </a:extLst>
          </p:cNvPr>
          <p:cNvCxnSpPr>
            <a:cxnSpLocks/>
            <a:stCxn id="33" idx="2"/>
            <a:endCxn id="44" idx="0"/>
          </p:cNvCxnSpPr>
          <p:nvPr/>
        </p:nvCxnSpPr>
        <p:spPr>
          <a:xfrm flipH="1">
            <a:off x="9440565" y="4780695"/>
            <a:ext cx="2" cy="3785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41AE3DB-CD94-8863-3378-EE4CD18A07DB}"/>
              </a:ext>
            </a:extLst>
          </p:cNvPr>
          <p:cNvSpPr txBox="1"/>
          <p:nvPr/>
        </p:nvSpPr>
        <p:spPr>
          <a:xfrm>
            <a:off x="8151309" y="3747274"/>
            <a:ext cx="779337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nei</a:t>
            </a:r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52958CA-F89B-2A44-600E-1DC642194BE1}"/>
              </a:ext>
            </a:extLst>
          </p:cNvPr>
          <p:cNvSpPr txBox="1"/>
          <p:nvPr/>
        </p:nvSpPr>
        <p:spPr>
          <a:xfrm>
            <a:off x="9309580" y="4581027"/>
            <a:ext cx="618090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já</a:t>
            </a:r>
            <a:endParaRPr lang="en-GB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2C83A35-F2C6-0887-DCF2-0CFFDF07459D}"/>
              </a:ext>
            </a:extLst>
          </p:cNvPr>
          <p:cNvSpPr/>
          <p:nvPr/>
        </p:nvSpPr>
        <p:spPr>
          <a:xfrm>
            <a:off x="5001768" y="2467215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AE4935C-9EC4-8D0C-A574-DEB015529789}"/>
              </a:ext>
            </a:extLst>
          </p:cNvPr>
          <p:cNvSpPr/>
          <p:nvPr/>
        </p:nvSpPr>
        <p:spPr>
          <a:xfrm>
            <a:off x="3970806" y="4874990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83DB75A-A49C-B879-9883-CE23854E93D7}"/>
              </a:ext>
            </a:extLst>
          </p:cNvPr>
          <p:cNvSpPr/>
          <p:nvPr/>
        </p:nvSpPr>
        <p:spPr>
          <a:xfrm>
            <a:off x="6043876" y="4889147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3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0760C2C-4A9E-3FF1-8EC0-2A36140F6403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5706103" y="2075935"/>
            <a:ext cx="0" cy="391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364DDE5-5BCA-44D0-AE6F-5465AD0F3240}"/>
              </a:ext>
            </a:extLst>
          </p:cNvPr>
          <p:cNvCxnSpPr>
            <a:cxnSpLocks/>
          </p:cNvCxnSpPr>
          <p:nvPr/>
        </p:nvCxnSpPr>
        <p:spPr>
          <a:xfrm>
            <a:off x="4670363" y="5549742"/>
            <a:ext cx="0" cy="391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390BBB1-7377-8BBA-EEE9-1C3A075C2BFC}"/>
              </a:ext>
            </a:extLst>
          </p:cNvPr>
          <p:cNvCxnSpPr>
            <a:cxnSpLocks/>
          </p:cNvCxnSpPr>
          <p:nvPr/>
        </p:nvCxnSpPr>
        <p:spPr>
          <a:xfrm>
            <a:off x="6748211" y="5558498"/>
            <a:ext cx="0" cy="391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DF3771E-D349-B18F-DC85-AC06330153B7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9440565" y="1919434"/>
            <a:ext cx="0" cy="6857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95E789B-18F0-0C4B-5088-9ECC3CBB379D}"/>
              </a:ext>
            </a:extLst>
          </p:cNvPr>
          <p:cNvCxnSpPr>
            <a:cxnSpLocks/>
          </p:cNvCxnSpPr>
          <p:nvPr/>
        </p:nvCxnSpPr>
        <p:spPr>
          <a:xfrm>
            <a:off x="9440565" y="5831976"/>
            <a:ext cx="0" cy="391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87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2729CA52-F207-B976-8F9E-9ED05B103A4C}"/>
              </a:ext>
            </a:extLst>
          </p:cNvPr>
          <p:cNvSpPr txBox="1"/>
          <p:nvPr/>
        </p:nvSpPr>
        <p:spPr>
          <a:xfrm>
            <a:off x="863491" y="3733597"/>
            <a:ext cx="1910793" cy="54886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s-IS" sz="1400" dirty="0"/>
              <a:t>IF (ég vil mjólk)</a:t>
            </a:r>
          </a:p>
          <a:p>
            <a:pPr marL="0" lvl="1">
              <a:spcBef>
                <a:spcPts val="100"/>
              </a:spcBef>
              <a:spcAft>
                <a:spcPts val="100"/>
              </a:spcAft>
            </a:pPr>
            <a:r>
              <a:rPr lang="is-IS" sz="1400" dirty="0"/>
              <a:t>   bæta mjólk í bollann;</a:t>
            </a:r>
          </a:p>
        </p:txBody>
      </p:sp>
      <p:sp>
        <p:nvSpPr>
          <p:cNvPr id="2" name="Rectangle 1"/>
          <p:cNvSpPr/>
          <p:nvPr/>
        </p:nvSpPr>
        <p:spPr>
          <a:xfrm>
            <a:off x="4411363" y="376209"/>
            <a:ext cx="25269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s-IS" sz="3600" b="1" dirty="0"/>
              <a:t>Val</a:t>
            </a:r>
            <a:r>
              <a:rPr lang="is-IS" sz="3600" dirty="0"/>
              <a:t> </a:t>
            </a:r>
          </a:p>
          <a:p>
            <a:pPr algn="ctr"/>
            <a:r>
              <a:rPr lang="is-IS" sz="3600" dirty="0"/>
              <a:t>SELECTION</a:t>
            </a:r>
            <a:endParaRPr lang="is-IS" sz="3200" dirty="0"/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DBD15564-34C4-EC21-0133-2290198254EB}"/>
              </a:ext>
            </a:extLst>
          </p:cNvPr>
          <p:cNvSpPr/>
          <p:nvPr/>
        </p:nvSpPr>
        <p:spPr>
          <a:xfrm>
            <a:off x="8736363" y="3298230"/>
            <a:ext cx="1363115" cy="1147809"/>
          </a:xfrm>
          <a:prstGeom prst="diamond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Vil</a:t>
            </a:r>
            <a:r>
              <a:rPr lang="en-GB" sz="1400" dirty="0"/>
              <a:t> </a:t>
            </a:r>
            <a:r>
              <a:rPr lang="en-GB" sz="1400" dirty="0" err="1"/>
              <a:t>ég</a:t>
            </a:r>
            <a:r>
              <a:rPr lang="en-GB" sz="1400" dirty="0"/>
              <a:t> </a:t>
            </a:r>
            <a:r>
              <a:rPr lang="en-GB" sz="1400" dirty="0" err="1"/>
              <a:t>mjólk</a:t>
            </a:r>
            <a:r>
              <a:rPr lang="en-GB" sz="1400" dirty="0"/>
              <a:t>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2BF24C4-51D2-8E17-4C25-D66FC1104C18}"/>
              </a:ext>
            </a:extLst>
          </p:cNvPr>
          <p:cNvCxnSpPr>
            <a:cxnSpLocks/>
            <a:stCxn id="59" idx="2"/>
            <a:endCxn id="7" idx="0"/>
          </p:cNvCxnSpPr>
          <p:nvPr/>
        </p:nvCxnSpPr>
        <p:spPr>
          <a:xfrm>
            <a:off x="9417920" y="2816317"/>
            <a:ext cx="1" cy="4819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6C282053-2507-9CE9-49EB-431E5CCE3754}"/>
              </a:ext>
            </a:extLst>
          </p:cNvPr>
          <p:cNvCxnSpPr>
            <a:cxnSpLocks/>
            <a:stCxn id="7" idx="1"/>
            <a:endCxn id="60" idx="0"/>
          </p:cNvCxnSpPr>
          <p:nvPr/>
        </p:nvCxnSpPr>
        <p:spPr>
          <a:xfrm rot="10800000" flipV="1">
            <a:off x="8386959" y="3872135"/>
            <a:ext cx="349405" cy="67920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1D462674-DB4C-4686-04FF-03978CA0E562}"/>
              </a:ext>
            </a:extLst>
          </p:cNvPr>
          <p:cNvCxnSpPr>
            <a:cxnSpLocks/>
            <a:stCxn id="7" idx="3"/>
            <a:endCxn id="61" idx="0"/>
          </p:cNvCxnSpPr>
          <p:nvPr/>
        </p:nvCxnSpPr>
        <p:spPr>
          <a:xfrm>
            <a:off x="10099478" y="3872135"/>
            <a:ext cx="360550" cy="693357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016A546-F78B-3DD9-0EEC-B4EA0417E6D5}"/>
              </a:ext>
            </a:extLst>
          </p:cNvPr>
          <p:cNvSpPr txBox="1"/>
          <p:nvPr/>
        </p:nvSpPr>
        <p:spPr>
          <a:xfrm>
            <a:off x="8238684" y="3417683"/>
            <a:ext cx="618090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já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FB1D3A-94C3-8C14-990F-05BF29B72CED}"/>
              </a:ext>
            </a:extLst>
          </p:cNvPr>
          <p:cNvSpPr txBox="1"/>
          <p:nvPr/>
        </p:nvSpPr>
        <p:spPr>
          <a:xfrm>
            <a:off x="9898721" y="3417683"/>
            <a:ext cx="779337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nei</a:t>
            </a:r>
            <a:endParaRPr lang="en-GB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2C83A35-F2C6-0887-DCF2-0CFFDF07459D}"/>
              </a:ext>
            </a:extLst>
          </p:cNvPr>
          <p:cNvSpPr/>
          <p:nvPr/>
        </p:nvSpPr>
        <p:spPr>
          <a:xfrm>
            <a:off x="8713585" y="2143560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AE4935C-9EC4-8D0C-A574-DEB015529789}"/>
              </a:ext>
            </a:extLst>
          </p:cNvPr>
          <p:cNvSpPr/>
          <p:nvPr/>
        </p:nvSpPr>
        <p:spPr>
          <a:xfrm>
            <a:off x="7682623" y="4551335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is-IS" sz="1600" dirty="0"/>
              <a:t>bæta mjólk í bollann</a:t>
            </a:r>
            <a:endParaRPr lang="en-GB" sz="16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83DB75A-A49C-B879-9883-CE23854E93D7}"/>
              </a:ext>
            </a:extLst>
          </p:cNvPr>
          <p:cNvSpPr/>
          <p:nvPr/>
        </p:nvSpPr>
        <p:spPr>
          <a:xfrm>
            <a:off x="9755693" y="4565492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is-IS" sz="1600" dirty="0"/>
              <a:t>bæta köldu vatni í bollann</a:t>
            </a:r>
            <a:endParaRPr lang="en-GB" sz="1600" dirty="0"/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0760C2C-4A9E-3FF1-8EC0-2A36140F6403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9417920" y="1752280"/>
            <a:ext cx="0" cy="391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364DDE5-5BCA-44D0-AE6F-5465AD0F3240}"/>
              </a:ext>
            </a:extLst>
          </p:cNvPr>
          <p:cNvCxnSpPr>
            <a:cxnSpLocks/>
          </p:cNvCxnSpPr>
          <p:nvPr/>
        </p:nvCxnSpPr>
        <p:spPr>
          <a:xfrm>
            <a:off x="8382180" y="5226087"/>
            <a:ext cx="0" cy="391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390BBB1-7377-8BBA-EEE9-1C3A075C2BFC}"/>
              </a:ext>
            </a:extLst>
          </p:cNvPr>
          <p:cNvCxnSpPr>
            <a:cxnSpLocks/>
          </p:cNvCxnSpPr>
          <p:nvPr/>
        </p:nvCxnSpPr>
        <p:spPr>
          <a:xfrm>
            <a:off x="10460028" y="5234843"/>
            <a:ext cx="0" cy="391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mond 4">
            <a:extLst>
              <a:ext uri="{FF2B5EF4-FFF2-40B4-BE49-F238E27FC236}">
                <a16:creationId xmlns:a16="http://schemas.microsoft.com/office/drawing/2014/main" id="{CF2E6899-191B-A15A-A854-88E4FBBEFB41}"/>
              </a:ext>
            </a:extLst>
          </p:cNvPr>
          <p:cNvSpPr/>
          <p:nvPr/>
        </p:nvSpPr>
        <p:spPr>
          <a:xfrm>
            <a:off x="2652180" y="3298230"/>
            <a:ext cx="1363115" cy="1147809"/>
          </a:xfrm>
          <a:prstGeom prst="diamond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Vil</a:t>
            </a:r>
            <a:r>
              <a:rPr lang="en-GB" sz="1400" dirty="0"/>
              <a:t> </a:t>
            </a:r>
            <a:r>
              <a:rPr lang="en-GB" sz="1400" dirty="0" err="1"/>
              <a:t>ég</a:t>
            </a:r>
            <a:r>
              <a:rPr lang="en-GB" sz="1400" dirty="0"/>
              <a:t> </a:t>
            </a:r>
            <a:r>
              <a:rPr lang="en-GB" sz="1400" dirty="0" err="1"/>
              <a:t>mjólk</a:t>
            </a:r>
            <a:r>
              <a:rPr lang="en-GB" sz="1400" dirty="0"/>
              <a:t>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67BDD9B-6D08-141A-786C-7EA334BEF761}"/>
              </a:ext>
            </a:extLst>
          </p:cNvPr>
          <p:cNvCxnSpPr>
            <a:cxnSpLocks/>
            <a:stCxn id="18" idx="2"/>
            <a:endCxn id="5" idx="0"/>
          </p:cNvCxnSpPr>
          <p:nvPr/>
        </p:nvCxnSpPr>
        <p:spPr>
          <a:xfrm>
            <a:off x="3333737" y="2816317"/>
            <a:ext cx="1" cy="4819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ABAAFA92-3167-C75A-A5D5-C6427DBAABD5}"/>
              </a:ext>
            </a:extLst>
          </p:cNvPr>
          <p:cNvCxnSpPr>
            <a:cxnSpLocks/>
            <a:stCxn id="5" idx="2"/>
            <a:endCxn id="20" idx="0"/>
          </p:cNvCxnSpPr>
          <p:nvPr/>
        </p:nvCxnSpPr>
        <p:spPr>
          <a:xfrm rot="16200000" flipH="1">
            <a:off x="3121900" y="4657877"/>
            <a:ext cx="424970" cy="1294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E3231E61-FFA6-39CF-5706-CEB86D03D063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3332223" y="3872135"/>
            <a:ext cx="683072" cy="1974440"/>
          </a:xfrm>
          <a:prstGeom prst="bentConnector4">
            <a:avLst>
              <a:gd name="adj1" fmla="val -78691"/>
              <a:gd name="adj2" fmla="val 100206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55E9BA-C4D7-082B-75AC-EB8130D0469A}"/>
              </a:ext>
            </a:extLst>
          </p:cNvPr>
          <p:cNvSpPr txBox="1"/>
          <p:nvPr/>
        </p:nvSpPr>
        <p:spPr>
          <a:xfrm>
            <a:off x="2836924" y="4281280"/>
            <a:ext cx="618090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já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7727EB-0D18-96BE-4A4D-C1D9D179C768}"/>
              </a:ext>
            </a:extLst>
          </p:cNvPr>
          <p:cNvSpPr txBox="1"/>
          <p:nvPr/>
        </p:nvSpPr>
        <p:spPr>
          <a:xfrm>
            <a:off x="3814538" y="3417683"/>
            <a:ext cx="779337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nei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3A3EE8-95B2-0873-5569-67F1C0D9EB0D}"/>
              </a:ext>
            </a:extLst>
          </p:cNvPr>
          <p:cNvSpPr/>
          <p:nvPr/>
        </p:nvSpPr>
        <p:spPr>
          <a:xfrm>
            <a:off x="2629402" y="2143560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5EAA78-7A08-6E87-1126-6056BCBDF27A}"/>
              </a:ext>
            </a:extLst>
          </p:cNvPr>
          <p:cNvSpPr/>
          <p:nvPr/>
        </p:nvSpPr>
        <p:spPr>
          <a:xfrm>
            <a:off x="2630697" y="4871009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is-IS" sz="1600" dirty="0"/>
              <a:t>bæta mjólk í bollann</a:t>
            </a:r>
            <a:endParaRPr lang="en-GB" sz="16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0E0FB4A-8FF6-C84A-44B6-4A313112BBC0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3333737" y="1752280"/>
            <a:ext cx="0" cy="391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43E9D3B-2A69-80AE-1436-70AA29E7FC77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3332223" y="5543766"/>
            <a:ext cx="2809" cy="6056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FBFCE99-0DE6-A6F8-489E-A78779ED03BC}"/>
              </a:ext>
            </a:extLst>
          </p:cNvPr>
          <p:cNvSpPr txBox="1"/>
          <p:nvPr/>
        </p:nvSpPr>
        <p:spPr>
          <a:xfrm>
            <a:off x="6031804" y="3298230"/>
            <a:ext cx="2329865" cy="103105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s-IS" sz="1400" dirty="0"/>
              <a:t>IF (ég vil mjólk)</a:t>
            </a:r>
          </a:p>
          <a:p>
            <a:pPr marL="0" lvl="1">
              <a:spcBef>
                <a:spcPts val="100"/>
              </a:spcBef>
              <a:spcAft>
                <a:spcPts val="100"/>
              </a:spcAft>
            </a:pPr>
            <a:r>
              <a:rPr lang="is-IS" sz="1400" dirty="0"/>
              <a:t>   bæta mjólk í bollann;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s-IS" sz="1400" dirty="0"/>
              <a:t>ELSE 	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s-IS" sz="1400" dirty="0"/>
              <a:t>   bæta köldu vatni í bollann;</a:t>
            </a:r>
          </a:p>
        </p:txBody>
      </p:sp>
    </p:spTree>
    <p:extLst>
      <p:ext uri="{BB962C8B-B14F-4D97-AF65-F5344CB8AC3E}">
        <p14:creationId xmlns:p14="http://schemas.microsoft.com/office/powerpoint/2010/main" val="234944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>
            <a:extLst>
              <a:ext uri="{FF2B5EF4-FFF2-40B4-BE49-F238E27FC236}">
                <a16:creationId xmlns:a16="http://schemas.microsoft.com/office/drawing/2014/main" id="{9A48DEF8-ED5B-E269-E5C6-84AB85A53843}"/>
              </a:ext>
            </a:extLst>
          </p:cNvPr>
          <p:cNvSpPr txBox="1"/>
          <p:nvPr/>
        </p:nvSpPr>
        <p:spPr>
          <a:xfrm>
            <a:off x="6204955" y="2903689"/>
            <a:ext cx="2515417" cy="78996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s-IS" sz="1400" dirty="0"/>
              <a:t>DO 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s-IS" sz="1400" dirty="0"/>
              <a:t>   setja vatn í ketilinn;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s-IS" sz="1400" dirty="0"/>
              <a:t>WHILE (ketillinn ekki fullur)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9D8127F-F881-4102-06E3-47DADFAC8F0A}"/>
              </a:ext>
            </a:extLst>
          </p:cNvPr>
          <p:cNvSpPr txBox="1"/>
          <p:nvPr/>
        </p:nvSpPr>
        <p:spPr>
          <a:xfrm>
            <a:off x="506111" y="3149413"/>
            <a:ext cx="2515417" cy="54886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s-IS" sz="1400" dirty="0"/>
              <a:t>WHILE (vantar vatn í ketilinn)</a:t>
            </a:r>
          </a:p>
          <a:p>
            <a:pPr marL="0" lvl="1">
              <a:spcBef>
                <a:spcPts val="100"/>
              </a:spcBef>
              <a:spcAft>
                <a:spcPts val="100"/>
              </a:spcAft>
            </a:pPr>
            <a:r>
              <a:rPr lang="is-IS" sz="1400" dirty="0"/>
              <a:t>   setja vatn í ketilinn;</a:t>
            </a:r>
          </a:p>
        </p:txBody>
      </p:sp>
      <p:sp>
        <p:nvSpPr>
          <p:cNvPr id="3" name="Rectangle 2"/>
          <p:cNvSpPr/>
          <p:nvPr/>
        </p:nvSpPr>
        <p:spPr>
          <a:xfrm>
            <a:off x="4461798" y="400922"/>
            <a:ext cx="3268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s-IS" sz="3600" b="1" dirty="0"/>
              <a:t>Ítrekun</a:t>
            </a:r>
            <a:r>
              <a:rPr lang="is-IS" sz="3600" dirty="0"/>
              <a:t> (</a:t>
            </a:r>
            <a:r>
              <a:rPr lang="is-IS" sz="3600" dirty="0" err="1"/>
              <a:t>loop</a:t>
            </a:r>
            <a:r>
              <a:rPr lang="is-IS" sz="3600" dirty="0"/>
              <a:t>) </a:t>
            </a:r>
          </a:p>
          <a:p>
            <a:pPr algn="ctr"/>
            <a:r>
              <a:rPr lang="is-IS" sz="3600" dirty="0"/>
              <a:t>ITERATION</a:t>
            </a:r>
            <a:endParaRPr lang="is-IS" sz="3200" dirty="0"/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5B8197E6-ECD1-B7D6-F9EF-CA64B0D73CE4}"/>
              </a:ext>
            </a:extLst>
          </p:cNvPr>
          <p:cNvSpPr/>
          <p:nvPr/>
        </p:nvSpPr>
        <p:spPr>
          <a:xfrm>
            <a:off x="8944360" y="3675114"/>
            <a:ext cx="1363115" cy="1147809"/>
          </a:xfrm>
          <a:prstGeom prst="diamond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sz="1200" dirty="0"/>
              <a:t>Er </a:t>
            </a:r>
            <a:r>
              <a:rPr lang="en-GB" sz="1200" dirty="0" err="1"/>
              <a:t>ketillinn</a:t>
            </a:r>
            <a:r>
              <a:rPr lang="en-GB" sz="1200" dirty="0"/>
              <a:t> </a:t>
            </a:r>
            <a:r>
              <a:rPr lang="en-GB" sz="1200" dirty="0" err="1"/>
              <a:t>fullur</a:t>
            </a:r>
            <a:r>
              <a:rPr lang="en-GB" sz="1200" dirty="0"/>
              <a:t>?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6941DF8-D826-A9B7-C301-7D1207CF57F5}"/>
              </a:ext>
            </a:extLst>
          </p:cNvPr>
          <p:cNvSpPr/>
          <p:nvPr/>
        </p:nvSpPr>
        <p:spPr>
          <a:xfrm>
            <a:off x="8921581" y="2647443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is-IS" sz="1800" dirty="0"/>
              <a:t>setja vatn í ketilinn</a:t>
            </a:r>
            <a:endParaRPr lang="en-GB" sz="18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177B720-5BFA-3F49-EDA5-BA89D19EDD9B}"/>
              </a:ext>
            </a:extLst>
          </p:cNvPr>
          <p:cNvSpPr/>
          <p:nvPr/>
        </p:nvSpPr>
        <p:spPr>
          <a:xfrm>
            <a:off x="8921581" y="5201447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2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7545DF-4B92-3C15-D631-0FD84F643271}"/>
              </a:ext>
            </a:extLst>
          </p:cNvPr>
          <p:cNvCxnSpPr>
            <a:cxnSpLocks/>
            <a:stCxn id="43" idx="2"/>
            <a:endCxn id="33" idx="0"/>
          </p:cNvCxnSpPr>
          <p:nvPr/>
        </p:nvCxnSpPr>
        <p:spPr>
          <a:xfrm>
            <a:off x="9625916" y="3320200"/>
            <a:ext cx="2" cy="3549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5779C7ED-EF48-3A3D-8846-6515DA5FCD03}"/>
              </a:ext>
            </a:extLst>
          </p:cNvPr>
          <p:cNvCxnSpPr>
            <a:cxnSpLocks/>
            <a:stCxn id="33" idx="1"/>
          </p:cNvCxnSpPr>
          <p:nvPr/>
        </p:nvCxnSpPr>
        <p:spPr>
          <a:xfrm rot="10800000" flipH="1">
            <a:off x="8944359" y="2217017"/>
            <a:ext cx="681555" cy="2032002"/>
          </a:xfrm>
          <a:prstGeom prst="bentConnector4">
            <a:avLst>
              <a:gd name="adj1" fmla="val -77054"/>
              <a:gd name="adj2" fmla="val 10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22BFF09-76B6-019C-5DC0-4DC76A713EA2}"/>
              </a:ext>
            </a:extLst>
          </p:cNvPr>
          <p:cNvCxnSpPr>
            <a:cxnSpLocks/>
            <a:stCxn id="33" idx="2"/>
            <a:endCxn id="44" idx="0"/>
          </p:cNvCxnSpPr>
          <p:nvPr/>
        </p:nvCxnSpPr>
        <p:spPr>
          <a:xfrm flipH="1">
            <a:off x="9625916" y="4822923"/>
            <a:ext cx="2" cy="3785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41AE3DB-CD94-8863-3378-EE4CD18A07DB}"/>
              </a:ext>
            </a:extLst>
          </p:cNvPr>
          <p:cNvSpPr txBox="1"/>
          <p:nvPr/>
        </p:nvSpPr>
        <p:spPr>
          <a:xfrm>
            <a:off x="8336660" y="3789502"/>
            <a:ext cx="779337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nei</a:t>
            </a:r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52958CA-F89B-2A44-600E-1DC642194BE1}"/>
              </a:ext>
            </a:extLst>
          </p:cNvPr>
          <p:cNvSpPr txBox="1"/>
          <p:nvPr/>
        </p:nvSpPr>
        <p:spPr>
          <a:xfrm>
            <a:off x="9494931" y="4623255"/>
            <a:ext cx="618090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já</a:t>
            </a:r>
            <a:endParaRPr lang="en-GB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DF3771E-D349-B18F-DC85-AC06330153B7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9625916" y="1961662"/>
            <a:ext cx="0" cy="6857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95E789B-18F0-0C4B-5088-9ECC3CBB379D}"/>
              </a:ext>
            </a:extLst>
          </p:cNvPr>
          <p:cNvCxnSpPr>
            <a:cxnSpLocks/>
          </p:cNvCxnSpPr>
          <p:nvPr/>
        </p:nvCxnSpPr>
        <p:spPr>
          <a:xfrm>
            <a:off x="9625916" y="5874204"/>
            <a:ext cx="0" cy="391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mond 4">
            <a:extLst>
              <a:ext uri="{FF2B5EF4-FFF2-40B4-BE49-F238E27FC236}">
                <a16:creationId xmlns:a16="http://schemas.microsoft.com/office/drawing/2014/main" id="{BF425C6A-FC0F-6065-624B-3E8A7CE3DBB1}"/>
              </a:ext>
            </a:extLst>
          </p:cNvPr>
          <p:cNvSpPr/>
          <p:nvPr/>
        </p:nvSpPr>
        <p:spPr>
          <a:xfrm>
            <a:off x="3359131" y="2514600"/>
            <a:ext cx="1363115" cy="1147809"/>
          </a:xfrm>
          <a:prstGeom prst="diamond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is-IS" sz="1200" dirty="0"/>
              <a:t>vantar vatn í ketilinn</a:t>
            </a:r>
            <a:r>
              <a:rPr lang="en-GB" sz="1200" dirty="0"/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EC91C2-51AC-6507-A4D1-16F3DC5B054C}"/>
              </a:ext>
            </a:extLst>
          </p:cNvPr>
          <p:cNvSpPr/>
          <p:nvPr/>
        </p:nvSpPr>
        <p:spPr>
          <a:xfrm>
            <a:off x="3336353" y="4064084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is-IS" sz="1600" dirty="0"/>
              <a:t>setja vatn í ketilinn</a:t>
            </a:r>
            <a:endParaRPr lang="en-GB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0450C-AA25-FCC5-CBFD-8AC5EFFD4881}"/>
              </a:ext>
            </a:extLst>
          </p:cNvPr>
          <p:cNvSpPr/>
          <p:nvPr/>
        </p:nvSpPr>
        <p:spPr>
          <a:xfrm>
            <a:off x="2047097" y="5038479"/>
            <a:ext cx="1408670" cy="67275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 err="1"/>
              <a:t>Aðgerð</a:t>
            </a:r>
            <a:r>
              <a:rPr lang="en-GB" dirty="0"/>
              <a:t> 2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8E6CFB59-DED1-BBE5-4019-F7F4729A894E}"/>
              </a:ext>
            </a:extLst>
          </p:cNvPr>
          <p:cNvCxnSpPr>
            <a:cxnSpLocks/>
            <a:stCxn id="5" idx="1"/>
            <a:endCxn id="12" idx="0"/>
          </p:cNvCxnSpPr>
          <p:nvPr/>
        </p:nvCxnSpPr>
        <p:spPr>
          <a:xfrm rot="10800000" flipV="1">
            <a:off x="2751433" y="3088505"/>
            <a:ext cx="607699" cy="194997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C026A34-26E4-9403-F05C-CE380B1BC673}"/>
              </a:ext>
            </a:extLst>
          </p:cNvPr>
          <p:cNvSpPr txBox="1"/>
          <p:nvPr/>
        </p:nvSpPr>
        <p:spPr>
          <a:xfrm>
            <a:off x="2654794" y="2649238"/>
            <a:ext cx="779337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nei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1A7D24-4C46-4B03-BF09-2AC1857543E1}"/>
              </a:ext>
            </a:extLst>
          </p:cNvPr>
          <p:cNvSpPr txBox="1"/>
          <p:nvPr/>
        </p:nvSpPr>
        <p:spPr>
          <a:xfrm>
            <a:off x="3966830" y="3520401"/>
            <a:ext cx="618090" cy="53604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 err="1"/>
              <a:t>já</a:t>
            </a:r>
            <a:endParaRPr lang="en-GB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D4F83F5-C5CE-B0E7-4055-D843573A5313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040689" y="1919434"/>
            <a:ext cx="0" cy="59516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5A32AF9-8FD7-A3A3-B851-DF6FC1E621FE}"/>
              </a:ext>
            </a:extLst>
          </p:cNvPr>
          <p:cNvCxnSpPr>
            <a:cxnSpLocks/>
          </p:cNvCxnSpPr>
          <p:nvPr/>
        </p:nvCxnSpPr>
        <p:spPr>
          <a:xfrm>
            <a:off x="2751432" y="5711236"/>
            <a:ext cx="0" cy="391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B6B712E-37A8-9CBF-9C6B-FC82D880A346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 flipH="1">
            <a:off x="4040688" y="3662409"/>
            <a:ext cx="1" cy="4016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21FCCA1B-B489-3935-94C3-3935335A5ABD}"/>
              </a:ext>
            </a:extLst>
          </p:cNvPr>
          <p:cNvCxnSpPr>
            <a:cxnSpLocks/>
            <a:stCxn id="10" idx="2"/>
          </p:cNvCxnSpPr>
          <p:nvPr/>
        </p:nvCxnSpPr>
        <p:spPr>
          <a:xfrm rot="5400000" flipH="1">
            <a:off x="2740648" y="3436802"/>
            <a:ext cx="2600079" cy="12700"/>
          </a:xfrm>
          <a:prstGeom prst="bentConnector5">
            <a:avLst>
              <a:gd name="adj1" fmla="val -16871"/>
              <a:gd name="adj2" fmla="val -9048661"/>
              <a:gd name="adj3" fmla="val 99768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46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8430" y="1743688"/>
            <a:ext cx="4693165" cy="430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dirty="0"/>
              <a:t>Tína fram allt sem til þarf;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dirty="0"/>
              <a:t>Setja ketil í samband;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dirty="0"/>
              <a:t>Setja tepoka í bolla;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b="1" dirty="0">
                <a:solidFill>
                  <a:srgbClr val="0070C0"/>
                </a:solidFill>
              </a:rPr>
              <a:t>WHILE</a:t>
            </a:r>
            <a:r>
              <a:rPr lang="is-IS" dirty="0">
                <a:solidFill>
                  <a:srgbClr val="0070C0"/>
                </a:solidFill>
              </a:rPr>
              <a:t> (ketillinn er ekki fullur)</a:t>
            </a:r>
          </a:p>
          <a:p>
            <a:pPr marL="457200" lvl="2">
              <a:spcBef>
                <a:spcPts val="100"/>
              </a:spcBef>
              <a:spcAft>
                <a:spcPts val="100"/>
              </a:spcAft>
            </a:pPr>
            <a:r>
              <a:rPr lang="is-IS" dirty="0">
                <a:solidFill>
                  <a:srgbClr val="0070C0"/>
                </a:solidFill>
              </a:rPr>
              <a:t>	setja vatn í ketilinn;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dirty="0"/>
              <a:t>Bíða eftir að vatnið sjóði;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dirty="0"/>
              <a:t>Hella vatni í bollann;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dirty="0"/>
              <a:t>Hreyfa pokann í vatninu;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b="1" dirty="0">
                <a:solidFill>
                  <a:srgbClr val="0070C0"/>
                </a:solidFill>
              </a:rPr>
              <a:t>IF</a:t>
            </a:r>
            <a:r>
              <a:rPr lang="is-IS" dirty="0">
                <a:solidFill>
                  <a:srgbClr val="0070C0"/>
                </a:solidFill>
              </a:rPr>
              <a:t> (ég vil mjólk)</a:t>
            </a:r>
          </a:p>
          <a:p>
            <a:pPr marL="457200" lvl="2">
              <a:spcBef>
                <a:spcPts val="100"/>
              </a:spcBef>
              <a:spcAft>
                <a:spcPts val="100"/>
              </a:spcAft>
            </a:pPr>
            <a:r>
              <a:rPr lang="is-IS" dirty="0">
                <a:solidFill>
                  <a:srgbClr val="0070C0"/>
                </a:solidFill>
              </a:rPr>
              <a:t>	Bæta mjólk í bollann;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b="1" dirty="0">
                <a:solidFill>
                  <a:srgbClr val="0070C0"/>
                </a:solidFill>
              </a:rPr>
              <a:t>ELSE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dirty="0">
                <a:solidFill>
                  <a:srgbClr val="0070C0"/>
                </a:solidFill>
              </a:rPr>
              <a:t> 	 Bæta köldu vatni í bollann;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dirty="0"/>
              <a:t>Bæta sykri í bollann;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is-IS" dirty="0"/>
              <a:t>Framreiða;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C87951-7810-6E4B-7DAB-A91AED0AD32F}"/>
              </a:ext>
            </a:extLst>
          </p:cNvPr>
          <p:cNvSpPr txBox="1"/>
          <p:nvPr/>
        </p:nvSpPr>
        <p:spPr>
          <a:xfrm>
            <a:off x="2489200" y="660400"/>
            <a:ext cx="4841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3600" dirty="0"/>
              <a:t>Búa til te</a:t>
            </a:r>
          </a:p>
        </p:txBody>
      </p:sp>
      <p:pic>
        <p:nvPicPr>
          <p:cNvPr id="10" name="Picture 2" descr="http://www.megaicons.net/static/img/icons_sizes/344/905/256/cup-of-tea-icon.png">
            <a:extLst>
              <a:ext uri="{FF2B5EF4-FFF2-40B4-BE49-F238E27FC236}">
                <a16:creationId xmlns:a16="http://schemas.microsoft.com/office/drawing/2014/main" id="{F3F3F6D0-AAB8-139F-EE80-B6019BB00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258" y="2842054"/>
            <a:ext cx="2107010" cy="21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row: Down 12">
            <a:extLst>
              <a:ext uri="{FF2B5EF4-FFF2-40B4-BE49-F238E27FC236}">
                <a16:creationId xmlns:a16="http://schemas.microsoft.com/office/drawing/2014/main" id="{FCBDB51C-525E-578B-BB86-9F46CF9F3AE1}"/>
              </a:ext>
            </a:extLst>
          </p:cNvPr>
          <p:cNvSpPr/>
          <p:nvPr/>
        </p:nvSpPr>
        <p:spPr>
          <a:xfrm>
            <a:off x="1894703" y="2103829"/>
            <a:ext cx="327454" cy="3583459"/>
          </a:xfrm>
          <a:prstGeom prst="downArrow">
            <a:avLst/>
          </a:prstGeom>
          <a:solidFill>
            <a:srgbClr val="48BE31"/>
          </a:solidFill>
          <a:ln>
            <a:solidFill>
              <a:srgbClr val="48BE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803E66D3-14D0-447C-4793-786615FDC077}"/>
              </a:ext>
            </a:extLst>
          </p:cNvPr>
          <p:cNvSpPr/>
          <p:nvPr/>
        </p:nvSpPr>
        <p:spPr>
          <a:xfrm>
            <a:off x="5900350" y="4151870"/>
            <a:ext cx="620927" cy="531341"/>
          </a:xfrm>
          <a:prstGeom prst="diamond">
            <a:avLst/>
          </a:prstGeom>
          <a:noFill/>
          <a:ln w="28575">
            <a:solidFill>
              <a:srgbClr val="48BE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48BE31"/>
                </a:solidFill>
              </a:rPr>
              <a:t>?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47E31E27-3668-9A22-1617-7F3C3F692F5C}"/>
              </a:ext>
            </a:extLst>
          </p:cNvPr>
          <p:cNvCxnSpPr>
            <a:stCxn id="14" idx="1"/>
          </p:cNvCxnSpPr>
          <p:nvPr/>
        </p:nvCxnSpPr>
        <p:spPr>
          <a:xfrm rot="10800000" flipV="1">
            <a:off x="5189838" y="4417540"/>
            <a:ext cx="710512" cy="216243"/>
          </a:xfrm>
          <a:prstGeom prst="bentConnector3">
            <a:avLst/>
          </a:prstGeom>
          <a:ln w="19050">
            <a:solidFill>
              <a:srgbClr val="48BE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D67EBDA7-67D9-21CB-1C69-FB2A235A3BE2}"/>
              </a:ext>
            </a:extLst>
          </p:cNvPr>
          <p:cNvCxnSpPr>
            <a:stCxn id="14" idx="2"/>
          </p:cNvCxnSpPr>
          <p:nvPr/>
        </p:nvCxnSpPr>
        <p:spPr>
          <a:xfrm rot="5400000">
            <a:off x="5731520" y="4777903"/>
            <a:ext cx="573987" cy="384603"/>
          </a:xfrm>
          <a:prstGeom prst="bentConnector3">
            <a:avLst>
              <a:gd name="adj1" fmla="val 100591"/>
            </a:avLst>
          </a:prstGeom>
          <a:ln w="19050">
            <a:solidFill>
              <a:srgbClr val="48BE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A0477FE-8204-34E2-0BD3-045A556C9756}"/>
              </a:ext>
            </a:extLst>
          </p:cNvPr>
          <p:cNvGrpSpPr/>
          <p:nvPr/>
        </p:nvGrpSpPr>
        <p:grpSpPr>
          <a:xfrm>
            <a:off x="5825404" y="2775981"/>
            <a:ext cx="695873" cy="531341"/>
            <a:chOff x="5921621" y="2716089"/>
            <a:chExt cx="791123" cy="60169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03335C2-3A94-57E7-F7FA-BFDAF616AE42}"/>
                </a:ext>
              </a:extLst>
            </p:cNvPr>
            <p:cNvSpPr/>
            <p:nvPr/>
          </p:nvSpPr>
          <p:spPr>
            <a:xfrm>
              <a:off x="6006928" y="2716089"/>
              <a:ext cx="620927" cy="601699"/>
            </a:xfrm>
            <a:prstGeom prst="ellipse">
              <a:avLst/>
            </a:prstGeom>
            <a:noFill/>
            <a:ln w="28575">
              <a:solidFill>
                <a:srgbClr val="48BE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5B5CC31-1A9B-5425-D4DD-E812B65AB7F4}"/>
                </a:ext>
              </a:extLst>
            </p:cNvPr>
            <p:cNvGrpSpPr/>
            <p:nvPr/>
          </p:nvGrpSpPr>
          <p:grpSpPr>
            <a:xfrm>
              <a:off x="6521277" y="2926556"/>
              <a:ext cx="191467" cy="90382"/>
              <a:chOff x="6521277" y="2926556"/>
              <a:chExt cx="191467" cy="90382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7F706676-CB0D-9960-1785-F847939582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27855" y="2926556"/>
                <a:ext cx="84889" cy="90382"/>
              </a:xfrm>
              <a:prstGeom prst="line">
                <a:avLst/>
              </a:prstGeom>
              <a:noFill/>
              <a:ln w="28575">
                <a:solidFill>
                  <a:srgbClr val="48BE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50B2D2DC-8880-06DA-1C80-C793B08694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521277" y="2955131"/>
                <a:ext cx="105742" cy="61807"/>
              </a:xfrm>
              <a:prstGeom prst="line">
                <a:avLst/>
              </a:prstGeom>
              <a:noFill/>
              <a:ln w="28575">
                <a:solidFill>
                  <a:srgbClr val="48BE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9A74FF4-7914-933A-FD9D-3F9AD896A49E}"/>
                </a:ext>
              </a:extLst>
            </p:cNvPr>
            <p:cNvGrpSpPr/>
            <p:nvPr/>
          </p:nvGrpSpPr>
          <p:grpSpPr>
            <a:xfrm flipV="1">
              <a:off x="5921621" y="3016938"/>
              <a:ext cx="170614" cy="81068"/>
              <a:chOff x="6542130" y="2935870"/>
              <a:chExt cx="170614" cy="81068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E6E710F-A75C-1A73-CB5B-0FCDD79BD8A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27855" y="2935870"/>
                <a:ext cx="84889" cy="81068"/>
              </a:xfrm>
              <a:prstGeom prst="line">
                <a:avLst/>
              </a:prstGeom>
              <a:noFill/>
              <a:ln w="28575">
                <a:solidFill>
                  <a:srgbClr val="48BE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2E2D26B1-0CA8-EAC1-713B-2AC7CD3C16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542130" y="2935870"/>
                <a:ext cx="84889" cy="81068"/>
              </a:xfrm>
              <a:prstGeom prst="line">
                <a:avLst/>
              </a:prstGeom>
              <a:noFill/>
              <a:ln w="28575">
                <a:solidFill>
                  <a:srgbClr val="48BE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23685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310</Words>
  <Application>Microsoft Office PowerPoint</Application>
  <PresentationFormat>Widescreen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Þórhallur Tómas Buchholz - VMA</cp:lastModifiedBy>
  <cp:revision>59</cp:revision>
  <dcterms:created xsi:type="dcterms:W3CDTF">2016-01-05T20:22:50Z</dcterms:created>
  <dcterms:modified xsi:type="dcterms:W3CDTF">2023-08-29T17:38:43Z</dcterms:modified>
</cp:coreProperties>
</file>