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E512-EBAB-13C1-1D1F-2796CAEF9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81114-C50A-EA04-18BA-E00EEF451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18E3F-27F6-B6A7-5403-83593633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C9412-4335-D518-FF6D-28D4BD14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7A1B-5A83-6CCF-672E-5DDAAF3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4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78FF-7D5F-1D47-75CB-7C5AEE70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4D626-EEC7-6AEC-2961-50514ADA3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8DA83-835B-58CF-77A7-2E6EC0D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D7FFE-5E78-8A33-B3F1-1916680F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C49FD-6793-58AB-6EF5-A5CB24F4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3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0FD20-B448-75F2-8D50-B245B1114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8CD50-3455-6C35-9C1F-77C25EAA6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4F357-5930-1035-7C1E-FA006FF5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7E05-91F6-A286-9B26-F2D14162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27704-8566-CB9B-AABB-DA499CAC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2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F160-38F6-2824-F2FD-9611BE15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3B01F-35D4-346B-8ADC-1EA167394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50E01-FB91-58B9-A1D6-DA647537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F3498-713A-63FE-9C1E-6D5D9B41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6BA74-5DF2-47AC-C1A6-2998035B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4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9A61-477E-E0AD-1A25-6B9F8D7C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A17AD-E00A-1258-0CB0-632A8A533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0B225-E9FD-FABF-EAD8-351C18CC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AD6CB-BE16-EB62-74A1-5951AD50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06337-F90B-7C0D-0381-D91AFB89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145E-2518-03FE-0BB2-343E95AD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2078-99A1-A25D-0FFF-187874B5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CDB2E-6083-F3CB-9180-679E1CE8A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392C9-E32D-14FE-4CAF-0A46E379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4915D-7FAE-346E-E5A6-33D897FF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7D004-E311-755B-D168-FBB2B4AE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4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58A2-24D5-1C2B-01D1-B4CC18CFF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61A86-5B5C-E5D0-1818-608A2A058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DAF40-864C-23BB-D281-12C71DD8F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226A8-E4A8-197E-7968-8941E3DD4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625BC-4719-C8C4-6B5D-82FF2EE2C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D1C62-D847-FA9D-0929-8017A6E35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93FC0-49EB-1F24-306A-0EBB0465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AF43FB-EE01-EE39-6545-54C405F4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1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B27C0-30B8-B36E-21B7-51CA21E8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82C4C-DD04-8F8E-B84A-F1C512C3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F7B87-9E39-0B3C-076A-3622197A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E449F-40F6-2478-613B-FE747591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80435-9FFD-4E2F-82A5-D3CE0C9B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7B5C9-6EFA-0901-7B8F-E7ED2475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F06B9-9E7E-4BEF-57C9-2DDCEC1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5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D66B-3777-3F0F-835B-E9058D82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710B6-0583-A25C-A865-574668C5A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58FAF-D04B-905D-8A26-110FA0E7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467F5-89E4-2970-859B-A421518F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411F4-2363-1D18-23AC-5DB34BF8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06156-1C0B-6EFA-F127-9B74EBC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6250-7F78-74CD-E453-CB5153C1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8A07A-E0AA-A33E-2EAA-66CD97601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70793-7B94-A3BA-07F3-5A0E45D82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C5DB2-EC43-1C38-A4DB-503FBB33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E0CB0-4235-CDD9-40E9-AF0B99D9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6620A-CBB4-6145-068D-448DE049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9399F-B8C7-6CDE-B519-E31D6B59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D3E40-0433-D7F7-E5E3-951022D23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D2E08-A260-1047-AB78-49387638B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1C10-8D0A-45DB-BF99-6E239B70314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8EA9-D0E6-0435-81FF-DF20522CB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D5AAB-8D6F-02E7-1792-5A05BD12C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6FF7-7EA9-4C10-BD91-4CADDF70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A2CF-BDF1-C899-CCE8-F6B29D502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Fagaðili og fulltrúi yfirvalda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E22B9-2B9A-56C8-355B-733333D17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/>
              <a:t>19. kafli.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4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F0A1-DE47-C6AD-48B5-741D358A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flokkast undir óvænt atvik og hvernig tengist það öryggi sjúklinga?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CBA1-4F8C-8C35-0582-2C34C6D80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6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F796-447B-F4A4-46A1-1C95F69F4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er þverfaglegt samstarf?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16BF8-16AD-985A-8835-B98DD1CA3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74BC-6EEB-4534-F4CF-6D4839C4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er lögræðissvipting?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D7AB6-B3AA-A9B5-63E2-CBEAFC5A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3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DB26-AA53-1C59-3C0F-3152DA7C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er átt við með sjálfsákvörðunarrétti?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C5AD1-0847-1756-2A41-7E31C949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70B9-29C0-6F63-D1FB-491DE2B8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felst í hugtakinu lífsgæði?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07B28-AD2E-BCE3-F706-D29BA6CA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1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F4D6-F399-A30C-3739-DA20DF6D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Skilgreiningar á fagaðila og fulltrúa yfirvalda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DD6C-095B-54A9-6464-ECC2A45F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8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234B2-3E3F-C3C8-D559-90FEB92B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Hvaða kröfur eru gerðar til fagaðila/fulltrúa yfirvalda?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804D-FF79-8CF9-C05D-78CA543DB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4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6A88B-CD80-13EC-BF8E-F8DFE180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Ábyrgðarsvið heilbrigðisstarfsfólks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CC8E-C2D5-2A0F-5D6E-B2F0410E8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6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F1B0-2806-4A09-CFD2-292FF44F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Hvaða hæfni þarf sjúkraliði að hafa?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B6698-C505-A66B-A8F4-6848B1E14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B1FE-F41E-60AC-C67C-2EC5489B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merkir að vera vanhæfur?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8D4E1-BC55-41CB-D857-77309E120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75FB-6807-E857-75B1-5BE4224A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Er í lagi að taka við gjöfum frá skjólstæðingum sínum og hver eru rökin fyrir svarinu?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6D40-213B-0788-3D16-B1281D607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9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0840-A1CF-E667-F363-9218F64E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felst í þagnarskyldu og hvað gerist ef hún er ekki virt?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9EB0-0011-6824-0B7A-135569707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4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310E-D158-5B05-668F-16CB9CE5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er upplýsingaskylda og tilfinningaskylda?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40240-45B1-7A40-FC6F-AA406017F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9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109</Words>
  <Application>Microsoft Office PowerPoint</Application>
  <PresentationFormat>Widescreen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Fagaðili og fulltrúi yfirvalda</vt:lpstr>
      <vt:lpstr>Skilgreiningar á fagaðila og fulltrúa yfirvalda</vt:lpstr>
      <vt:lpstr>Hvaða kröfur eru gerðar til fagaðila/fulltrúa yfirvalda?</vt:lpstr>
      <vt:lpstr>Ábyrgðarsvið heilbrigðisstarfsfólks</vt:lpstr>
      <vt:lpstr>Hvaða hæfni þarf sjúkraliði að hafa? </vt:lpstr>
      <vt:lpstr>Hvað merkir að vera vanhæfur?</vt:lpstr>
      <vt:lpstr>Er í lagi að taka við gjöfum frá skjólstæðingum sínum og hver eru rökin fyrir svarinu?</vt:lpstr>
      <vt:lpstr>Hvað felst í þagnarskyldu og hvað gerist ef hún er ekki virt?</vt:lpstr>
      <vt:lpstr>Hvað er upplýsingaskylda og tilfinningaskylda?</vt:lpstr>
      <vt:lpstr>Hvað flokkast undir óvænt atvik og hvernig tengist það öryggi sjúklinga?</vt:lpstr>
      <vt:lpstr>Hvað er þverfaglegt samstarf?</vt:lpstr>
      <vt:lpstr>Hvað er lögræðissvipting?</vt:lpstr>
      <vt:lpstr>Hvað er átt við með sjálfsákvörðunarrétti?</vt:lpstr>
      <vt:lpstr>Hvað felst í hugtakinu lífsgæði?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Fagaðili og fulltrúi yfirvalda</dc:title>
  <dc:creator>María Albína Tryggvadóttir -VMA</dc:creator>
  <cp:lastModifiedBy>María Albína Tryggvadóttir -VMA</cp:lastModifiedBy>
  <cp:revision>1</cp:revision>
  <dcterms:created xsi:type="dcterms:W3CDTF">2023-04-11T21:13:31Z</dcterms:created>
  <dcterms:modified xsi:type="dcterms:W3CDTF">2023-04-12T13:17:02Z</dcterms:modified>
</cp:coreProperties>
</file>