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8" r:id="rId3"/>
    <p:sldId id="259" r:id="rId4"/>
    <p:sldId id="260" r:id="rId5"/>
    <p:sldId id="261" r:id="rId6"/>
    <p:sldId id="275"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9144000" cy="6858000" type="screen4x3"/>
  <p:notesSz cx="6858000" cy="9180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57636C-3FEE-4BD6-A94B-D89FE937EDFE}" v="6" dt="2023-03-14T20:19:00.5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29" autoAdjust="0"/>
  </p:normalViewPr>
  <p:slideViewPr>
    <p:cSldViewPr snapToGrid="0">
      <p:cViewPr varScale="1">
        <p:scale>
          <a:sx n="58" d="100"/>
          <a:sy n="58" d="100"/>
        </p:scale>
        <p:origin x="15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B7FEF4-D63D-E801-B414-08AB70CC8B47}"/>
              </a:ext>
            </a:extLst>
          </p:cNvPr>
          <p:cNvSpPr txBox="1">
            <a:spLocks noGrp="1"/>
          </p:cNvSpPr>
          <p:nvPr>
            <p:ph type="hdr" sz="quarter"/>
          </p:nvPr>
        </p:nvSpPr>
        <p:spPr>
          <a:xfrm>
            <a:off x="0" y="0"/>
            <a:ext cx="2975760" cy="458640"/>
          </a:xfrm>
          <a:prstGeom prst="rect">
            <a:avLst/>
          </a:prstGeom>
          <a:noFill/>
          <a:ln>
            <a:noFill/>
          </a:ln>
        </p:spPr>
        <p:txBody>
          <a:bodyPr wrap="none" lIns="90000" tIns="45000" rIns="90000" bIns="45000"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3" name="Date Placeholder 2">
            <a:extLst>
              <a:ext uri="{FF2B5EF4-FFF2-40B4-BE49-F238E27FC236}">
                <a16:creationId xmlns:a16="http://schemas.microsoft.com/office/drawing/2014/main" id="{3CAFE28B-1C0C-AE1C-D052-FEE284F308AA}"/>
              </a:ext>
            </a:extLst>
          </p:cNvPr>
          <p:cNvSpPr txBox="1">
            <a:spLocks noGrp="1"/>
          </p:cNvSpPr>
          <p:nvPr>
            <p:ph type="dt" sz="quarter" idx="1"/>
          </p:nvPr>
        </p:nvSpPr>
        <p:spPr>
          <a:xfrm>
            <a:off x="3881880" y="0"/>
            <a:ext cx="2975760" cy="458640"/>
          </a:xfrm>
          <a:prstGeom prst="rect">
            <a:avLst/>
          </a:prstGeom>
          <a:noFill/>
          <a:ln>
            <a:noFill/>
          </a:ln>
        </p:spPr>
        <p:txBody>
          <a:bodyPr wrap="none" lIns="90000" tIns="45000" rIns="90000" bIns="45000"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4" name="Footer Placeholder 3">
            <a:extLst>
              <a:ext uri="{FF2B5EF4-FFF2-40B4-BE49-F238E27FC236}">
                <a16:creationId xmlns:a16="http://schemas.microsoft.com/office/drawing/2014/main" id="{675071E7-E774-73FB-BCBE-F189CC709986}"/>
              </a:ext>
            </a:extLst>
          </p:cNvPr>
          <p:cNvSpPr txBox="1">
            <a:spLocks noGrp="1"/>
          </p:cNvSpPr>
          <p:nvPr>
            <p:ph type="ftr" sz="quarter" idx="2"/>
          </p:nvPr>
        </p:nvSpPr>
        <p:spPr>
          <a:xfrm>
            <a:off x="0" y="8721000"/>
            <a:ext cx="2975760" cy="458640"/>
          </a:xfrm>
          <a:prstGeom prst="rect">
            <a:avLst/>
          </a:prstGeom>
          <a:noFill/>
          <a:ln>
            <a:noFill/>
          </a:ln>
        </p:spPr>
        <p:txBody>
          <a:bodyPr wrap="none" lIns="90000" tIns="45000" rIns="90000" bIns="45000" anchor="b"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5" name="Slide Number Placeholder 4">
            <a:extLst>
              <a:ext uri="{FF2B5EF4-FFF2-40B4-BE49-F238E27FC236}">
                <a16:creationId xmlns:a16="http://schemas.microsoft.com/office/drawing/2014/main" id="{346E7E05-5DEE-796F-31D6-5B29115E6133}"/>
              </a:ext>
            </a:extLst>
          </p:cNvPr>
          <p:cNvSpPr txBox="1">
            <a:spLocks noGrp="1"/>
          </p:cNvSpPr>
          <p:nvPr>
            <p:ph type="sldNum" sz="quarter" idx="3"/>
          </p:nvPr>
        </p:nvSpPr>
        <p:spPr>
          <a:xfrm>
            <a:off x="3881880" y="8721000"/>
            <a:ext cx="2975760" cy="458640"/>
          </a:xfrm>
          <a:prstGeom prst="rect">
            <a:avLst/>
          </a:prstGeom>
          <a:noFill/>
          <a:ln>
            <a:noFill/>
          </a:ln>
        </p:spPr>
        <p:txBody>
          <a:bodyPr wrap="none" lIns="90000" tIns="45000" rIns="90000" bIns="450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fld id="{1E48A83A-9793-48F8-908A-9CB2F2915C26}" type="slidenum">
              <a:t>‹#›</a:t>
            </a:fld>
            <a:endParaRPr lang="en-US" sz="1400" b="0" i="0" u="none" strike="noStrike" cap="none" baseline="0">
              <a:ln>
                <a:noFill/>
              </a:ln>
              <a:solidFill>
                <a:srgbClr val="000000"/>
              </a:solidFill>
              <a:latin typeface="Times New Roman" pitchFamily="18"/>
              <a:ea typeface="Droid Sans Fallback" pitchFamily="2"/>
              <a:cs typeface="Droid Sans Fallback" pitchFamily="2"/>
            </a:endParaRPr>
          </a:p>
        </p:txBody>
      </p:sp>
    </p:spTree>
    <p:extLst>
      <p:ext uri="{BB962C8B-B14F-4D97-AF65-F5344CB8AC3E}">
        <p14:creationId xmlns:p14="http://schemas.microsoft.com/office/powerpoint/2010/main" val="2179440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886737-6B57-1E85-4598-7544ECB12128}"/>
              </a:ext>
            </a:extLst>
          </p:cNvPr>
          <p:cNvSpPr>
            <a:spLocks noMove="1" noResize="1"/>
          </p:cNvSpPr>
          <p:nvPr/>
        </p:nvSpPr>
        <p:spPr>
          <a:xfrm>
            <a:off x="0" y="0"/>
            <a:ext cx="6858000" cy="9180000"/>
          </a:xfrm>
          <a:prstGeom prst="rect">
            <a:avLst/>
          </a:prstGeom>
          <a:solidFill>
            <a:srgbClr val="FFFFFF"/>
          </a:solidFill>
          <a:ln cap="sq">
            <a:noFill/>
            <a:prstDash val="solid"/>
          </a:ln>
        </p:spPr>
        <p:txBody>
          <a:bodyPr wrap="none" lIns="90000" tIns="45000" rIns="90000" bIns="45000" anchor="ctr" anchorCtr="1"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3" name="Freeform: Shape 2">
            <a:extLst>
              <a:ext uri="{FF2B5EF4-FFF2-40B4-BE49-F238E27FC236}">
                <a16:creationId xmlns:a16="http://schemas.microsoft.com/office/drawing/2014/main" id="{6BB4FC53-7465-5AA7-4CFE-F9F4A57EEA4C}"/>
              </a:ext>
            </a:extLst>
          </p:cNvPr>
          <p:cNvSpPr/>
          <p:nvPr/>
        </p:nvSpPr>
        <p:spPr>
          <a:xfrm>
            <a:off x="0" y="0"/>
            <a:ext cx="6858000" cy="918036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4" name="Freeform: Shape 3">
            <a:extLst>
              <a:ext uri="{FF2B5EF4-FFF2-40B4-BE49-F238E27FC236}">
                <a16:creationId xmlns:a16="http://schemas.microsoft.com/office/drawing/2014/main" id="{774590A0-5267-083E-404D-C3F8129B02F8}"/>
              </a:ext>
            </a:extLst>
          </p:cNvPr>
          <p:cNvSpPr/>
          <p:nvPr/>
        </p:nvSpPr>
        <p:spPr>
          <a:xfrm>
            <a:off x="0" y="0"/>
            <a:ext cx="6858000" cy="918036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5" name="Freeform: Shape 4">
            <a:extLst>
              <a:ext uri="{FF2B5EF4-FFF2-40B4-BE49-F238E27FC236}">
                <a16:creationId xmlns:a16="http://schemas.microsoft.com/office/drawing/2014/main" id="{3162B7F8-CEFE-9720-2D79-B7F5FA690533}"/>
              </a:ext>
            </a:extLst>
          </p:cNvPr>
          <p:cNvSpPr/>
          <p:nvPr/>
        </p:nvSpPr>
        <p:spPr>
          <a:xfrm>
            <a:off x="0" y="0"/>
            <a:ext cx="6858000" cy="918036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6" name="Freeform: Shape 5">
            <a:extLst>
              <a:ext uri="{FF2B5EF4-FFF2-40B4-BE49-F238E27FC236}">
                <a16:creationId xmlns:a16="http://schemas.microsoft.com/office/drawing/2014/main" id="{65B65998-75D6-190B-EB5A-750A5C0B4055}"/>
              </a:ext>
            </a:extLst>
          </p:cNvPr>
          <p:cNvSpPr/>
          <p:nvPr/>
        </p:nvSpPr>
        <p:spPr>
          <a:xfrm>
            <a:off x="0" y="0"/>
            <a:ext cx="6858000" cy="918036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7" name="Freeform: Shape 6">
            <a:extLst>
              <a:ext uri="{FF2B5EF4-FFF2-40B4-BE49-F238E27FC236}">
                <a16:creationId xmlns:a16="http://schemas.microsoft.com/office/drawing/2014/main" id="{443C0617-EDBA-5C52-B647-CEC75919F707}"/>
              </a:ext>
            </a:extLst>
          </p:cNvPr>
          <p:cNvSpPr/>
          <p:nvPr/>
        </p:nvSpPr>
        <p:spPr>
          <a:xfrm>
            <a:off x="0" y="0"/>
            <a:ext cx="6858000" cy="918036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8" name="Freeform: Shape 7">
            <a:extLst>
              <a:ext uri="{FF2B5EF4-FFF2-40B4-BE49-F238E27FC236}">
                <a16:creationId xmlns:a16="http://schemas.microsoft.com/office/drawing/2014/main" id="{D8A0E2F4-C04B-B2DC-4184-E07C66BB45BE}"/>
              </a:ext>
            </a:extLst>
          </p:cNvPr>
          <p:cNvSpPr/>
          <p:nvPr/>
        </p:nvSpPr>
        <p:spPr>
          <a:xfrm>
            <a:off x="0" y="0"/>
            <a:ext cx="6858000" cy="918036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9" name="Slide Image Placeholder 8">
            <a:extLst>
              <a:ext uri="{FF2B5EF4-FFF2-40B4-BE49-F238E27FC236}">
                <a16:creationId xmlns:a16="http://schemas.microsoft.com/office/drawing/2014/main" id="{BDCE25D1-6106-CFED-C795-2B25CC7AB807}"/>
              </a:ext>
            </a:extLst>
          </p:cNvPr>
          <p:cNvSpPr>
            <a:spLocks noGrp="1" noRot="1" noChangeAspect="1"/>
          </p:cNvSpPr>
          <p:nvPr>
            <p:ph type="sldImg" idx="2"/>
          </p:nvPr>
        </p:nvSpPr>
        <p:spPr>
          <a:xfrm>
            <a:off x="-11798640" y="-11798280"/>
            <a:ext cx="11788920" cy="12485520"/>
          </a:xfrm>
          <a:prstGeom prst="rect">
            <a:avLst/>
          </a:prstGeom>
          <a:noFill/>
          <a:ln>
            <a:noFill/>
            <a:prstDash val="solid"/>
          </a:ln>
        </p:spPr>
      </p:sp>
      <p:sp>
        <p:nvSpPr>
          <p:cNvPr id="10" name="Notes Placeholder 9">
            <a:extLst>
              <a:ext uri="{FF2B5EF4-FFF2-40B4-BE49-F238E27FC236}">
                <a16:creationId xmlns:a16="http://schemas.microsoft.com/office/drawing/2014/main" id="{7C26CDB3-5D82-E2C9-8556-E26B4D0E8ADA}"/>
              </a:ext>
            </a:extLst>
          </p:cNvPr>
          <p:cNvSpPr txBox="1">
            <a:spLocks noGrp="1"/>
          </p:cNvSpPr>
          <p:nvPr>
            <p:ph type="body" sz="quarter" idx="3"/>
          </p:nvPr>
        </p:nvSpPr>
        <p:spPr>
          <a:xfrm>
            <a:off x="685440" y="4360680"/>
            <a:ext cx="5475240" cy="4119480"/>
          </a:xfrm>
          <a:prstGeom prst="rect">
            <a:avLst/>
          </a:prstGeom>
          <a:noFill/>
          <a:ln>
            <a:noFill/>
          </a:ln>
        </p:spPr>
        <p:txBody>
          <a:bodyPr lIns="0" tIns="0" rIns="0" bIns="0" compatLnSpc="1"/>
          <a:lstStyle/>
          <a:p>
            <a:endParaRPr lang="en-US"/>
          </a:p>
        </p:txBody>
      </p:sp>
    </p:spTree>
    <p:extLst>
      <p:ext uri="{BB962C8B-B14F-4D97-AF65-F5344CB8AC3E}">
        <p14:creationId xmlns:p14="http://schemas.microsoft.com/office/powerpoint/2010/main" val="2842643650"/>
      </p:ext>
    </p:extLst>
  </p:cSld>
  <p:clrMap bg1="lt1" tx1="dk1" bg2="lt2" tx2="dk2" accent1="accent1" accent2="accent2" accent3="accent3" accent4="accent4" accent5="accent5" accent6="accent6" hlink="hlink" folHlink="folHlink"/>
  <p:notesStyle>
    <a:lvl1pPr marL="0" marR="0" indent="0" algn="l" hangingPunct="0">
      <a:lnSpc>
        <a:spcPct val="100000"/>
      </a:lnSpc>
      <a:spcBef>
        <a:spcPts val="448"/>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1200" b="0" i="0" u="none" strike="noStrike" cap="none" baseline="0">
        <a:ln>
          <a:noFill/>
        </a:ln>
        <a:solidFill>
          <a:srgbClr val="000000"/>
        </a:solidFill>
        <a:highlight>
          <a:scrgbClr r="0" g="0" b="0">
            <a:alpha val="0"/>
          </a:scrgbClr>
        </a:highlight>
        <a:latin typeface="Times New Roman"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E3AF08-A03B-8E8C-EE78-9B7575B44F36}"/>
              </a:ext>
            </a:extLst>
          </p:cNvPr>
          <p:cNvSpPr>
            <a:spLocks noGrp="1" noRot="1" noChangeAspect="1" noResize="1"/>
          </p:cNvSpPr>
          <p:nvPr>
            <p:ph type="sldImg"/>
          </p:nvPr>
        </p:nvSpPr>
        <p:spPr>
          <a:xfrm>
            <a:off x="1440" y="0"/>
            <a:ext cx="1800" cy="1440"/>
          </a:xfrm>
          <a:solidFill>
            <a:srgbClr val="729FCF"/>
          </a:solidFill>
          <a:ln w="25400">
            <a:solidFill>
              <a:srgbClr val="3465A4"/>
            </a:solidFill>
            <a:prstDash val="solid"/>
          </a:ln>
        </p:spPr>
      </p:sp>
      <p:sp>
        <p:nvSpPr>
          <p:cNvPr id="3" name="Freeform: Shape 2">
            <a:extLst>
              <a:ext uri="{FF2B5EF4-FFF2-40B4-BE49-F238E27FC236}">
                <a16:creationId xmlns:a16="http://schemas.microsoft.com/office/drawing/2014/main" id="{24F7F687-E83C-3F66-DEC4-6EE9688E5CF4}"/>
              </a:ext>
            </a:extLst>
          </p:cNvPr>
          <p:cNvSpPr/>
          <p:nvPr/>
        </p:nvSpPr>
        <p:spPr>
          <a:xfrm>
            <a:off x="685799" y="4361040"/>
            <a:ext cx="5486399" cy="4130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7C626D3D-450C-F5D2-E336-1428298889DF}"/>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13981952-6284-42C3-848B-9DF42ACA1021}" type="slidenum">
              <a:t>10</a:t>
            </a:fld>
            <a:endParaRPr lang="en-US" sz="1200" b="0" i="0" u="none" strike="noStrike" cap="none" baseline="0">
              <a:ln>
                <a:noFill/>
              </a:ln>
              <a:solidFill>
                <a:srgbClr val="000000"/>
              </a:solidFill>
              <a:latin typeface="Arial" pitchFamily="2"/>
              <a:ea typeface="DejaVu Sans" pitchFamily="2"/>
              <a:cs typeface="DejaVu Sans" pitchFamily="2"/>
            </a:endParaRPr>
          </a:p>
        </p:txBody>
      </p:sp>
      <p:sp>
        <p:nvSpPr>
          <p:cNvPr id="3" name="Slide Image Placeholder 2">
            <a:extLst>
              <a:ext uri="{FF2B5EF4-FFF2-40B4-BE49-F238E27FC236}">
                <a16:creationId xmlns:a16="http://schemas.microsoft.com/office/drawing/2014/main" id="{92A4E866-404B-A955-EB2A-9D5179532387}"/>
              </a:ext>
            </a:extLst>
          </p:cNvPr>
          <p:cNvSpPr>
            <a:spLocks noGrp="1" noRot="1" noChangeAspect="1" noResize="1"/>
          </p:cNvSpPr>
          <p:nvPr>
            <p:ph type="sldImg"/>
          </p:nvPr>
        </p:nvSpPr>
        <p:spPr>
          <a:xfrm>
            <a:off x="1143000" y="685800"/>
            <a:ext cx="4570413" cy="3427413"/>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3BBFEF2C-7E25-433F-5836-4EBCB5424230}"/>
              </a:ext>
            </a:extLst>
          </p:cNvPr>
          <p:cNvSpPr/>
          <p:nvPr/>
        </p:nvSpPr>
        <p:spPr>
          <a:xfrm>
            <a:off x="685799" y="4343400"/>
            <a:ext cx="5484960" cy="411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FFFFFF"/>
              </a:solidFill>
              <a:latin typeface="Arial" pitchFamily="2"/>
              <a:ea typeface="Droid Sans Fallback" pitchFamily="2"/>
              <a:cs typeface="Droid Sans Fallback" pitchFamily="2"/>
            </a:endParaRPr>
          </a:p>
        </p:txBody>
      </p:sp>
      <p:sp>
        <p:nvSpPr>
          <p:cNvPr id="5" name="Notes Placeholder 4">
            <a:extLst>
              <a:ext uri="{FF2B5EF4-FFF2-40B4-BE49-F238E27FC236}">
                <a16:creationId xmlns:a16="http://schemas.microsoft.com/office/drawing/2014/main" id="{692729D3-378C-2D0E-54F6-A22EF1E88997}"/>
              </a:ext>
            </a:extLst>
          </p:cNvPr>
          <p:cNvSpPr>
            <a:spLocks noGrp="1"/>
          </p:cNvSpPr>
          <p:nvPr>
            <p:ph type="body" idx="1"/>
          </p:nvPr>
        </p:nvSpPr>
        <p:spPr/>
        <p:txBody>
          <a:bodyPr/>
          <a:lstStyle/>
          <a:p>
            <a:r>
              <a:rPr lang="is-IS" dirty="0"/>
              <a:t>Félagslegar grunnþarfir hvetja þig til athafna sem veita þér tilfinningu fyrir því að vera hluti af félagslegri heild. Slíka samkennd færðu bæði í vinnu og við tómstundaiðkun.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18C60F15-B457-A928-E46E-FBCDCD1660B9}"/>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615CFEDD-0BCE-4793-ACA7-2E267125177E}" type="slidenum">
              <a:t>11</a:t>
            </a:fld>
            <a:endParaRPr lang="en-US" sz="1200" b="0" i="0" u="none" strike="noStrike" cap="none" baseline="0">
              <a:ln>
                <a:noFill/>
              </a:ln>
              <a:solidFill>
                <a:srgbClr val="000000"/>
              </a:solidFill>
              <a:latin typeface="Arial" pitchFamily="2"/>
              <a:ea typeface="DejaVu Sans" pitchFamily="2"/>
              <a:cs typeface="DejaVu Sans" pitchFamily="2"/>
            </a:endParaRPr>
          </a:p>
        </p:txBody>
      </p:sp>
      <p:sp>
        <p:nvSpPr>
          <p:cNvPr id="3" name="Slide Image Placeholder 2">
            <a:extLst>
              <a:ext uri="{FF2B5EF4-FFF2-40B4-BE49-F238E27FC236}">
                <a16:creationId xmlns:a16="http://schemas.microsoft.com/office/drawing/2014/main" id="{BFA087DA-E57E-C630-F9BD-A628AB606EE3}"/>
              </a:ext>
            </a:extLst>
          </p:cNvPr>
          <p:cNvSpPr>
            <a:spLocks noGrp="1" noRot="1" noChangeAspect="1" noResize="1"/>
          </p:cNvSpPr>
          <p:nvPr>
            <p:ph type="sldImg"/>
          </p:nvPr>
        </p:nvSpPr>
        <p:spPr>
          <a:xfrm>
            <a:off x="1143000" y="685800"/>
            <a:ext cx="4570413" cy="3427413"/>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8AA339E4-4C66-5255-CF71-DCFFA58DAC54}"/>
              </a:ext>
            </a:extLst>
          </p:cNvPr>
          <p:cNvSpPr/>
          <p:nvPr/>
        </p:nvSpPr>
        <p:spPr>
          <a:xfrm>
            <a:off x="685799" y="4343400"/>
            <a:ext cx="5484960" cy="411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FFFFFF"/>
              </a:solidFill>
              <a:latin typeface="Arial" pitchFamily="2"/>
              <a:ea typeface="Droid Sans Fallback" pitchFamily="2"/>
              <a:cs typeface="Droid Sans Fallback" pitchFamily="2"/>
            </a:endParaRPr>
          </a:p>
        </p:txBody>
      </p:sp>
      <p:sp>
        <p:nvSpPr>
          <p:cNvPr id="5" name="Notes Placeholder 4">
            <a:extLst>
              <a:ext uri="{FF2B5EF4-FFF2-40B4-BE49-F238E27FC236}">
                <a16:creationId xmlns:a16="http://schemas.microsoft.com/office/drawing/2014/main" id="{124F64EE-FBC5-47A2-2484-46416FD48367}"/>
              </a:ext>
            </a:extLst>
          </p:cNvPr>
          <p:cNvSpPr>
            <a:spLocks noGrp="1"/>
          </p:cNvSpPr>
          <p:nvPr>
            <p:ph type="body" idx="1"/>
          </p:nvPr>
        </p:nvSpPr>
        <p:spPr/>
        <p:txBody>
          <a:bodyPr/>
          <a:lstStyle/>
          <a:p>
            <a:r>
              <a:rPr lang="is-IS" dirty="0"/>
              <a:t>Frammistöðuþörfin virkar sem hvati til að gera eitthvað fyrir sjálfan sig eða aðra, t.d. Virkni tómstundum, vinna eða nám. Skiptir máli fyrir sjálfstraustið að fá hrós fyrir frammistöðu sína. </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30F43D68-7CAB-0400-1624-4F52E1B98546}"/>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37814339-8570-482E-9296-9C85FC0693F1}" type="slidenum">
              <a:t>12</a:t>
            </a:fld>
            <a:endParaRPr lang="en-US" sz="1200" b="0" i="0" u="none" strike="noStrike" cap="none" baseline="0">
              <a:ln>
                <a:noFill/>
              </a:ln>
              <a:solidFill>
                <a:srgbClr val="000000"/>
              </a:solidFill>
              <a:latin typeface="Arial" pitchFamily="2"/>
              <a:ea typeface="DejaVu Sans" pitchFamily="2"/>
              <a:cs typeface="DejaVu Sans" pitchFamily="2"/>
            </a:endParaRPr>
          </a:p>
        </p:txBody>
      </p:sp>
      <p:sp>
        <p:nvSpPr>
          <p:cNvPr id="3" name="Slide Image Placeholder 2">
            <a:extLst>
              <a:ext uri="{FF2B5EF4-FFF2-40B4-BE49-F238E27FC236}">
                <a16:creationId xmlns:a16="http://schemas.microsoft.com/office/drawing/2014/main" id="{53C8701C-CA31-4C58-DAF6-7955FAA7E680}"/>
              </a:ext>
            </a:extLst>
          </p:cNvPr>
          <p:cNvSpPr>
            <a:spLocks noGrp="1" noRot="1" noChangeAspect="1" noResize="1"/>
          </p:cNvSpPr>
          <p:nvPr>
            <p:ph type="sldImg"/>
          </p:nvPr>
        </p:nvSpPr>
        <p:spPr>
          <a:xfrm>
            <a:off x="1143000" y="685800"/>
            <a:ext cx="4570413" cy="3427413"/>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B6707228-A345-B00A-2E5E-3EB382717613}"/>
              </a:ext>
            </a:extLst>
          </p:cNvPr>
          <p:cNvSpPr/>
          <p:nvPr/>
        </p:nvSpPr>
        <p:spPr>
          <a:xfrm>
            <a:off x="685799" y="4343400"/>
            <a:ext cx="5484960" cy="411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FFFFFF"/>
              </a:solidFill>
              <a:latin typeface="Arial" pitchFamily="2"/>
              <a:ea typeface="Droid Sans Fallback" pitchFamily="2"/>
              <a:cs typeface="Droid Sans Fallback" pitchFamily="2"/>
            </a:endParaRPr>
          </a:p>
        </p:txBody>
      </p:sp>
      <p:sp>
        <p:nvSpPr>
          <p:cNvPr id="5" name="Notes Placeholder 4">
            <a:extLst>
              <a:ext uri="{FF2B5EF4-FFF2-40B4-BE49-F238E27FC236}">
                <a16:creationId xmlns:a16="http://schemas.microsoft.com/office/drawing/2014/main" id="{8978307B-80BD-921B-1A1D-CB7F08A7E05A}"/>
              </a:ext>
            </a:extLst>
          </p:cNvPr>
          <p:cNvSpPr>
            <a:spLocks noGrp="1"/>
          </p:cNvSpPr>
          <p:nvPr>
            <p:ph type="body" idx="1"/>
          </p:nvPr>
        </p:nvSpPr>
        <p:spPr/>
        <p:txBody>
          <a:bodyPr/>
          <a:lstStyle/>
          <a:p>
            <a:r>
              <a:rPr lang="is-IS" dirty="0"/>
              <a:t>Þörfin fyrir sjálfsbirtingu knýr þig áfram til að finna stöðugt ný keppikefli í lífinu, spennandi að hafa eitthvað nýtt að keppa að og það veitir þér færi á að þróa nýjar hliðar á sjálfum þér</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622B9D1D-E324-9C9D-6714-86589F2D2BBD}"/>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06AF2B05-BFF9-4E40-BBC0-4D4AF4BFCDCD}" type="slidenum">
              <a:t>13</a:t>
            </a:fld>
            <a:endParaRPr lang="en-US" sz="1200" b="0" i="0" u="none" strike="noStrike" cap="none" baseline="0">
              <a:ln>
                <a:noFill/>
              </a:ln>
              <a:solidFill>
                <a:srgbClr val="000000"/>
              </a:solidFill>
              <a:latin typeface="Arial" pitchFamily="2"/>
              <a:ea typeface="DejaVu Sans" pitchFamily="2"/>
              <a:cs typeface="DejaVu Sans" pitchFamily="2"/>
            </a:endParaRPr>
          </a:p>
        </p:txBody>
      </p:sp>
      <p:sp>
        <p:nvSpPr>
          <p:cNvPr id="3" name="Slide Image Placeholder 2">
            <a:extLst>
              <a:ext uri="{FF2B5EF4-FFF2-40B4-BE49-F238E27FC236}">
                <a16:creationId xmlns:a16="http://schemas.microsoft.com/office/drawing/2014/main" id="{966CA697-1107-97F0-F71A-E34AEB6726CD}"/>
              </a:ext>
            </a:extLst>
          </p:cNvPr>
          <p:cNvSpPr>
            <a:spLocks noGrp="1" noRot="1" noChangeAspect="1" noResize="1"/>
          </p:cNvSpPr>
          <p:nvPr>
            <p:ph type="sldImg"/>
          </p:nvPr>
        </p:nvSpPr>
        <p:spPr>
          <a:xfrm>
            <a:off x="1143000" y="685800"/>
            <a:ext cx="4568825" cy="3425825"/>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33F49F40-B74F-F75B-1402-DD86405543F4}"/>
              </a:ext>
            </a:extLst>
          </p:cNvPr>
          <p:cNvSpPr/>
          <p:nvPr/>
        </p:nvSpPr>
        <p:spPr>
          <a:xfrm>
            <a:off x="685799" y="4343400"/>
            <a:ext cx="5483159" cy="411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FFFFFF"/>
              </a:solidFill>
              <a:latin typeface="Arial" pitchFamily="2"/>
              <a:ea typeface="Droid Sans Fallback" pitchFamily="2"/>
              <a:cs typeface="Droid Sans Fallback"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7E77C590-4787-892F-44F9-677EB8A4C2C0}"/>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65089031-19C6-4AF7-ADDF-A22833491BB5}" type="slidenum">
              <a:t>14</a:t>
            </a:fld>
            <a:endParaRPr lang="en-US" sz="1200" b="0" i="0" u="none" strike="noStrike" cap="none" baseline="0">
              <a:ln>
                <a:noFill/>
              </a:ln>
              <a:solidFill>
                <a:srgbClr val="000000"/>
              </a:solidFill>
              <a:latin typeface="Arial" pitchFamily="2"/>
              <a:ea typeface="DejaVu Sans" pitchFamily="2"/>
              <a:cs typeface="DejaVu Sans" pitchFamily="2"/>
            </a:endParaRPr>
          </a:p>
        </p:txBody>
      </p:sp>
      <p:sp>
        <p:nvSpPr>
          <p:cNvPr id="3" name="Slide Image Placeholder 2">
            <a:extLst>
              <a:ext uri="{FF2B5EF4-FFF2-40B4-BE49-F238E27FC236}">
                <a16:creationId xmlns:a16="http://schemas.microsoft.com/office/drawing/2014/main" id="{4DCF41E1-3EC7-1AE0-529D-A3B9778063B6}"/>
              </a:ext>
            </a:extLst>
          </p:cNvPr>
          <p:cNvSpPr>
            <a:spLocks noGrp="1" noRot="1" noChangeAspect="1" noResize="1"/>
          </p:cNvSpPr>
          <p:nvPr>
            <p:ph type="sldImg"/>
          </p:nvPr>
        </p:nvSpPr>
        <p:spPr>
          <a:xfrm>
            <a:off x="1143000" y="685800"/>
            <a:ext cx="4572000" cy="3429000"/>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1CE8EBE8-6F07-9435-B3BF-A5660F019E93}"/>
              </a:ext>
            </a:extLst>
          </p:cNvPr>
          <p:cNvSpPr/>
          <p:nvPr/>
        </p:nvSpPr>
        <p:spPr>
          <a:xfrm>
            <a:off x="685799" y="4343400"/>
            <a:ext cx="5486399" cy="4114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FFFFFF"/>
              </a:solidFill>
              <a:latin typeface="Arial" pitchFamily="2"/>
              <a:ea typeface="Droid Sans Fallback" pitchFamily="2"/>
              <a:cs typeface="Droid Sans Fallback"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D814F016-530E-2861-51FD-D9BD9588FF4D}"/>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62F848DA-A467-44F0-9E15-F62BA13A50F3}" type="slidenum">
              <a:t>15</a:t>
            </a:fld>
            <a:endParaRPr lang="en-US" sz="1200" b="0" i="0" u="none" strike="noStrike" cap="none" baseline="0">
              <a:ln>
                <a:noFill/>
              </a:ln>
              <a:solidFill>
                <a:srgbClr val="000000"/>
              </a:solidFill>
              <a:latin typeface="Times New Roman" pitchFamily="18"/>
              <a:ea typeface="DejaVu Sans" pitchFamily="2"/>
              <a:cs typeface="DejaVu Sans" pitchFamily="2"/>
            </a:endParaRPr>
          </a:p>
        </p:txBody>
      </p:sp>
      <p:sp>
        <p:nvSpPr>
          <p:cNvPr id="3" name="Slide Image Placeholder 2">
            <a:extLst>
              <a:ext uri="{FF2B5EF4-FFF2-40B4-BE49-F238E27FC236}">
                <a16:creationId xmlns:a16="http://schemas.microsoft.com/office/drawing/2014/main" id="{A6E7A808-F680-F65C-221E-D633401017DF}"/>
              </a:ext>
            </a:extLst>
          </p:cNvPr>
          <p:cNvSpPr>
            <a:spLocks noGrp="1" noRot="1" noChangeAspect="1" noResize="1"/>
          </p:cNvSpPr>
          <p:nvPr>
            <p:ph type="sldImg"/>
          </p:nvPr>
        </p:nvSpPr>
        <p:spPr>
          <a:xfrm>
            <a:off x="1143000" y="685800"/>
            <a:ext cx="4572000" cy="3429000"/>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3A1C839C-3FB2-0C56-FC1F-1FD5935A5E1A}"/>
              </a:ext>
            </a:extLst>
          </p:cNvPr>
          <p:cNvSpPr/>
          <p:nvPr/>
        </p:nvSpPr>
        <p:spPr>
          <a:xfrm>
            <a:off x="685799" y="4343400"/>
            <a:ext cx="5486399" cy="4114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5" name="Notes Placeholder 4">
            <a:extLst>
              <a:ext uri="{FF2B5EF4-FFF2-40B4-BE49-F238E27FC236}">
                <a16:creationId xmlns:a16="http://schemas.microsoft.com/office/drawing/2014/main" id="{923A7E32-3D7A-C7EA-1925-EF03D096B8EE}"/>
              </a:ext>
            </a:extLst>
          </p:cNvPr>
          <p:cNvSpPr>
            <a:spLocks noGrp="1"/>
          </p:cNvSpPr>
          <p:nvPr>
            <p:ph type="body" idx="1"/>
          </p:nvPr>
        </p:nvSpPr>
        <p:spPr/>
        <p:txBody>
          <a:bodyPr/>
          <a:lstStyle/>
          <a:p>
            <a:r>
              <a:rPr lang="is-IS" dirty="0"/>
              <a:t>Við sem heilbrigðisstarfsfólk</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513FDCD4-BB7D-4EAB-6649-56FE32D1524E}"/>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9D4FDDF1-97DF-4A5A-9481-AA7848D9022F}" type="slidenum">
              <a:t>16</a:t>
            </a:fld>
            <a:endParaRPr lang="en-US" sz="1200" b="0" i="0" u="none" strike="noStrike" cap="none" baseline="0">
              <a:ln>
                <a:noFill/>
              </a:ln>
              <a:solidFill>
                <a:srgbClr val="000000"/>
              </a:solidFill>
              <a:latin typeface="Times New Roman" pitchFamily="18"/>
              <a:ea typeface="DejaVu Sans" pitchFamily="2"/>
              <a:cs typeface="DejaVu Sans" pitchFamily="2"/>
            </a:endParaRPr>
          </a:p>
        </p:txBody>
      </p:sp>
      <p:sp>
        <p:nvSpPr>
          <p:cNvPr id="3" name="Slide Image Placeholder 2">
            <a:extLst>
              <a:ext uri="{FF2B5EF4-FFF2-40B4-BE49-F238E27FC236}">
                <a16:creationId xmlns:a16="http://schemas.microsoft.com/office/drawing/2014/main" id="{8C233086-3E27-777D-4814-EDD480095715}"/>
              </a:ext>
            </a:extLst>
          </p:cNvPr>
          <p:cNvSpPr>
            <a:spLocks noGrp="1" noRot="1" noChangeAspect="1" noResize="1"/>
          </p:cNvSpPr>
          <p:nvPr>
            <p:ph type="sldImg"/>
          </p:nvPr>
        </p:nvSpPr>
        <p:spPr>
          <a:xfrm>
            <a:off x="1143000" y="685800"/>
            <a:ext cx="4572000" cy="3429000"/>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B95BE486-E192-7D77-1BF2-40F1EE0D4B27}"/>
              </a:ext>
            </a:extLst>
          </p:cNvPr>
          <p:cNvSpPr/>
          <p:nvPr/>
        </p:nvSpPr>
        <p:spPr>
          <a:xfrm>
            <a:off x="685799" y="4343400"/>
            <a:ext cx="5486399" cy="4114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C4CAD267-51A1-0C75-5E30-F78572BD001E}"/>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C62D15EC-C173-42BF-B227-5672C4D421CC}" type="slidenum">
              <a:t>17</a:t>
            </a:fld>
            <a:endParaRPr lang="en-US" sz="1200" b="0" i="0" u="none" strike="noStrike" cap="none" baseline="0">
              <a:ln>
                <a:noFill/>
              </a:ln>
              <a:solidFill>
                <a:srgbClr val="000000"/>
              </a:solidFill>
              <a:latin typeface="Times New Roman" pitchFamily="18"/>
              <a:ea typeface="DejaVu Sans" pitchFamily="2"/>
              <a:cs typeface="DejaVu Sans" pitchFamily="2"/>
            </a:endParaRPr>
          </a:p>
        </p:txBody>
      </p:sp>
      <p:sp>
        <p:nvSpPr>
          <p:cNvPr id="3" name="Slide Image Placeholder 2">
            <a:extLst>
              <a:ext uri="{FF2B5EF4-FFF2-40B4-BE49-F238E27FC236}">
                <a16:creationId xmlns:a16="http://schemas.microsoft.com/office/drawing/2014/main" id="{E783C89F-DB57-A207-6570-22B71D14D846}"/>
              </a:ext>
            </a:extLst>
          </p:cNvPr>
          <p:cNvSpPr>
            <a:spLocks noGrp="1" noRot="1" noChangeAspect="1" noResize="1"/>
          </p:cNvSpPr>
          <p:nvPr>
            <p:ph type="sldImg"/>
          </p:nvPr>
        </p:nvSpPr>
        <p:spPr>
          <a:xfrm>
            <a:off x="1143000" y="685800"/>
            <a:ext cx="4572000" cy="3429000"/>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5670ACA5-8457-D9F1-9704-1D0E1CAE954F}"/>
              </a:ext>
            </a:extLst>
          </p:cNvPr>
          <p:cNvSpPr/>
          <p:nvPr/>
        </p:nvSpPr>
        <p:spPr>
          <a:xfrm>
            <a:off x="685799" y="4343400"/>
            <a:ext cx="5486399" cy="4114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946B9E9D-C21F-60CE-CCED-776D304D7789}"/>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BA820960-5A56-44D6-A3FA-DCCF17D6A43A}" type="slidenum">
              <a:t>18</a:t>
            </a:fld>
            <a:endParaRPr lang="en-US" sz="1200" b="0" i="0" u="none" strike="noStrike" cap="none" baseline="0">
              <a:ln>
                <a:noFill/>
              </a:ln>
              <a:solidFill>
                <a:srgbClr val="000000"/>
              </a:solidFill>
              <a:latin typeface="Times New Roman" pitchFamily="18"/>
              <a:ea typeface="DejaVu Sans" pitchFamily="2"/>
              <a:cs typeface="DejaVu Sans" pitchFamily="2"/>
            </a:endParaRPr>
          </a:p>
        </p:txBody>
      </p:sp>
      <p:sp>
        <p:nvSpPr>
          <p:cNvPr id="3" name="Slide Image Placeholder 2">
            <a:extLst>
              <a:ext uri="{FF2B5EF4-FFF2-40B4-BE49-F238E27FC236}">
                <a16:creationId xmlns:a16="http://schemas.microsoft.com/office/drawing/2014/main" id="{E2DE62CE-9543-5D9B-1958-35B71F397B93}"/>
              </a:ext>
            </a:extLst>
          </p:cNvPr>
          <p:cNvSpPr>
            <a:spLocks noGrp="1" noRot="1" noChangeAspect="1" noResize="1"/>
          </p:cNvSpPr>
          <p:nvPr>
            <p:ph type="sldImg"/>
          </p:nvPr>
        </p:nvSpPr>
        <p:spPr>
          <a:xfrm>
            <a:off x="1143000" y="685800"/>
            <a:ext cx="4570413" cy="3427413"/>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A3DFBE37-DE01-7153-EB8B-94E41ECB0C2C}"/>
              </a:ext>
            </a:extLst>
          </p:cNvPr>
          <p:cNvSpPr/>
          <p:nvPr/>
        </p:nvSpPr>
        <p:spPr>
          <a:xfrm>
            <a:off x="685799" y="4343400"/>
            <a:ext cx="5484960" cy="411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DE5010-EC56-8F39-B575-14FCCEFCC7EB}"/>
              </a:ext>
            </a:extLst>
          </p:cNvPr>
          <p:cNvSpPr>
            <a:spLocks noGrp="1" noRot="1" noChangeAspect="1" noResize="1"/>
          </p:cNvSpPr>
          <p:nvPr>
            <p:ph type="sldImg"/>
          </p:nvPr>
        </p:nvSpPr>
        <p:spPr>
          <a:xfrm>
            <a:off x="1144588" y="685800"/>
            <a:ext cx="4560887" cy="3421063"/>
          </a:xfrm>
          <a:solidFill>
            <a:srgbClr val="729FCF"/>
          </a:solidFill>
          <a:ln w="25400">
            <a:solidFill>
              <a:srgbClr val="3465A4"/>
            </a:solidFill>
            <a:prstDash val="solid"/>
          </a:ln>
        </p:spPr>
      </p:sp>
      <p:sp>
        <p:nvSpPr>
          <p:cNvPr id="3" name="Freeform: Shape 2">
            <a:extLst>
              <a:ext uri="{FF2B5EF4-FFF2-40B4-BE49-F238E27FC236}">
                <a16:creationId xmlns:a16="http://schemas.microsoft.com/office/drawing/2014/main" id="{1F63DE5C-F69B-5F0B-826B-F5E81679EDD0}"/>
              </a:ext>
            </a:extLst>
          </p:cNvPr>
          <p:cNvSpPr/>
          <p:nvPr/>
        </p:nvSpPr>
        <p:spPr>
          <a:xfrm>
            <a:off x="685799" y="4343400"/>
            <a:ext cx="5478479" cy="4106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4B2EDA-A518-F064-45F8-A5C820781868}"/>
              </a:ext>
            </a:extLst>
          </p:cNvPr>
          <p:cNvSpPr>
            <a:spLocks noGrp="1" noRot="1" noChangeAspect="1" noResize="1"/>
          </p:cNvSpPr>
          <p:nvPr>
            <p:ph type="sldImg"/>
          </p:nvPr>
        </p:nvSpPr>
        <p:spPr>
          <a:xfrm>
            <a:off x="-14227175" y="-11798300"/>
            <a:ext cx="16646525" cy="1248568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58A80CCB-DEFB-1424-E10D-328C76625CAB}"/>
              </a:ext>
            </a:extLst>
          </p:cNvPr>
          <p:cNvSpPr txBox="1">
            <a:spLocks noGrp="1"/>
          </p:cNvSpPr>
          <p:nvPr>
            <p:ph type="body" sz="quarter" idx="1"/>
          </p:nvPr>
        </p:nvSpPr>
        <p:spPr/>
        <p:txBody>
          <a:bodyPr/>
          <a:lstStyle/>
          <a:p>
            <a:r>
              <a:rPr lang="is-IS" dirty="0"/>
              <a:t>Daglegar athafnir eru einnig kallaðar ADL virkni (athafnir daglegs lífs). Og skiptast í þessi þrjú meginsvið. </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27175" y="-11798300"/>
            <a:ext cx="16646525" cy="12485688"/>
          </a:xfrm>
        </p:spPr>
      </p:sp>
      <p:sp>
        <p:nvSpPr>
          <p:cNvPr id="3" name="Notes Placeholder 2"/>
          <p:cNvSpPr>
            <a:spLocks noGrp="1"/>
          </p:cNvSpPr>
          <p:nvPr>
            <p:ph type="body" idx="1"/>
          </p:nvPr>
        </p:nvSpPr>
        <p:spPr/>
        <p:txBody>
          <a:bodyPr/>
          <a:lstStyle/>
          <a:p>
            <a:pPr marL="228600" indent="-228600">
              <a:buAutoNum type="arabicPeriod"/>
            </a:pPr>
            <a:r>
              <a:rPr lang="is-IS" dirty="0"/>
              <a:t>Athafnir eru allt sem þú gerir til að fullnægja þörfum þínum, allt sem þú tekur þér fyrir hendur frá því þú ferð á fætur á morgnana þar til þú ferð í háttinn á kvöldin. Sjálfsvitund er kjarninn í hverri einstakri manneskju, hún þroskast á löngum tíma og nærist á þeim gildum og viðhorfum sem við tileinkum okkur. Menning eru þeir siðir, venjur og skoðanir sem við tileinkum okkur þegar við erum hluti af hóp eða samfélagi. </a:t>
            </a:r>
          </a:p>
          <a:p>
            <a:pPr marL="228600" indent="-228600">
              <a:buAutoNum type="arabicPeriod"/>
            </a:pPr>
            <a:r>
              <a:rPr lang="en-US" dirty="0" err="1"/>
              <a:t>Persónulegar</a:t>
            </a:r>
            <a:r>
              <a:rPr lang="en-US" dirty="0"/>
              <a:t> </a:t>
            </a:r>
            <a:r>
              <a:rPr lang="en-US" dirty="0" err="1"/>
              <a:t>og</a:t>
            </a:r>
            <a:r>
              <a:rPr lang="en-US" dirty="0"/>
              <a:t> </a:t>
            </a:r>
            <a:r>
              <a:rPr lang="en-US" dirty="0" err="1"/>
              <a:t>daglegar</a:t>
            </a:r>
            <a:r>
              <a:rPr lang="en-US" dirty="0"/>
              <a:t> </a:t>
            </a:r>
            <a:r>
              <a:rPr lang="en-US" dirty="0" err="1"/>
              <a:t>athafnir</a:t>
            </a:r>
            <a:r>
              <a:rPr lang="en-US" dirty="0"/>
              <a:t>, </a:t>
            </a:r>
            <a:r>
              <a:rPr lang="en-US" dirty="0" err="1"/>
              <a:t>athafnir</a:t>
            </a:r>
            <a:r>
              <a:rPr lang="en-US" dirty="0"/>
              <a:t> </a:t>
            </a:r>
            <a:r>
              <a:rPr lang="en-US" dirty="0" err="1"/>
              <a:t>tengdar</a:t>
            </a:r>
            <a:r>
              <a:rPr lang="en-US" dirty="0"/>
              <a:t> </a:t>
            </a:r>
            <a:r>
              <a:rPr lang="en-US" dirty="0" err="1"/>
              <a:t>vinnu</a:t>
            </a:r>
            <a:r>
              <a:rPr lang="en-US" dirty="0"/>
              <a:t> </a:t>
            </a:r>
            <a:r>
              <a:rPr lang="en-US" dirty="0" err="1"/>
              <a:t>og</a:t>
            </a:r>
            <a:r>
              <a:rPr lang="en-US" dirty="0"/>
              <a:t> </a:t>
            </a:r>
            <a:r>
              <a:rPr lang="en-US" dirty="0" err="1"/>
              <a:t>námi</a:t>
            </a:r>
            <a:r>
              <a:rPr lang="en-US" dirty="0"/>
              <a:t>, </a:t>
            </a:r>
            <a:r>
              <a:rPr lang="en-US" dirty="0" err="1"/>
              <a:t>athafnir</a:t>
            </a:r>
            <a:r>
              <a:rPr lang="en-US" dirty="0"/>
              <a:t> í </a:t>
            </a:r>
            <a:r>
              <a:rPr lang="en-US" dirty="0" err="1"/>
              <a:t>tómstundum</a:t>
            </a:r>
            <a:r>
              <a:rPr lang="en-US" dirty="0"/>
              <a:t>. </a:t>
            </a:r>
          </a:p>
          <a:p>
            <a:pPr marL="228600" indent="-228600">
              <a:buAutoNum type="arabicPeriod"/>
            </a:pPr>
            <a:r>
              <a:rPr lang="en-US" dirty="0" err="1"/>
              <a:t>Við</a:t>
            </a:r>
            <a:r>
              <a:rPr lang="en-US" dirty="0"/>
              <a:t> </a:t>
            </a:r>
            <a:r>
              <a:rPr lang="en-US" dirty="0" err="1"/>
              <a:t>verðum</a:t>
            </a:r>
            <a:r>
              <a:rPr lang="en-US" dirty="0"/>
              <a:t> </a:t>
            </a:r>
            <a:r>
              <a:rPr lang="en-US" dirty="0" err="1"/>
              <a:t>fyrir</a:t>
            </a:r>
            <a:r>
              <a:rPr lang="en-US" dirty="0"/>
              <a:t> </a:t>
            </a:r>
            <a:r>
              <a:rPr lang="en-US" dirty="0" err="1"/>
              <a:t>áhrifum</a:t>
            </a:r>
            <a:r>
              <a:rPr lang="en-US" dirty="0"/>
              <a:t> </a:t>
            </a:r>
            <a:r>
              <a:rPr lang="en-US" dirty="0" err="1"/>
              <a:t>af</a:t>
            </a:r>
            <a:r>
              <a:rPr lang="en-US" dirty="0"/>
              <a:t> </a:t>
            </a:r>
            <a:r>
              <a:rPr lang="en-US" dirty="0" err="1"/>
              <a:t>umhverfi</a:t>
            </a:r>
            <a:r>
              <a:rPr lang="en-US" dirty="0"/>
              <a:t> </a:t>
            </a:r>
            <a:r>
              <a:rPr lang="en-US" dirty="0" err="1"/>
              <a:t>okkar</a:t>
            </a:r>
            <a:r>
              <a:rPr lang="en-US" dirty="0"/>
              <a:t>, </a:t>
            </a:r>
            <a:r>
              <a:rPr lang="en-US" dirty="0" err="1"/>
              <a:t>hvað</a:t>
            </a:r>
            <a:r>
              <a:rPr lang="en-US" dirty="0"/>
              <a:t> </a:t>
            </a:r>
            <a:r>
              <a:rPr lang="en-US" dirty="0" err="1"/>
              <a:t>foreldrar</a:t>
            </a:r>
            <a:r>
              <a:rPr lang="en-US" dirty="0"/>
              <a:t>, </a:t>
            </a:r>
            <a:r>
              <a:rPr lang="en-US" dirty="0" err="1"/>
              <a:t>systkini</a:t>
            </a:r>
            <a:r>
              <a:rPr lang="en-US" dirty="0"/>
              <a:t> </a:t>
            </a:r>
            <a:r>
              <a:rPr lang="en-US" dirty="0" err="1"/>
              <a:t>og</a:t>
            </a:r>
            <a:r>
              <a:rPr lang="en-US" dirty="0"/>
              <a:t> </a:t>
            </a:r>
            <a:r>
              <a:rPr lang="en-US" dirty="0" err="1"/>
              <a:t>vinir</a:t>
            </a:r>
            <a:r>
              <a:rPr lang="en-US" dirty="0"/>
              <a:t> </a:t>
            </a:r>
            <a:r>
              <a:rPr lang="en-US" dirty="0" err="1"/>
              <a:t>okkar</a:t>
            </a:r>
            <a:r>
              <a:rPr lang="en-US" dirty="0"/>
              <a:t> </a:t>
            </a:r>
            <a:r>
              <a:rPr lang="en-US" dirty="0" err="1"/>
              <a:t>gera</a:t>
            </a:r>
            <a:r>
              <a:rPr lang="en-US" dirty="0"/>
              <a:t>. </a:t>
            </a:r>
            <a:r>
              <a:rPr lang="en-US" dirty="0" err="1"/>
              <a:t>Menningin</a:t>
            </a:r>
            <a:r>
              <a:rPr lang="en-US" dirty="0"/>
              <a:t> </a:t>
            </a:r>
            <a:r>
              <a:rPr lang="en-US" dirty="0" err="1"/>
              <a:t>sem</a:t>
            </a:r>
            <a:r>
              <a:rPr lang="en-US" dirty="0"/>
              <a:t> </a:t>
            </a:r>
            <a:r>
              <a:rPr lang="en-US" dirty="0" err="1"/>
              <a:t>við</a:t>
            </a:r>
            <a:r>
              <a:rPr lang="en-US" dirty="0"/>
              <a:t> </a:t>
            </a:r>
            <a:r>
              <a:rPr lang="en-US" dirty="0" err="1"/>
              <a:t>hrærumst</a:t>
            </a:r>
            <a:r>
              <a:rPr lang="en-US" dirty="0"/>
              <a:t> í </a:t>
            </a:r>
            <a:r>
              <a:rPr lang="en-US" dirty="0" err="1"/>
              <a:t>setur</a:t>
            </a:r>
            <a:r>
              <a:rPr lang="en-US" dirty="0"/>
              <a:t> </a:t>
            </a:r>
            <a:r>
              <a:rPr lang="en-US" dirty="0" err="1"/>
              <a:t>sitt</a:t>
            </a:r>
            <a:r>
              <a:rPr lang="en-US" dirty="0"/>
              <a:t> mark á </a:t>
            </a:r>
            <a:r>
              <a:rPr lang="en-US" dirty="0" err="1"/>
              <a:t>okkur</a:t>
            </a:r>
            <a:r>
              <a:rPr lang="en-US" dirty="0"/>
              <a:t>. </a:t>
            </a:r>
          </a:p>
          <a:p>
            <a:pPr marL="228600" indent="-228600">
              <a:buAutoNum type="arabicPeriod"/>
            </a:pPr>
            <a:endParaRPr lang="en-US" dirty="0"/>
          </a:p>
        </p:txBody>
      </p:sp>
    </p:spTree>
    <p:extLst>
      <p:ext uri="{BB962C8B-B14F-4D97-AF65-F5344CB8AC3E}">
        <p14:creationId xmlns:p14="http://schemas.microsoft.com/office/powerpoint/2010/main" val="1126308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C63504-E6E5-9B5A-9D0E-04A93EE2F32C}"/>
              </a:ext>
            </a:extLst>
          </p:cNvPr>
          <p:cNvSpPr>
            <a:spLocks noGrp="1" noRot="1" noChangeAspect="1" noResize="1"/>
          </p:cNvSpPr>
          <p:nvPr>
            <p:ph type="sldImg"/>
          </p:nvPr>
        </p:nvSpPr>
        <p:spPr>
          <a:xfrm>
            <a:off x="-14227175" y="-11798300"/>
            <a:ext cx="16646525" cy="1248568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6F00C111-0A49-0EBD-8992-ADDBBD118669}"/>
              </a:ext>
            </a:extLst>
          </p:cNvPr>
          <p:cNvSpPr txBox="1">
            <a:spLocks noGrp="1"/>
          </p:cNvSpPr>
          <p:nvPr>
            <p:ph type="body" sz="quarter" idx="1"/>
          </p:nvPr>
        </p:nvSpPr>
        <p:spPr/>
        <p:txBody>
          <a:bodyPr/>
          <a:lstStyle/>
          <a:p>
            <a:r>
              <a:rPr lang="is-IS" dirty="0"/>
              <a:t>Flestar þessar athafnir valda okkur litlum heilabrotum, þær eru partur af daglegum venjum okkar og þær eru framkvæmdar umhugsunarlaust. Skapa degi okkar oft ákveðinn ramma.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9153B7-DF9F-10E4-8950-2FB55C011EC1}"/>
              </a:ext>
            </a:extLst>
          </p:cNvPr>
          <p:cNvSpPr>
            <a:spLocks noGrp="1" noRot="1" noChangeAspect="1" noResize="1"/>
          </p:cNvSpPr>
          <p:nvPr>
            <p:ph type="sldImg"/>
          </p:nvPr>
        </p:nvSpPr>
        <p:spPr>
          <a:xfrm>
            <a:off x="-14227175" y="-11798300"/>
            <a:ext cx="16646525" cy="1248568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409AA980-441C-522F-79B0-C971588A08B6}"/>
              </a:ext>
            </a:extLst>
          </p:cNvPr>
          <p:cNvSpPr txBox="1">
            <a:spLocks noGrp="1"/>
          </p:cNvSpPr>
          <p:nvPr>
            <p:ph type="body" sz="quarter" idx="1"/>
          </p:nvPr>
        </p:nvSpPr>
        <p:spPr/>
        <p:txBody>
          <a:bodyPr/>
          <a:lstStyle/>
          <a:p>
            <a:r>
              <a:rPr lang="is-IS" dirty="0"/>
              <a:t>Nám og vinna eru ríkir þættir í lífi margra. Þessi virkni á sinn þátt í því að halda daglegu lífi í vissum skorðum. </a:t>
            </a:r>
          </a:p>
          <a:p>
            <a:r>
              <a:rPr lang="is-IS" dirty="0"/>
              <a:t>Virknin gerir að verkjum að þú hefur einhverja þýðingu í augum annarra og þú finnur að þú og hæfileikar þínir koma að notum.</a:t>
            </a:r>
          </a:p>
          <a:p>
            <a:r>
              <a:rPr lang="is-IS" dirty="0"/>
              <a:t>Nám og menntun tryggja líka tekjur fyrir mat, húsnæði og tómstundaiðkun.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5E09F8-AE6F-3DDB-B7F1-B4ECCAFCA049}"/>
              </a:ext>
            </a:extLst>
          </p:cNvPr>
          <p:cNvSpPr>
            <a:spLocks noGrp="1" noRot="1" noChangeAspect="1" noResize="1"/>
          </p:cNvSpPr>
          <p:nvPr>
            <p:ph type="sldImg"/>
          </p:nvPr>
        </p:nvSpPr>
        <p:spPr>
          <a:xfrm>
            <a:off x="-14227175" y="-11798300"/>
            <a:ext cx="16646525" cy="1248568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B8453F1B-7360-71C0-2D6A-9BD42D7E287D}"/>
              </a:ext>
            </a:extLst>
          </p:cNvPr>
          <p:cNvSpPr txBox="1">
            <a:spLocks noGrp="1"/>
          </p:cNvSpPr>
          <p:nvPr>
            <p:ph type="body" sz="quarter" idx="1"/>
          </p:nvPr>
        </p:nvSpPr>
        <p:spPr/>
        <p:txBody>
          <a:bodyPr/>
          <a:lstStyle/>
          <a:p>
            <a:r>
              <a:rPr lang="is-IS" dirty="0"/>
              <a:t>Athafnir í tómstundum telst til virkni sem tengist sérstökum áhugamálum. </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27175" y="-11798300"/>
            <a:ext cx="16646525" cy="12485688"/>
          </a:xfrm>
        </p:spPr>
      </p:sp>
      <p:sp>
        <p:nvSpPr>
          <p:cNvPr id="3" name="Notes Placeholder 2"/>
          <p:cNvSpPr>
            <a:spLocks noGrp="1"/>
          </p:cNvSpPr>
          <p:nvPr>
            <p:ph type="body" idx="1"/>
          </p:nvPr>
        </p:nvSpPr>
        <p:spPr/>
        <p:txBody>
          <a:bodyPr/>
          <a:lstStyle/>
          <a:p>
            <a:r>
              <a:rPr lang="is-IS" dirty="0"/>
              <a:t>Sjálfsvitund er kjarninn í hverri einstakri manneskju, hún þroskast á löngum tíma og nærist á gildum og viðhorfum sem við höfum tileinkað okkur – ADL virkni á þátt í að næra sjálfsvitund þína. Við erum að sýna umheiminum hver við erum, hver áhugamál okkar eru. </a:t>
            </a:r>
          </a:p>
          <a:p>
            <a:r>
              <a:rPr lang="is-IS" dirty="0"/>
              <a:t>Menning eru þeir siðir, venjur og skðanir sem við tileinkum okkur þegar við erum hluti af hóp eða samfélagi – við verðum fyrir áhrifum af umhverfi okkar, hvað foreldrar, systkini og vinir hafa fyrir stafni. Það sem fólk velur sér að gera er mismunandi eftir því í hvaða menningarumhverfi það lifir. </a:t>
            </a:r>
          </a:p>
          <a:p>
            <a:r>
              <a:rPr lang="is-IS" dirty="0"/>
              <a:t>Þegar við erum virk halda skynfærin áfram að þroskast og heldur þeim við, skynfærin fá örvun því nú nemur stöðugt ný áreiti frá heiminum í kringum þig. Ef skynfærin starfa ekki eðlilega getur þá átt í erfiðleikum með venjulega ADL virkni. </a:t>
            </a:r>
            <a:endParaRPr lang="en-US" dirty="0"/>
          </a:p>
        </p:txBody>
      </p:sp>
    </p:spTree>
    <p:extLst>
      <p:ext uri="{BB962C8B-B14F-4D97-AF65-F5344CB8AC3E}">
        <p14:creationId xmlns:p14="http://schemas.microsoft.com/office/powerpoint/2010/main" val="3213625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9293DB-B140-DCAD-B510-1FF5CA9911CE}"/>
              </a:ext>
            </a:extLst>
          </p:cNvPr>
          <p:cNvSpPr>
            <a:spLocks noGrp="1" noRot="1" noChangeAspect="1" noResize="1"/>
          </p:cNvSpPr>
          <p:nvPr>
            <p:ph type="sldImg"/>
          </p:nvPr>
        </p:nvSpPr>
        <p:spPr>
          <a:xfrm>
            <a:off x="-14227175" y="-11798300"/>
            <a:ext cx="16646525" cy="1248568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E0D641BD-4A48-BF54-D950-4D6F666ABDA8}"/>
              </a:ext>
            </a:extLst>
          </p:cNvPr>
          <p:cNvSpPr txBox="1">
            <a:spLocks noGrp="1"/>
          </p:cNvSpPr>
          <p:nvPr>
            <p:ph type="body" sz="quarter" idx="1"/>
          </p:nvPr>
        </p:nvSpPr>
        <p:spPr/>
        <p:txBody>
          <a:bodyPr/>
          <a:lstStyle/>
          <a:p>
            <a:r>
              <a:rPr lang="is-IS" dirty="0"/>
              <a:t>Ef skortsþörfunun, eða grunnþörfunum er fullnægt gefst tækifæri til að mæta þroskaþörfunum.</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15E0EB57-367D-892F-3D36-06EBB9DA6F6B}"/>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72E31F14-5CCE-4808-BBFC-ECB402ABA0C5}" type="slidenum">
              <a:t>8</a:t>
            </a:fld>
            <a:endParaRPr lang="en-US" sz="1200" b="0" i="0" u="none" strike="noStrike" cap="none" baseline="0">
              <a:ln>
                <a:noFill/>
              </a:ln>
              <a:solidFill>
                <a:srgbClr val="000000"/>
              </a:solidFill>
              <a:latin typeface="Arial" pitchFamily="2"/>
              <a:ea typeface="DejaVu Sans" pitchFamily="2"/>
              <a:cs typeface="DejaVu Sans" pitchFamily="2"/>
            </a:endParaRPr>
          </a:p>
        </p:txBody>
      </p:sp>
      <p:sp>
        <p:nvSpPr>
          <p:cNvPr id="3" name="Slide Image Placeholder 2">
            <a:extLst>
              <a:ext uri="{FF2B5EF4-FFF2-40B4-BE49-F238E27FC236}">
                <a16:creationId xmlns:a16="http://schemas.microsoft.com/office/drawing/2014/main" id="{EC072B8F-BD26-36C1-E7EE-7B2338441D74}"/>
              </a:ext>
            </a:extLst>
          </p:cNvPr>
          <p:cNvSpPr>
            <a:spLocks noGrp="1" noRot="1" noChangeAspect="1" noResize="1"/>
          </p:cNvSpPr>
          <p:nvPr>
            <p:ph type="sldImg"/>
          </p:nvPr>
        </p:nvSpPr>
        <p:spPr>
          <a:xfrm>
            <a:off x="1143000" y="685800"/>
            <a:ext cx="4570413" cy="3427413"/>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DED69F20-BB06-C35D-26A8-348C32733810}"/>
              </a:ext>
            </a:extLst>
          </p:cNvPr>
          <p:cNvSpPr/>
          <p:nvPr/>
        </p:nvSpPr>
        <p:spPr>
          <a:xfrm>
            <a:off x="685799" y="4343400"/>
            <a:ext cx="5484960" cy="411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FFFFFF"/>
              </a:solidFill>
              <a:latin typeface="Arial" pitchFamily="2"/>
              <a:ea typeface="Droid Sans Fallback" pitchFamily="2"/>
              <a:cs typeface="Droid Sans Fallback" pitchFamily="2"/>
            </a:endParaRPr>
          </a:p>
        </p:txBody>
      </p:sp>
      <p:sp>
        <p:nvSpPr>
          <p:cNvPr id="5" name="Notes Placeholder 4">
            <a:extLst>
              <a:ext uri="{FF2B5EF4-FFF2-40B4-BE49-F238E27FC236}">
                <a16:creationId xmlns:a16="http://schemas.microsoft.com/office/drawing/2014/main" id="{CF4D22BE-CE49-94F2-D317-0904C244708E}"/>
              </a:ext>
            </a:extLst>
          </p:cNvPr>
          <p:cNvSpPr>
            <a:spLocks noGrp="1"/>
          </p:cNvSpPr>
          <p:nvPr>
            <p:ph type="body" idx="1"/>
          </p:nvPr>
        </p:nvSpPr>
        <p:spPr/>
        <p:txBody>
          <a:bodyPr/>
          <a:lstStyle/>
          <a:p>
            <a:r>
              <a:rPr lang="is-IS" dirty="0"/>
              <a:t>Líkamlegar grunnþarfir eru hvatinn að ýmsum athöfnum sem eru nauðsynlegar til að þér líði vel.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8B88E953-08A8-AD54-485E-30B51AE8833F}"/>
              </a:ext>
            </a:extLst>
          </p:cNvPr>
          <p:cNvSpPr/>
          <p:nvPr/>
        </p:nvSpPr>
        <p:spPr>
          <a:xfrm>
            <a:off x="3884759" y="8685360"/>
            <a:ext cx="2963879" cy="449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b" anchorCtr="0" compatLnSpc="1">
            <a:noAutofit/>
          </a:bodyPr>
          <a:lstStyle/>
          <a:p>
            <a:pPr marL="0" marR="0" lvl="0" indent="0" algn="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474A176A-D3BB-4265-90D6-B92E88C4E6F4}" type="slidenum">
              <a:t>9</a:t>
            </a:fld>
            <a:endParaRPr lang="en-US" sz="1200" b="0" i="0" u="none" strike="noStrike" cap="none" baseline="0">
              <a:ln>
                <a:noFill/>
              </a:ln>
              <a:solidFill>
                <a:srgbClr val="000000"/>
              </a:solidFill>
              <a:latin typeface="Arial" pitchFamily="2"/>
              <a:ea typeface="DejaVu Sans" pitchFamily="2"/>
              <a:cs typeface="DejaVu Sans" pitchFamily="2"/>
            </a:endParaRPr>
          </a:p>
        </p:txBody>
      </p:sp>
      <p:sp>
        <p:nvSpPr>
          <p:cNvPr id="3" name="Slide Image Placeholder 2">
            <a:extLst>
              <a:ext uri="{FF2B5EF4-FFF2-40B4-BE49-F238E27FC236}">
                <a16:creationId xmlns:a16="http://schemas.microsoft.com/office/drawing/2014/main" id="{6725C45F-C115-480D-7C37-330AAF3E131D}"/>
              </a:ext>
            </a:extLst>
          </p:cNvPr>
          <p:cNvSpPr>
            <a:spLocks noGrp="1" noRot="1" noChangeAspect="1" noResize="1"/>
          </p:cNvSpPr>
          <p:nvPr>
            <p:ph type="sldImg"/>
          </p:nvPr>
        </p:nvSpPr>
        <p:spPr>
          <a:xfrm>
            <a:off x="1143000" y="685800"/>
            <a:ext cx="4570413" cy="3427413"/>
          </a:xfrm>
          <a:solidFill>
            <a:srgbClr val="729FCF"/>
          </a:solidFill>
          <a:ln w="25400">
            <a:solidFill>
              <a:srgbClr val="3465A4"/>
            </a:solidFill>
            <a:prstDash val="solid"/>
          </a:ln>
        </p:spPr>
      </p:sp>
      <p:sp>
        <p:nvSpPr>
          <p:cNvPr id="4" name="Freeform: Shape 3">
            <a:extLst>
              <a:ext uri="{FF2B5EF4-FFF2-40B4-BE49-F238E27FC236}">
                <a16:creationId xmlns:a16="http://schemas.microsoft.com/office/drawing/2014/main" id="{4E617B5B-86ED-CE71-3F3B-0A1B963773A6}"/>
              </a:ext>
            </a:extLst>
          </p:cNvPr>
          <p:cNvSpPr/>
          <p:nvPr/>
        </p:nvSpPr>
        <p:spPr>
          <a:xfrm>
            <a:off x="685799" y="4343400"/>
            <a:ext cx="5484960" cy="411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1800" b="0" i="0" u="none" strike="noStrike" cap="none" baseline="0">
              <a:ln>
                <a:noFill/>
              </a:ln>
              <a:solidFill>
                <a:srgbClr val="FFFFFF"/>
              </a:solidFill>
              <a:latin typeface="Arial" pitchFamily="2"/>
              <a:ea typeface="Droid Sans Fallback" pitchFamily="2"/>
              <a:cs typeface="Droid Sans Fallback" pitchFamily="2"/>
            </a:endParaRPr>
          </a:p>
        </p:txBody>
      </p:sp>
      <p:sp>
        <p:nvSpPr>
          <p:cNvPr id="5" name="Notes Placeholder 4">
            <a:extLst>
              <a:ext uri="{FF2B5EF4-FFF2-40B4-BE49-F238E27FC236}">
                <a16:creationId xmlns:a16="http://schemas.microsoft.com/office/drawing/2014/main" id="{53E9EE06-3A7B-6E70-900E-CF1268815780}"/>
              </a:ext>
            </a:extLst>
          </p:cNvPr>
          <p:cNvSpPr>
            <a:spLocks noGrp="1"/>
          </p:cNvSpPr>
          <p:nvPr>
            <p:ph type="body" idx="1"/>
          </p:nvPr>
        </p:nvSpPr>
        <p:spPr/>
        <p:txBody>
          <a:bodyPr/>
          <a:lstStyle/>
          <a:p>
            <a:r>
              <a:rPr lang="is-IS" dirty="0"/>
              <a:t>Þörfin fyrir öryggi hvetur þig til virkni sem stuðlar að aukinni öryggiskennd og heldur lífi þínu í fyrirsjáanlegum skorðum</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D6B5-45F7-4E3D-97BB-995A988D171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4455F2-8434-86D7-18FB-52AF0CA4FFC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2C4215-045A-9B88-F9B8-1EBEF15304DB}"/>
              </a:ext>
            </a:extLst>
          </p:cNvPr>
          <p:cNvSpPr>
            <a:spLocks noGrp="1"/>
          </p:cNvSpPr>
          <p:nvPr>
            <p:ph type="dt" sz="half" idx="10"/>
          </p:nvPr>
        </p:nvSpPr>
        <p:spPr/>
        <p:txBody>
          <a:bodyPr/>
          <a:lstStyle/>
          <a:p>
            <a:pPr lvl="0"/>
            <a:endParaRPr lang="en-GB"/>
          </a:p>
        </p:txBody>
      </p:sp>
      <p:sp>
        <p:nvSpPr>
          <p:cNvPr id="5" name="Footer Placeholder 4">
            <a:extLst>
              <a:ext uri="{FF2B5EF4-FFF2-40B4-BE49-F238E27FC236}">
                <a16:creationId xmlns:a16="http://schemas.microsoft.com/office/drawing/2014/main" id="{6992A22A-4F45-A8DB-F8E8-B6E7BF55C230}"/>
              </a:ext>
            </a:extLst>
          </p:cNvPr>
          <p:cNvSpPr>
            <a:spLocks noGrp="1"/>
          </p:cNvSpPr>
          <p:nvPr>
            <p:ph type="ftr" sz="quarter" idx="11"/>
          </p:nvPr>
        </p:nvSpPr>
        <p:spPr/>
        <p:txBody>
          <a:bodyPr/>
          <a:lstStyle/>
          <a:p>
            <a:pPr lvl="0"/>
            <a:endParaRPr lang="en-GB"/>
          </a:p>
        </p:txBody>
      </p:sp>
      <p:sp>
        <p:nvSpPr>
          <p:cNvPr id="6" name="Slide Number Placeholder 5">
            <a:extLst>
              <a:ext uri="{FF2B5EF4-FFF2-40B4-BE49-F238E27FC236}">
                <a16:creationId xmlns:a16="http://schemas.microsoft.com/office/drawing/2014/main" id="{C2911F1C-96F3-3870-6914-B48CAC2C77DD}"/>
              </a:ext>
            </a:extLst>
          </p:cNvPr>
          <p:cNvSpPr>
            <a:spLocks noGrp="1"/>
          </p:cNvSpPr>
          <p:nvPr>
            <p:ph type="sldNum" sz="quarter" idx="12"/>
          </p:nvPr>
        </p:nvSpPr>
        <p:spPr/>
        <p:txBody>
          <a:bodyPr/>
          <a:lstStyle/>
          <a:p>
            <a:pPr lvl="0"/>
            <a:fld id="{D39274A2-2B56-4C09-94A9-E20B9579A253}" type="slidenum">
              <a:t>‹#›</a:t>
            </a:fld>
            <a:endParaRPr lang="en-GB"/>
          </a:p>
        </p:txBody>
      </p:sp>
    </p:spTree>
    <p:extLst>
      <p:ext uri="{BB962C8B-B14F-4D97-AF65-F5344CB8AC3E}">
        <p14:creationId xmlns:p14="http://schemas.microsoft.com/office/powerpoint/2010/main" val="32006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C4A68-C09B-C69D-2AB7-4D2DA7D9CE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93754C-25C5-FB38-F538-F78DAA7B48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ACBCD2-BE70-D62B-C6E6-C3B42CC45A4F}"/>
              </a:ext>
            </a:extLst>
          </p:cNvPr>
          <p:cNvSpPr>
            <a:spLocks noGrp="1"/>
          </p:cNvSpPr>
          <p:nvPr>
            <p:ph type="dt" sz="half" idx="10"/>
          </p:nvPr>
        </p:nvSpPr>
        <p:spPr/>
        <p:txBody>
          <a:bodyPr/>
          <a:lstStyle/>
          <a:p>
            <a:pPr lvl="0"/>
            <a:endParaRPr lang="en-GB"/>
          </a:p>
        </p:txBody>
      </p:sp>
      <p:sp>
        <p:nvSpPr>
          <p:cNvPr id="5" name="Footer Placeholder 4">
            <a:extLst>
              <a:ext uri="{FF2B5EF4-FFF2-40B4-BE49-F238E27FC236}">
                <a16:creationId xmlns:a16="http://schemas.microsoft.com/office/drawing/2014/main" id="{1BB3C44A-ED16-0347-F8F6-6117C2207EA6}"/>
              </a:ext>
            </a:extLst>
          </p:cNvPr>
          <p:cNvSpPr>
            <a:spLocks noGrp="1"/>
          </p:cNvSpPr>
          <p:nvPr>
            <p:ph type="ftr" sz="quarter" idx="11"/>
          </p:nvPr>
        </p:nvSpPr>
        <p:spPr/>
        <p:txBody>
          <a:bodyPr/>
          <a:lstStyle/>
          <a:p>
            <a:pPr lvl="0"/>
            <a:endParaRPr lang="en-GB"/>
          </a:p>
        </p:txBody>
      </p:sp>
      <p:sp>
        <p:nvSpPr>
          <p:cNvPr id="6" name="Slide Number Placeholder 5">
            <a:extLst>
              <a:ext uri="{FF2B5EF4-FFF2-40B4-BE49-F238E27FC236}">
                <a16:creationId xmlns:a16="http://schemas.microsoft.com/office/drawing/2014/main" id="{52C9D48C-C54E-1577-DA7F-E242F75F4513}"/>
              </a:ext>
            </a:extLst>
          </p:cNvPr>
          <p:cNvSpPr>
            <a:spLocks noGrp="1"/>
          </p:cNvSpPr>
          <p:nvPr>
            <p:ph type="sldNum" sz="quarter" idx="12"/>
          </p:nvPr>
        </p:nvSpPr>
        <p:spPr/>
        <p:txBody>
          <a:bodyPr/>
          <a:lstStyle/>
          <a:p>
            <a:pPr lvl="0"/>
            <a:fld id="{D84811E1-21E2-455E-B433-69337487450D}" type="slidenum">
              <a:t>‹#›</a:t>
            </a:fld>
            <a:endParaRPr lang="en-GB"/>
          </a:p>
        </p:txBody>
      </p:sp>
    </p:spTree>
    <p:extLst>
      <p:ext uri="{BB962C8B-B14F-4D97-AF65-F5344CB8AC3E}">
        <p14:creationId xmlns:p14="http://schemas.microsoft.com/office/powerpoint/2010/main" val="353676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0F6CEB-587E-F71F-D821-76A1C7E37CAC}"/>
              </a:ext>
            </a:extLst>
          </p:cNvPr>
          <p:cNvSpPr>
            <a:spLocks noGrp="1"/>
          </p:cNvSpPr>
          <p:nvPr>
            <p:ph type="title" orient="vert"/>
          </p:nvPr>
        </p:nvSpPr>
        <p:spPr>
          <a:xfrm>
            <a:off x="6507163" y="609600"/>
            <a:ext cx="1939925" cy="54752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0021BE-3CC6-4A53-B08A-C312298030EF}"/>
              </a:ext>
            </a:extLst>
          </p:cNvPr>
          <p:cNvSpPr>
            <a:spLocks noGrp="1"/>
          </p:cNvSpPr>
          <p:nvPr>
            <p:ph type="body" orient="vert" idx="1"/>
          </p:nvPr>
        </p:nvSpPr>
        <p:spPr>
          <a:xfrm>
            <a:off x="685800" y="609600"/>
            <a:ext cx="5668963" cy="5475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C3E41-0A8D-2CE0-BBC4-5D0C5001C43C}"/>
              </a:ext>
            </a:extLst>
          </p:cNvPr>
          <p:cNvSpPr>
            <a:spLocks noGrp="1"/>
          </p:cNvSpPr>
          <p:nvPr>
            <p:ph type="dt" sz="half" idx="10"/>
          </p:nvPr>
        </p:nvSpPr>
        <p:spPr/>
        <p:txBody>
          <a:bodyPr/>
          <a:lstStyle/>
          <a:p>
            <a:pPr lvl="0"/>
            <a:endParaRPr lang="en-GB"/>
          </a:p>
        </p:txBody>
      </p:sp>
      <p:sp>
        <p:nvSpPr>
          <p:cNvPr id="5" name="Footer Placeholder 4">
            <a:extLst>
              <a:ext uri="{FF2B5EF4-FFF2-40B4-BE49-F238E27FC236}">
                <a16:creationId xmlns:a16="http://schemas.microsoft.com/office/drawing/2014/main" id="{824242A9-E6AC-24B1-9D8B-660079BA5258}"/>
              </a:ext>
            </a:extLst>
          </p:cNvPr>
          <p:cNvSpPr>
            <a:spLocks noGrp="1"/>
          </p:cNvSpPr>
          <p:nvPr>
            <p:ph type="ftr" sz="quarter" idx="11"/>
          </p:nvPr>
        </p:nvSpPr>
        <p:spPr/>
        <p:txBody>
          <a:bodyPr/>
          <a:lstStyle/>
          <a:p>
            <a:pPr lvl="0"/>
            <a:endParaRPr lang="en-GB"/>
          </a:p>
        </p:txBody>
      </p:sp>
      <p:sp>
        <p:nvSpPr>
          <p:cNvPr id="6" name="Slide Number Placeholder 5">
            <a:extLst>
              <a:ext uri="{FF2B5EF4-FFF2-40B4-BE49-F238E27FC236}">
                <a16:creationId xmlns:a16="http://schemas.microsoft.com/office/drawing/2014/main" id="{F9B7D357-11D4-5A0B-495A-EB7096866187}"/>
              </a:ext>
            </a:extLst>
          </p:cNvPr>
          <p:cNvSpPr>
            <a:spLocks noGrp="1"/>
          </p:cNvSpPr>
          <p:nvPr>
            <p:ph type="sldNum" sz="quarter" idx="12"/>
          </p:nvPr>
        </p:nvSpPr>
        <p:spPr/>
        <p:txBody>
          <a:bodyPr/>
          <a:lstStyle/>
          <a:p>
            <a:pPr lvl="0"/>
            <a:fld id="{2129F4BB-D98C-42E1-BE07-79DBDB032FF0}" type="slidenum">
              <a:t>‹#›</a:t>
            </a:fld>
            <a:endParaRPr lang="en-GB"/>
          </a:p>
        </p:txBody>
      </p:sp>
    </p:spTree>
    <p:extLst>
      <p:ext uri="{BB962C8B-B14F-4D97-AF65-F5344CB8AC3E}">
        <p14:creationId xmlns:p14="http://schemas.microsoft.com/office/powerpoint/2010/main" val="264639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56C6-784D-90B4-F6A3-E7B0C679D7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1BF131-3238-7C0E-1F1F-820CFE69CA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A56767-877E-F168-BD51-44A42DF9D687}"/>
              </a:ext>
            </a:extLst>
          </p:cNvPr>
          <p:cNvSpPr>
            <a:spLocks noGrp="1"/>
          </p:cNvSpPr>
          <p:nvPr>
            <p:ph type="dt" sz="half" idx="10"/>
          </p:nvPr>
        </p:nvSpPr>
        <p:spPr/>
        <p:txBody>
          <a:bodyPr/>
          <a:lstStyle/>
          <a:p>
            <a:pPr lvl="0"/>
            <a:endParaRPr lang="en-GB"/>
          </a:p>
        </p:txBody>
      </p:sp>
      <p:sp>
        <p:nvSpPr>
          <p:cNvPr id="5" name="Footer Placeholder 4">
            <a:extLst>
              <a:ext uri="{FF2B5EF4-FFF2-40B4-BE49-F238E27FC236}">
                <a16:creationId xmlns:a16="http://schemas.microsoft.com/office/drawing/2014/main" id="{BA10C900-3F98-C349-D322-D48FED718E67}"/>
              </a:ext>
            </a:extLst>
          </p:cNvPr>
          <p:cNvSpPr>
            <a:spLocks noGrp="1"/>
          </p:cNvSpPr>
          <p:nvPr>
            <p:ph type="ftr" sz="quarter" idx="11"/>
          </p:nvPr>
        </p:nvSpPr>
        <p:spPr/>
        <p:txBody>
          <a:bodyPr/>
          <a:lstStyle/>
          <a:p>
            <a:pPr lvl="0"/>
            <a:endParaRPr lang="en-GB"/>
          </a:p>
        </p:txBody>
      </p:sp>
      <p:sp>
        <p:nvSpPr>
          <p:cNvPr id="6" name="Slide Number Placeholder 5">
            <a:extLst>
              <a:ext uri="{FF2B5EF4-FFF2-40B4-BE49-F238E27FC236}">
                <a16:creationId xmlns:a16="http://schemas.microsoft.com/office/drawing/2014/main" id="{8226ACB4-AE45-AFCF-807A-F3AABE5074A2}"/>
              </a:ext>
            </a:extLst>
          </p:cNvPr>
          <p:cNvSpPr>
            <a:spLocks noGrp="1"/>
          </p:cNvSpPr>
          <p:nvPr>
            <p:ph type="sldNum" sz="quarter" idx="12"/>
          </p:nvPr>
        </p:nvSpPr>
        <p:spPr/>
        <p:txBody>
          <a:bodyPr/>
          <a:lstStyle/>
          <a:p>
            <a:pPr lvl="0"/>
            <a:fld id="{BC78CDC7-00CD-44FF-9DF4-601A4B0F12F8}" type="slidenum">
              <a:t>‹#›</a:t>
            </a:fld>
            <a:endParaRPr lang="en-GB"/>
          </a:p>
        </p:txBody>
      </p:sp>
    </p:spTree>
    <p:extLst>
      <p:ext uri="{BB962C8B-B14F-4D97-AF65-F5344CB8AC3E}">
        <p14:creationId xmlns:p14="http://schemas.microsoft.com/office/powerpoint/2010/main" val="239461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969B-13CE-A8C4-94B7-5BBC92353C4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E30E67-EF09-E937-B3DA-7D432F7E81FE}"/>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ED751-39EF-9E1F-FB75-3A49226FEC2D}"/>
              </a:ext>
            </a:extLst>
          </p:cNvPr>
          <p:cNvSpPr>
            <a:spLocks noGrp="1"/>
          </p:cNvSpPr>
          <p:nvPr>
            <p:ph type="dt" sz="half" idx="10"/>
          </p:nvPr>
        </p:nvSpPr>
        <p:spPr/>
        <p:txBody>
          <a:bodyPr/>
          <a:lstStyle/>
          <a:p>
            <a:pPr lvl="0"/>
            <a:endParaRPr lang="en-GB"/>
          </a:p>
        </p:txBody>
      </p:sp>
      <p:sp>
        <p:nvSpPr>
          <p:cNvPr id="5" name="Footer Placeholder 4">
            <a:extLst>
              <a:ext uri="{FF2B5EF4-FFF2-40B4-BE49-F238E27FC236}">
                <a16:creationId xmlns:a16="http://schemas.microsoft.com/office/drawing/2014/main" id="{2136873A-E3CD-873E-D7F1-837E88532883}"/>
              </a:ext>
            </a:extLst>
          </p:cNvPr>
          <p:cNvSpPr>
            <a:spLocks noGrp="1"/>
          </p:cNvSpPr>
          <p:nvPr>
            <p:ph type="ftr" sz="quarter" idx="11"/>
          </p:nvPr>
        </p:nvSpPr>
        <p:spPr/>
        <p:txBody>
          <a:bodyPr/>
          <a:lstStyle/>
          <a:p>
            <a:pPr lvl="0"/>
            <a:endParaRPr lang="en-GB"/>
          </a:p>
        </p:txBody>
      </p:sp>
      <p:sp>
        <p:nvSpPr>
          <p:cNvPr id="6" name="Slide Number Placeholder 5">
            <a:extLst>
              <a:ext uri="{FF2B5EF4-FFF2-40B4-BE49-F238E27FC236}">
                <a16:creationId xmlns:a16="http://schemas.microsoft.com/office/drawing/2014/main" id="{23CFDF92-495E-D150-8790-2E509A8E0826}"/>
              </a:ext>
            </a:extLst>
          </p:cNvPr>
          <p:cNvSpPr>
            <a:spLocks noGrp="1"/>
          </p:cNvSpPr>
          <p:nvPr>
            <p:ph type="sldNum" sz="quarter" idx="12"/>
          </p:nvPr>
        </p:nvSpPr>
        <p:spPr/>
        <p:txBody>
          <a:bodyPr/>
          <a:lstStyle/>
          <a:p>
            <a:pPr lvl="0"/>
            <a:fld id="{4CCB4357-0324-4FEB-8836-4879139DBA4F}" type="slidenum">
              <a:t>‹#›</a:t>
            </a:fld>
            <a:endParaRPr lang="en-GB"/>
          </a:p>
        </p:txBody>
      </p:sp>
    </p:spTree>
    <p:extLst>
      <p:ext uri="{BB962C8B-B14F-4D97-AF65-F5344CB8AC3E}">
        <p14:creationId xmlns:p14="http://schemas.microsoft.com/office/powerpoint/2010/main" val="22630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BF064-1939-969E-2D6F-2AC4489255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878A3E-0791-66E0-1541-092A76138FF3}"/>
              </a:ext>
            </a:extLst>
          </p:cNvPr>
          <p:cNvSpPr>
            <a:spLocks noGrp="1"/>
          </p:cNvSpPr>
          <p:nvPr>
            <p:ph sz="half" idx="1"/>
          </p:nvPr>
        </p:nvSpPr>
        <p:spPr>
          <a:xfrm>
            <a:off x="685800" y="1981200"/>
            <a:ext cx="3803650" cy="4103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6A0B5F-F4AB-112C-6449-62C60C508D7A}"/>
              </a:ext>
            </a:extLst>
          </p:cNvPr>
          <p:cNvSpPr>
            <a:spLocks noGrp="1"/>
          </p:cNvSpPr>
          <p:nvPr>
            <p:ph sz="half" idx="2"/>
          </p:nvPr>
        </p:nvSpPr>
        <p:spPr>
          <a:xfrm>
            <a:off x="4641850" y="1981200"/>
            <a:ext cx="3805238" cy="4103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A367C9-3159-5F15-B7D2-62DB9B9D6AE5}"/>
              </a:ext>
            </a:extLst>
          </p:cNvPr>
          <p:cNvSpPr>
            <a:spLocks noGrp="1"/>
          </p:cNvSpPr>
          <p:nvPr>
            <p:ph type="dt" sz="half" idx="10"/>
          </p:nvPr>
        </p:nvSpPr>
        <p:spPr/>
        <p:txBody>
          <a:bodyPr/>
          <a:lstStyle/>
          <a:p>
            <a:pPr lvl="0"/>
            <a:endParaRPr lang="en-GB"/>
          </a:p>
        </p:txBody>
      </p:sp>
      <p:sp>
        <p:nvSpPr>
          <p:cNvPr id="6" name="Footer Placeholder 5">
            <a:extLst>
              <a:ext uri="{FF2B5EF4-FFF2-40B4-BE49-F238E27FC236}">
                <a16:creationId xmlns:a16="http://schemas.microsoft.com/office/drawing/2014/main" id="{661A74FD-56EC-4893-7140-C59343CD7C20}"/>
              </a:ext>
            </a:extLst>
          </p:cNvPr>
          <p:cNvSpPr>
            <a:spLocks noGrp="1"/>
          </p:cNvSpPr>
          <p:nvPr>
            <p:ph type="ftr" sz="quarter" idx="11"/>
          </p:nvPr>
        </p:nvSpPr>
        <p:spPr/>
        <p:txBody>
          <a:bodyPr/>
          <a:lstStyle/>
          <a:p>
            <a:pPr lvl="0"/>
            <a:endParaRPr lang="en-GB"/>
          </a:p>
        </p:txBody>
      </p:sp>
      <p:sp>
        <p:nvSpPr>
          <p:cNvPr id="7" name="Slide Number Placeholder 6">
            <a:extLst>
              <a:ext uri="{FF2B5EF4-FFF2-40B4-BE49-F238E27FC236}">
                <a16:creationId xmlns:a16="http://schemas.microsoft.com/office/drawing/2014/main" id="{300FAD7F-21BC-CB00-52E9-63C4A718DABF}"/>
              </a:ext>
            </a:extLst>
          </p:cNvPr>
          <p:cNvSpPr>
            <a:spLocks noGrp="1"/>
          </p:cNvSpPr>
          <p:nvPr>
            <p:ph type="sldNum" sz="quarter" idx="12"/>
          </p:nvPr>
        </p:nvSpPr>
        <p:spPr/>
        <p:txBody>
          <a:bodyPr/>
          <a:lstStyle/>
          <a:p>
            <a:pPr lvl="0"/>
            <a:fld id="{28349C05-3694-49DF-A444-9BC665B4D6C9}" type="slidenum">
              <a:t>‹#›</a:t>
            </a:fld>
            <a:endParaRPr lang="en-GB"/>
          </a:p>
        </p:txBody>
      </p:sp>
    </p:spTree>
    <p:extLst>
      <p:ext uri="{BB962C8B-B14F-4D97-AF65-F5344CB8AC3E}">
        <p14:creationId xmlns:p14="http://schemas.microsoft.com/office/powerpoint/2010/main" val="124043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02F5E-8A9E-7005-187E-920BE480109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D7CCF4-9F2D-5132-955C-1C5367B87D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203049-ACEC-5894-0CB0-DF7C6D46629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54E00D-DABF-8CAB-A78F-81E297D026F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3056F7-A948-0FBC-DA74-05CB87343A2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FF4315-E853-F11F-552E-444F794C05A5}"/>
              </a:ext>
            </a:extLst>
          </p:cNvPr>
          <p:cNvSpPr>
            <a:spLocks noGrp="1"/>
          </p:cNvSpPr>
          <p:nvPr>
            <p:ph type="dt" sz="half" idx="10"/>
          </p:nvPr>
        </p:nvSpPr>
        <p:spPr/>
        <p:txBody>
          <a:bodyPr/>
          <a:lstStyle/>
          <a:p>
            <a:pPr lvl="0"/>
            <a:endParaRPr lang="en-GB"/>
          </a:p>
        </p:txBody>
      </p:sp>
      <p:sp>
        <p:nvSpPr>
          <p:cNvPr id="8" name="Footer Placeholder 7">
            <a:extLst>
              <a:ext uri="{FF2B5EF4-FFF2-40B4-BE49-F238E27FC236}">
                <a16:creationId xmlns:a16="http://schemas.microsoft.com/office/drawing/2014/main" id="{851C7009-B3CE-568C-E2BA-3A252D4DCA37}"/>
              </a:ext>
            </a:extLst>
          </p:cNvPr>
          <p:cNvSpPr>
            <a:spLocks noGrp="1"/>
          </p:cNvSpPr>
          <p:nvPr>
            <p:ph type="ftr" sz="quarter" idx="11"/>
          </p:nvPr>
        </p:nvSpPr>
        <p:spPr/>
        <p:txBody>
          <a:bodyPr/>
          <a:lstStyle/>
          <a:p>
            <a:pPr lvl="0"/>
            <a:endParaRPr lang="en-GB"/>
          </a:p>
        </p:txBody>
      </p:sp>
      <p:sp>
        <p:nvSpPr>
          <p:cNvPr id="9" name="Slide Number Placeholder 8">
            <a:extLst>
              <a:ext uri="{FF2B5EF4-FFF2-40B4-BE49-F238E27FC236}">
                <a16:creationId xmlns:a16="http://schemas.microsoft.com/office/drawing/2014/main" id="{D16B9F21-94AA-8E57-CDA7-CBEEB4CEA2CC}"/>
              </a:ext>
            </a:extLst>
          </p:cNvPr>
          <p:cNvSpPr>
            <a:spLocks noGrp="1"/>
          </p:cNvSpPr>
          <p:nvPr>
            <p:ph type="sldNum" sz="quarter" idx="12"/>
          </p:nvPr>
        </p:nvSpPr>
        <p:spPr/>
        <p:txBody>
          <a:bodyPr/>
          <a:lstStyle/>
          <a:p>
            <a:pPr lvl="0"/>
            <a:fld id="{9D4B78EA-3655-43A0-8C94-4DB14BC8E21C}" type="slidenum">
              <a:t>‹#›</a:t>
            </a:fld>
            <a:endParaRPr lang="en-GB"/>
          </a:p>
        </p:txBody>
      </p:sp>
    </p:spTree>
    <p:extLst>
      <p:ext uri="{BB962C8B-B14F-4D97-AF65-F5344CB8AC3E}">
        <p14:creationId xmlns:p14="http://schemas.microsoft.com/office/powerpoint/2010/main" val="143716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90F53-5108-608C-A538-1FCEC2E176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C9984-34EC-D0B1-826F-64B7D4986741}"/>
              </a:ext>
            </a:extLst>
          </p:cNvPr>
          <p:cNvSpPr>
            <a:spLocks noGrp="1"/>
          </p:cNvSpPr>
          <p:nvPr>
            <p:ph type="dt" sz="half" idx="10"/>
          </p:nvPr>
        </p:nvSpPr>
        <p:spPr/>
        <p:txBody>
          <a:bodyPr/>
          <a:lstStyle/>
          <a:p>
            <a:pPr lvl="0"/>
            <a:endParaRPr lang="en-GB"/>
          </a:p>
        </p:txBody>
      </p:sp>
      <p:sp>
        <p:nvSpPr>
          <p:cNvPr id="4" name="Footer Placeholder 3">
            <a:extLst>
              <a:ext uri="{FF2B5EF4-FFF2-40B4-BE49-F238E27FC236}">
                <a16:creationId xmlns:a16="http://schemas.microsoft.com/office/drawing/2014/main" id="{83C9EDAA-EFBB-5DA8-021D-3164188FCE9C}"/>
              </a:ext>
            </a:extLst>
          </p:cNvPr>
          <p:cNvSpPr>
            <a:spLocks noGrp="1"/>
          </p:cNvSpPr>
          <p:nvPr>
            <p:ph type="ftr" sz="quarter" idx="11"/>
          </p:nvPr>
        </p:nvSpPr>
        <p:spPr/>
        <p:txBody>
          <a:bodyPr/>
          <a:lstStyle/>
          <a:p>
            <a:pPr lvl="0"/>
            <a:endParaRPr lang="en-GB"/>
          </a:p>
        </p:txBody>
      </p:sp>
      <p:sp>
        <p:nvSpPr>
          <p:cNvPr id="5" name="Slide Number Placeholder 4">
            <a:extLst>
              <a:ext uri="{FF2B5EF4-FFF2-40B4-BE49-F238E27FC236}">
                <a16:creationId xmlns:a16="http://schemas.microsoft.com/office/drawing/2014/main" id="{D55E0086-208E-7EE9-50F0-87D12E7BB18A}"/>
              </a:ext>
            </a:extLst>
          </p:cNvPr>
          <p:cNvSpPr>
            <a:spLocks noGrp="1"/>
          </p:cNvSpPr>
          <p:nvPr>
            <p:ph type="sldNum" sz="quarter" idx="12"/>
          </p:nvPr>
        </p:nvSpPr>
        <p:spPr/>
        <p:txBody>
          <a:bodyPr/>
          <a:lstStyle/>
          <a:p>
            <a:pPr lvl="0"/>
            <a:fld id="{8D1EAD0E-5B78-4BB5-A42F-D7E1E95CFB78}" type="slidenum">
              <a:t>‹#›</a:t>
            </a:fld>
            <a:endParaRPr lang="en-GB"/>
          </a:p>
        </p:txBody>
      </p:sp>
    </p:spTree>
    <p:extLst>
      <p:ext uri="{BB962C8B-B14F-4D97-AF65-F5344CB8AC3E}">
        <p14:creationId xmlns:p14="http://schemas.microsoft.com/office/powerpoint/2010/main" val="274705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EFBBB2-E91A-5666-4AA1-230F2FAD9966}"/>
              </a:ext>
            </a:extLst>
          </p:cNvPr>
          <p:cNvSpPr>
            <a:spLocks noGrp="1"/>
          </p:cNvSpPr>
          <p:nvPr>
            <p:ph type="dt" sz="half" idx="10"/>
          </p:nvPr>
        </p:nvSpPr>
        <p:spPr/>
        <p:txBody>
          <a:bodyPr/>
          <a:lstStyle/>
          <a:p>
            <a:pPr lvl="0"/>
            <a:endParaRPr lang="en-GB"/>
          </a:p>
        </p:txBody>
      </p:sp>
      <p:sp>
        <p:nvSpPr>
          <p:cNvPr id="3" name="Footer Placeholder 2">
            <a:extLst>
              <a:ext uri="{FF2B5EF4-FFF2-40B4-BE49-F238E27FC236}">
                <a16:creationId xmlns:a16="http://schemas.microsoft.com/office/drawing/2014/main" id="{72C7D0CD-EDA3-453D-8472-646B6E498060}"/>
              </a:ext>
            </a:extLst>
          </p:cNvPr>
          <p:cNvSpPr>
            <a:spLocks noGrp="1"/>
          </p:cNvSpPr>
          <p:nvPr>
            <p:ph type="ftr" sz="quarter" idx="11"/>
          </p:nvPr>
        </p:nvSpPr>
        <p:spPr/>
        <p:txBody>
          <a:bodyPr/>
          <a:lstStyle/>
          <a:p>
            <a:pPr lvl="0"/>
            <a:endParaRPr lang="en-GB"/>
          </a:p>
        </p:txBody>
      </p:sp>
      <p:sp>
        <p:nvSpPr>
          <p:cNvPr id="4" name="Slide Number Placeholder 3">
            <a:extLst>
              <a:ext uri="{FF2B5EF4-FFF2-40B4-BE49-F238E27FC236}">
                <a16:creationId xmlns:a16="http://schemas.microsoft.com/office/drawing/2014/main" id="{707BE3C8-8AC7-9E35-6756-18A54A598874}"/>
              </a:ext>
            </a:extLst>
          </p:cNvPr>
          <p:cNvSpPr>
            <a:spLocks noGrp="1"/>
          </p:cNvSpPr>
          <p:nvPr>
            <p:ph type="sldNum" sz="quarter" idx="12"/>
          </p:nvPr>
        </p:nvSpPr>
        <p:spPr/>
        <p:txBody>
          <a:bodyPr/>
          <a:lstStyle/>
          <a:p>
            <a:pPr lvl="0"/>
            <a:fld id="{E0374D29-79DD-4C1D-A081-ED28478D3CED}" type="slidenum">
              <a:t>‹#›</a:t>
            </a:fld>
            <a:endParaRPr lang="en-GB"/>
          </a:p>
        </p:txBody>
      </p:sp>
    </p:spTree>
    <p:extLst>
      <p:ext uri="{BB962C8B-B14F-4D97-AF65-F5344CB8AC3E}">
        <p14:creationId xmlns:p14="http://schemas.microsoft.com/office/powerpoint/2010/main" val="94336368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322C-BF43-1CE7-5C61-AF33DEEFB9C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2F07A7-6E3B-3BE6-A3CD-BD80B4A7579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89D8A6-8EB8-5A34-D687-06915186A5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A77600-C6D8-0165-29CA-824CCEE9DFA6}"/>
              </a:ext>
            </a:extLst>
          </p:cNvPr>
          <p:cNvSpPr>
            <a:spLocks noGrp="1"/>
          </p:cNvSpPr>
          <p:nvPr>
            <p:ph type="dt" sz="half" idx="10"/>
          </p:nvPr>
        </p:nvSpPr>
        <p:spPr/>
        <p:txBody>
          <a:bodyPr/>
          <a:lstStyle/>
          <a:p>
            <a:pPr lvl="0"/>
            <a:endParaRPr lang="en-GB"/>
          </a:p>
        </p:txBody>
      </p:sp>
      <p:sp>
        <p:nvSpPr>
          <p:cNvPr id="6" name="Footer Placeholder 5">
            <a:extLst>
              <a:ext uri="{FF2B5EF4-FFF2-40B4-BE49-F238E27FC236}">
                <a16:creationId xmlns:a16="http://schemas.microsoft.com/office/drawing/2014/main" id="{21F4B018-8A78-17C6-1074-5AF058D6AD34}"/>
              </a:ext>
            </a:extLst>
          </p:cNvPr>
          <p:cNvSpPr>
            <a:spLocks noGrp="1"/>
          </p:cNvSpPr>
          <p:nvPr>
            <p:ph type="ftr" sz="quarter" idx="11"/>
          </p:nvPr>
        </p:nvSpPr>
        <p:spPr/>
        <p:txBody>
          <a:bodyPr/>
          <a:lstStyle/>
          <a:p>
            <a:pPr lvl="0"/>
            <a:endParaRPr lang="en-GB"/>
          </a:p>
        </p:txBody>
      </p:sp>
      <p:sp>
        <p:nvSpPr>
          <p:cNvPr id="7" name="Slide Number Placeholder 6">
            <a:extLst>
              <a:ext uri="{FF2B5EF4-FFF2-40B4-BE49-F238E27FC236}">
                <a16:creationId xmlns:a16="http://schemas.microsoft.com/office/drawing/2014/main" id="{A091DB82-9B67-196D-7E14-9C230A97FBB1}"/>
              </a:ext>
            </a:extLst>
          </p:cNvPr>
          <p:cNvSpPr>
            <a:spLocks noGrp="1"/>
          </p:cNvSpPr>
          <p:nvPr>
            <p:ph type="sldNum" sz="quarter" idx="12"/>
          </p:nvPr>
        </p:nvSpPr>
        <p:spPr/>
        <p:txBody>
          <a:bodyPr/>
          <a:lstStyle/>
          <a:p>
            <a:pPr lvl="0"/>
            <a:fld id="{E215F020-8D2D-4912-AE1A-98C3E90EACD4}" type="slidenum">
              <a:t>‹#›</a:t>
            </a:fld>
            <a:endParaRPr lang="en-GB"/>
          </a:p>
        </p:txBody>
      </p:sp>
    </p:spTree>
    <p:extLst>
      <p:ext uri="{BB962C8B-B14F-4D97-AF65-F5344CB8AC3E}">
        <p14:creationId xmlns:p14="http://schemas.microsoft.com/office/powerpoint/2010/main" val="1763885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C46B7-72C2-ADF2-9706-699C84AE47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FBA266-D5DD-818E-C4CA-E5E519B6DC3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4174CD-7838-0AC5-0B16-1F9A2D6E6FB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2F264-AFBC-1724-566D-71FC2E133EA1}"/>
              </a:ext>
            </a:extLst>
          </p:cNvPr>
          <p:cNvSpPr>
            <a:spLocks noGrp="1"/>
          </p:cNvSpPr>
          <p:nvPr>
            <p:ph type="dt" sz="half" idx="10"/>
          </p:nvPr>
        </p:nvSpPr>
        <p:spPr/>
        <p:txBody>
          <a:bodyPr/>
          <a:lstStyle/>
          <a:p>
            <a:pPr lvl="0"/>
            <a:endParaRPr lang="en-GB"/>
          </a:p>
        </p:txBody>
      </p:sp>
      <p:sp>
        <p:nvSpPr>
          <p:cNvPr id="6" name="Footer Placeholder 5">
            <a:extLst>
              <a:ext uri="{FF2B5EF4-FFF2-40B4-BE49-F238E27FC236}">
                <a16:creationId xmlns:a16="http://schemas.microsoft.com/office/drawing/2014/main" id="{0309FDC8-EE09-4BC6-9B65-717CD8BE80A1}"/>
              </a:ext>
            </a:extLst>
          </p:cNvPr>
          <p:cNvSpPr>
            <a:spLocks noGrp="1"/>
          </p:cNvSpPr>
          <p:nvPr>
            <p:ph type="ftr" sz="quarter" idx="11"/>
          </p:nvPr>
        </p:nvSpPr>
        <p:spPr/>
        <p:txBody>
          <a:bodyPr/>
          <a:lstStyle/>
          <a:p>
            <a:pPr lvl="0"/>
            <a:endParaRPr lang="en-GB"/>
          </a:p>
        </p:txBody>
      </p:sp>
      <p:sp>
        <p:nvSpPr>
          <p:cNvPr id="7" name="Slide Number Placeholder 6">
            <a:extLst>
              <a:ext uri="{FF2B5EF4-FFF2-40B4-BE49-F238E27FC236}">
                <a16:creationId xmlns:a16="http://schemas.microsoft.com/office/drawing/2014/main" id="{B798DB8A-D2FB-5EA9-5A1E-1F40897D0837}"/>
              </a:ext>
            </a:extLst>
          </p:cNvPr>
          <p:cNvSpPr>
            <a:spLocks noGrp="1"/>
          </p:cNvSpPr>
          <p:nvPr>
            <p:ph type="sldNum" sz="quarter" idx="12"/>
          </p:nvPr>
        </p:nvSpPr>
        <p:spPr/>
        <p:txBody>
          <a:bodyPr/>
          <a:lstStyle/>
          <a:p>
            <a:pPr lvl="0"/>
            <a:fld id="{6AA74AF3-4450-4D5E-B2D0-3A8AB021A1D1}" type="slidenum">
              <a:t>‹#›</a:t>
            </a:fld>
            <a:endParaRPr lang="en-GB"/>
          </a:p>
        </p:txBody>
      </p:sp>
    </p:spTree>
    <p:extLst>
      <p:ext uri="{BB962C8B-B14F-4D97-AF65-F5344CB8AC3E}">
        <p14:creationId xmlns:p14="http://schemas.microsoft.com/office/powerpoint/2010/main" val="384195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87B167-1575-5412-C403-C05467833B9F}"/>
              </a:ext>
            </a:extLst>
          </p:cNvPr>
          <p:cNvSpPr txBox="1">
            <a:spLocks noGrp="1"/>
          </p:cNvSpPr>
          <p:nvPr>
            <p:ph type="title"/>
          </p:nvPr>
        </p:nvSpPr>
        <p:spPr>
          <a:xfrm>
            <a:off x="685440" y="609480"/>
            <a:ext cx="7761240" cy="1131840"/>
          </a:xfrm>
          <a:prstGeom prst="rect">
            <a:avLst/>
          </a:prstGeom>
          <a:noFill/>
          <a:ln>
            <a:noFill/>
          </a:ln>
        </p:spPr>
        <p:txBody>
          <a:bodyPr lIns="90000" tIns="46800" rIns="90000" bIns="46800" anchor="ctr" anchorCtr="0" compatLnSpc="1"/>
          <a:lstStyle/>
          <a:p>
            <a:endParaRPr lang="en-US"/>
          </a:p>
        </p:txBody>
      </p:sp>
      <p:sp>
        <p:nvSpPr>
          <p:cNvPr id="3" name="Text Placeholder 2">
            <a:extLst>
              <a:ext uri="{FF2B5EF4-FFF2-40B4-BE49-F238E27FC236}">
                <a16:creationId xmlns:a16="http://schemas.microsoft.com/office/drawing/2014/main" id="{F2B13C79-DDEC-4626-E115-4726E95CC450}"/>
              </a:ext>
            </a:extLst>
          </p:cNvPr>
          <p:cNvSpPr txBox="1">
            <a:spLocks noGrp="1"/>
          </p:cNvSpPr>
          <p:nvPr>
            <p:ph type="body" idx="1"/>
          </p:nvPr>
        </p:nvSpPr>
        <p:spPr>
          <a:xfrm>
            <a:off x="685440" y="1980720"/>
            <a:ext cx="7761240" cy="4103640"/>
          </a:xfrm>
          <a:prstGeom prst="rect">
            <a:avLst/>
          </a:prstGeom>
          <a:noFill/>
          <a:ln>
            <a:noFill/>
          </a:ln>
        </p:spPr>
        <p:txBody>
          <a:bodyPr lIns="90000" tIns="46800" rIns="90000" bIns="4680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1CA42C-476D-FD82-A7C6-700134501DE0}"/>
              </a:ext>
            </a:extLst>
          </p:cNvPr>
          <p:cNvSpPr txBox="1">
            <a:spLocks noGrp="1"/>
          </p:cNvSpPr>
          <p:nvPr>
            <p:ph type="dt" sz="half" idx="2"/>
          </p:nvPr>
        </p:nvSpPr>
        <p:spPr>
          <a:xfrm>
            <a:off x="685440" y="6248160"/>
            <a:ext cx="1893960" cy="446039"/>
          </a:xfrm>
          <a:prstGeom prst="rect">
            <a:avLst/>
          </a:prstGeom>
          <a:noFill/>
          <a:ln>
            <a:noFill/>
          </a:ln>
        </p:spPr>
        <p:txBody>
          <a:bodyPr wrap="square" lIns="90000" tIns="46800" rIns="90000" bIns="46800" anchor="t" anchorCtr="0" compatLnSpc="1">
            <a:noAutofit/>
          </a:bodyPr>
          <a:lstStyle>
            <a:lvl1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GB" sz="2400" b="0" i="0" u="none" strike="noStrike" baseline="0">
                <a:solidFill>
                  <a:srgbClr val="000000"/>
                </a:solidFill>
                <a:latin typeface="Times New Roman" pitchFamily="18"/>
                <a:ea typeface="Droid Sans Fallback" pitchFamily="2"/>
                <a:cs typeface="Droid Sans Fallback" pitchFamily="2"/>
              </a:defRPr>
            </a:lvl1pPr>
          </a:lstStyle>
          <a:p>
            <a:pPr lvl="0"/>
            <a:endParaRPr lang="en-GB"/>
          </a:p>
        </p:txBody>
      </p:sp>
      <p:sp>
        <p:nvSpPr>
          <p:cNvPr id="5" name="Footer Placeholder 4">
            <a:extLst>
              <a:ext uri="{FF2B5EF4-FFF2-40B4-BE49-F238E27FC236}">
                <a16:creationId xmlns:a16="http://schemas.microsoft.com/office/drawing/2014/main" id="{36EFF000-BE12-FFAD-6491-74888BBA42DE}"/>
              </a:ext>
            </a:extLst>
          </p:cNvPr>
          <p:cNvSpPr txBox="1">
            <a:spLocks noGrp="1"/>
          </p:cNvSpPr>
          <p:nvPr>
            <p:ph type="ftr" sz="quarter" idx="3"/>
          </p:nvPr>
        </p:nvSpPr>
        <p:spPr>
          <a:xfrm>
            <a:off x="3123720" y="6248160"/>
            <a:ext cx="2884680" cy="446039"/>
          </a:xfrm>
          <a:prstGeom prst="rect">
            <a:avLst/>
          </a:prstGeom>
          <a:noFill/>
          <a:ln>
            <a:noFill/>
          </a:ln>
        </p:spPr>
        <p:txBody>
          <a:bodyPr wrap="square" lIns="90000" tIns="46800" rIns="90000" bIns="46800" anchor="t" anchorCtr="0" compatLnSpc="1">
            <a:noAutofit/>
          </a:bodyPr>
          <a:lstStyle>
            <a:lvl1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GB" sz="2400" b="0" i="0" u="none" strike="noStrike" baseline="0">
                <a:solidFill>
                  <a:srgbClr val="000000"/>
                </a:solidFill>
                <a:latin typeface="Times New Roman" pitchFamily="18"/>
                <a:ea typeface="Droid Sans Fallback" pitchFamily="2"/>
                <a:cs typeface="Droid Sans Fallback" pitchFamily="2"/>
              </a:defRPr>
            </a:lvl1pPr>
          </a:lstStyle>
          <a:p>
            <a:pPr lvl="0"/>
            <a:endParaRPr lang="en-GB"/>
          </a:p>
        </p:txBody>
      </p:sp>
      <p:sp>
        <p:nvSpPr>
          <p:cNvPr id="6" name="Slide Number Placeholder 5">
            <a:extLst>
              <a:ext uri="{FF2B5EF4-FFF2-40B4-BE49-F238E27FC236}">
                <a16:creationId xmlns:a16="http://schemas.microsoft.com/office/drawing/2014/main" id="{33537F41-1638-2E62-5BE1-C9226F80706C}"/>
              </a:ext>
            </a:extLst>
          </p:cNvPr>
          <p:cNvSpPr txBox="1">
            <a:spLocks noGrp="1"/>
          </p:cNvSpPr>
          <p:nvPr>
            <p:ph type="sldNum" sz="quarter" idx="4"/>
          </p:nvPr>
        </p:nvSpPr>
        <p:spPr>
          <a:xfrm>
            <a:off x="6552719" y="6248160"/>
            <a:ext cx="1893960" cy="446039"/>
          </a:xfrm>
          <a:prstGeom prst="rect">
            <a:avLst/>
          </a:prstGeom>
          <a:noFill/>
          <a:ln>
            <a:noFill/>
          </a:ln>
        </p:spPr>
        <p:txBody>
          <a:bodyPr wrap="square" lIns="90000" tIns="46800" rIns="90000" bIns="46800" anchor="t" anchorCtr="0" compatLnSpc="1">
            <a:noAutofit/>
          </a:bodyPr>
          <a:lstStyle>
            <a:lvl1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GB" sz="2400" b="0" i="0" u="none" strike="noStrike" baseline="0">
                <a:solidFill>
                  <a:srgbClr val="000000"/>
                </a:solidFill>
                <a:latin typeface="Times New Roman" pitchFamily="18"/>
                <a:ea typeface="Droid Sans Fallback" pitchFamily="2"/>
                <a:cs typeface="Droid Sans Fallback" pitchFamily="2"/>
              </a:defRPr>
            </a:lvl1pPr>
          </a:lstStyle>
          <a:p>
            <a:pPr lvl="0"/>
            <a:fld id="{F72E2BA0-DE82-40A3-9201-2ABF477F2169}"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ctr" hangingPunct="1">
        <a:lnSpc>
          <a:spcPct val="100000"/>
        </a:lnSpc>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4400" b="0" i="0" u="none" strike="noStrike" cap="none" baseline="0">
          <a:ln>
            <a:noFill/>
          </a:ln>
          <a:solidFill>
            <a:srgbClr val="000000"/>
          </a:solidFill>
          <a:highlight>
            <a:scrgbClr r="0" g="0" b="0">
              <a:alpha val="0"/>
            </a:scrgbClr>
          </a:highlight>
          <a:latin typeface="Times New Roman" pitchFamily="18"/>
        </a:defRPr>
      </a:lvl1pPr>
    </p:titleStyle>
    <p:bodyStyle>
      <a:lvl1pPr marL="342720" marR="0" indent="-342720" algn="l" hangingPunct="1">
        <a:lnSpc>
          <a:spcPct val="100000"/>
        </a:lnSpc>
        <a:spcBef>
          <a:spcPts val="799"/>
        </a:spcBef>
        <a:spcAft>
          <a:spcPts val="0"/>
        </a:spcAft>
        <a:tabLst>
          <a:tab pos="342720" algn="l"/>
          <a:tab pos="456840" algn="l"/>
          <a:tab pos="914040" algn="l"/>
          <a:tab pos="1371239" algn="l"/>
          <a:tab pos="1828439" algn="l"/>
          <a:tab pos="2285639" algn="l"/>
          <a:tab pos="2742839" algn="l"/>
          <a:tab pos="3200040" algn="l"/>
          <a:tab pos="3657239"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cap="none" baseline="0">
          <a:ln>
            <a:noFill/>
          </a:ln>
          <a:solidFill>
            <a:srgbClr val="000000"/>
          </a:solidFill>
          <a:highlight>
            <a:scrgbClr r="0" g="0" b="0">
              <a:alpha val="0"/>
            </a:scrgbClr>
          </a:highlight>
          <a:latin typeface="Times New Roman"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FF570A34-2E76-E70A-ED22-3187328A89E8}"/>
              </a:ext>
            </a:extLst>
          </p:cNvPr>
          <p:cNvSpPr/>
          <p:nvPr/>
        </p:nvSpPr>
        <p:spPr>
          <a:xfrm>
            <a:off x="685799" y="609480"/>
            <a:ext cx="7772400" cy="114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nchorCtr="0" compatLnSpc="1">
            <a:noAutofit/>
          </a:bodyPr>
          <a:lstStyle/>
          <a:p>
            <a:pPr marL="0" marR="0" lvl="0" indent="0" algn="l"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cap="none" baseline="0">
              <a:ln>
                <a:noFill/>
              </a:ln>
              <a:solidFill>
                <a:srgbClr val="000000"/>
              </a:solidFill>
              <a:latin typeface="Times New Roman" pitchFamily="18"/>
              <a:ea typeface="Droid Sans Fallback" pitchFamily="2"/>
              <a:cs typeface="Droid Sans Fallback" pitchFamily="2"/>
            </a:endParaRPr>
          </a:p>
        </p:txBody>
      </p:sp>
      <p:sp>
        <p:nvSpPr>
          <p:cNvPr id="3" name="Freeform: Shape 2">
            <a:extLst>
              <a:ext uri="{FF2B5EF4-FFF2-40B4-BE49-F238E27FC236}">
                <a16:creationId xmlns:a16="http://schemas.microsoft.com/office/drawing/2014/main" id="{84CA9C1F-6E37-8E8D-B422-EDB328EAA449}"/>
              </a:ext>
            </a:extLst>
          </p:cNvPr>
          <p:cNvSpPr/>
          <p:nvPr/>
        </p:nvSpPr>
        <p:spPr>
          <a:xfrm>
            <a:off x="685799" y="609480"/>
            <a:ext cx="7769160" cy="5286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0" tIns="0" rIns="0" bIns="0" anchor="ctr" anchorCtr="0" compatLnSpc="1">
            <a:noAutofit/>
          </a:bodyPr>
          <a:lstStyle/>
          <a:p>
            <a:pPr marL="342720" marR="0" lvl="0" indent="-334800" algn="ctr"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en-US" sz="3200" b="0" i="0" u="none" strike="noStrike" cap="none" baseline="0">
                <a:ln>
                  <a:noFill/>
                </a:ln>
                <a:solidFill>
                  <a:srgbClr val="000000"/>
                </a:solidFill>
                <a:latin typeface="Times New Roman" pitchFamily="18"/>
                <a:ea typeface="Droid Sans Fallback" pitchFamily="2"/>
                <a:cs typeface="Droid Sans Fallback" pitchFamily="2"/>
              </a:rPr>
              <a:t>Kafli 11</a:t>
            </a:r>
          </a:p>
          <a:p>
            <a:pPr marL="342720" marR="0" lvl="0" indent="-334800" algn="ctr"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en-US" sz="3200" b="0" i="0" u="none" strike="noStrike" cap="none" baseline="0">
                <a:ln>
                  <a:noFill/>
                </a:ln>
                <a:solidFill>
                  <a:srgbClr val="000000"/>
                </a:solidFill>
                <a:latin typeface="Times New Roman" pitchFamily="18"/>
                <a:ea typeface="Droid Sans Fallback" pitchFamily="2"/>
                <a:cs typeface="Droid Sans Fallback" pitchFamily="2"/>
              </a:rPr>
              <a:t>Virkni</a:t>
            </a:r>
          </a:p>
          <a:p>
            <a:pPr marL="342720" marR="0" lvl="0" indent="-334800" algn="ctr"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en-US" sz="3200" b="0" i="0" u="none" strike="noStrike" cap="none" baseline="0">
                <a:ln>
                  <a:noFill/>
                </a:ln>
                <a:solidFill>
                  <a:srgbClr val="000000"/>
                </a:solidFill>
                <a:latin typeface="Times New Roman" pitchFamily="18"/>
                <a:ea typeface="Droid Sans Fallback" pitchFamily="2"/>
                <a:cs typeface="Droid Sans Fallback" pitchFamily="2"/>
              </a:rPr>
              <a:t>Öldrunarhjúkrun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ECA9CF9-8991-EF35-B39F-D3940C2C1821}"/>
              </a:ext>
            </a:extLst>
          </p:cNvPr>
          <p:cNvSpPr>
            <a:spLocks noGrp="1"/>
          </p:cNvSpPr>
          <p:nvPr>
            <p:ph type="sldNum" sz="quarter" idx="12"/>
          </p:nvPr>
        </p:nvSpPr>
        <p:spPr/>
        <p:txBody>
          <a:bodyPr/>
          <a:lstStyle/>
          <a:p>
            <a:pPr lvl="0"/>
            <a:fld id="{84986E20-6EE8-4C46-9367-89FC3B2B0E7E}" type="slidenum">
              <a:rPr/>
              <a:t>10</a:t>
            </a:fld>
            <a:endParaRPr lang="en-GB"/>
          </a:p>
        </p:txBody>
      </p:sp>
      <p:sp>
        <p:nvSpPr>
          <p:cNvPr id="2" name="Freeform: Shape 1">
            <a:extLst>
              <a:ext uri="{FF2B5EF4-FFF2-40B4-BE49-F238E27FC236}">
                <a16:creationId xmlns:a16="http://schemas.microsoft.com/office/drawing/2014/main" id="{419BDDEF-BEE9-6D6A-7F46-C5192F70FCB9}"/>
              </a:ext>
            </a:extLst>
          </p:cNvPr>
          <p:cNvSpPr/>
          <p:nvPr/>
        </p:nvSpPr>
        <p:spPr>
          <a:xfrm>
            <a:off x="457200" y="274680"/>
            <a:ext cx="8228160" cy="1141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400" b="0" i="0" u="none" strike="noStrike" cap="none" baseline="0" dirty="0" err="1">
                <a:ln>
                  <a:noFill/>
                </a:ln>
                <a:solidFill>
                  <a:srgbClr val="000000"/>
                </a:solidFill>
                <a:latin typeface="Arial" pitchFamily="2"/>
                <a:ea typeface="Droid Sans Fallback" pitchFamily="2"/>
                <a:cs typeface="Droid Sans Fallback" pitchFamily="2"/>
              </a:rPr>
              <a:t>Félagslegar</a:t>
            </a:r>
            <a:r>
              <a:rPr lang="en-US" sz="4400" b="0" i="0" u="none" strike="noStrike" cap="none" baseline="0" dirty="0">
                <a:ln>
                  <a:noFill/>
                </a:ln>
                <a:solidFill>
                  <a:srgbClr val="000000"/>
                </a:solidFill>
                <a:latin typeface="Arial" pitchFamily="2"/>
                <a:ea typeface="Droid Sans Fallback" pitchFamily="2"/>
                <a:cs typeface="Droid Sans Fallback" pitchFamily="2"/>
              </a:rPr>
              <a:t> </a:t>
            </a:r>
            <a:r>
              <a:rPr lang="en-US" sz="4400" b="0" i="0" u="none" strike="noStrike" cap="none" baseline="0" dirty="0" err="1">
                <a:ln>
                  <a:noFill/>
                </a:ln>
                <a:solidFill>
                  <a:srgbClr val="000000"/>
                </a:solidFill>
                <a:latin typeface="Arial" pitchFamily="2"/>
                <a:ea typeface="Droid Sans Fallback" pitchFamily="2"/>
                <a:cs typeface="Droid Sans Fallback" pitchFamily="2"/>
              </a:rPr>
              <a:t>grunnþarfir</a:t>
            </a:r>
            <a:endParaRPr lang="en-US" sz="4400" b="0" i="0" u="none" strike="noStrike" cap="none" baseline="0" dirty="0">
              <a:ln>
                <a:noFill/>
              </a:ln>
              <a:solidFill>
                <a:srgbClr val="000000"/>
              </a:solidFill>
              <a:latin typeface="Arial" pitchFamily="2"/>
              <a:ea typeface="Droid Sans Fallback" pitchFamily="2"/>
              <a:cs typeface="Droid Sans Fallback" pitchFamily="2"/>
            </a:endParaRPr>
          </a:p>
        </p:txBody>
      </p:sp>
      <p:sp>
        <p:nvSpPr>
          <p:cNvPr id="3" name="Freeform: Shape 2">
            <a:extLst>
              <a:ext uri="{FF2B5EF4-FFF2-40B4-BE49-F238E27FC236}">
                <a16:creationId xmlns:a16="http://schemas.microsoft.com/office/drawing/2014/main" id="{DCCFE1FF-600A-16C4-29A2-6FD8BF9EC06A}"/>
              </a:ext>
            </a:extLst>
          </p:cNvPr>
          <p:cNvSpPr/>
          <p:nvPr/>
        </p:nvSpPr>
        <p:spPr>
          <a:xfrm>
            <a:off x="457200" y="1600200"/>
            <a:ext cx="8228160" cy="4524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342720" marR="0" lvl="0" indent="-333360" algn="l" hangingPunct="1">
              <a:lnSpc>
                <a:spcPct val="100000"/>
              </a:lnSpc>
              <a:spcBef>
                <a:spcPts val="799"/>
              </a:spcBef>
              <a:spcAft>
                <a:spcPts val="0"/>
              </a:spcAft>
              <a:buClr>
                <a:srgbClr val="000000"/>
              </a:buClr>
              <a:buSzPct val="100000"/>
              <a:buFont typeface="OpenSymbol"/>
              <a:buChar char="•"/>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dirty="0">
                <a:ln>
                  <a:noFill/>
                </a:ln>
                <a:solidFill>
                  <a:srgbClr val="000000"/>
                </a:solidFill>
                <a:latin typeface="Arial" pitchFamily="2"/>
                <a:ea typeface="Droid Sans Fallback" pitchFamily="2"/>
                <a:cs typeface="Droid Sans Fallback" pitchFamily="2"/>
              </a:rPr>
              <a:t>3. </a:t>
            </a:r>
            <a:r>
              <a:rPr lang="en-US" sz="2800" b="0" i="0" u="none" strike="noStrike" cap="none" baseline="0" dirty="0" err="1">
                <a:ln>
                  <a:noFill/>
                </a:ln>
                <a:solidFill>
                  <a:srgbClr val="000000"/>
                </a:solidFill>
                <a:latin typeface="Arial" pitchFamily="2"/>
                <a:ea typeface="Droid Sans Fallback" pitchFamily="2"/>
                <a:cs typeface="Droid Sans Fallback" pitchFamily="2"/>
              </a:rPr>
              <a:t>þrep</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pýramídans</a:t>
            </a:r>
            <a:endParaRPr lang="en-US" sz="2800" b="0" i="0" u="none" strike="noStrike" cap="none" baseline="0" dirty="0">
              <a:ln>
                <a:noFill/>
              </a:ln>
              <a:solidFill>
                <a:srgbClr val="000000"/>
              </a:solidFill>
              <a:latin typeface="Arial" pitchFamily="2"/>
              <a:ea typeface="Droid Sans Fallback" pitchFamily="2"/>
              <a:cs typeface="Droid Sans Fallback" pitchFamily="2"/>
            </a:endParaRPr>
          </a:p>
          <a:p>
            <a:pPr marL="342720" marR="0" lvl="0" indent="-33336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endParaRPr lang="en-US" sz="2800" b="0" i="0" u="none" strike="noStrike" cap="none" baseline="0" dirty="0">
              <a:ln>
                <a:noFill/>
              </a:ln>
              <a:solidFill>
                <a:srgbClr val="000000"/>
              </a:solidFill>
              <a:latin typeface="Arial" pitchFamily="2"/>
              <a:ea typeface="Droid Sans Fallback" pitchFamily="2"/>
              <a:cs typeface="Droid Sans Fallback" pitchFamily="2"/>
            </a:endParaRPr>
          </a:p>
          <a:p>
            <a:pPr marL="342720" marR="0" lvl="0" indent="-333360" algn="l" hangingPunct="1">
              <a:lnSpc>
                <a:spcPct val="100000"/>
              </a:lnSpc>
              <a:spcBef>
                <a:spcPts val="799"/>
              </a:spcBef>
              <a:spcAft>
                <a:spcPts val="0"/>
              </a:spcAft>
              <a:buClr>
                <a:srgbClr val="000000"/>
              </a:buClr>
              <a:buSzPct val="100000"/>
              <a:buFont typeface="OpenSymbol"/>
              <a:buChar char="•"/>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dirty="0">
                <a:ln>
                  <a:noFill/>
                </a:ln>
                <a:solidFill>
                  <a:srgbClr val="000000"/>
                </a:solidFill>
                <a:latin typeface="Arial" pitchFamily="2"/>
                <a:ea typeface="Droid Sans Fallback" pitchFamily="2"/>
                <a:cs typeface="Droid Sans Fallback" pitchFamily="2"/>
              </a:rPr>
              <a:t>Vera </a:t>
            </a:r>
            <a:r>
              <a:rPr lang="en-US" sz="2800" b="0" i="0" u="none" strike="noStrike" cap="none" baseline="0" dirty="0" err="1">
                <a:ln>
                  <a:noFill/>
                </a:ln>
                <a:solidFill>
                  <a:srgbClr val="000000"/>
                </a:solidFill>
                <a:latin typeface="Arial" pitchFamily="2"/>
                <a:ea typeface="Droid Sans Fallback" pitchFamily="2"/>
                <a:cs typeface="Droid Sans Fallback" pitchFamily="2"/>
              </a:rPr>
              <a:t>innan</a:t>
            </a:r>
            <a:r>
              <a:rPr lang="en-US" sz="2800" b="0" i="0" u="none" strike="noStrike" cap="none" baseline="0" dirty="0">
                <a:ln>
                  <a:noFill/>
                </a:ln>
                <a:solidFill>
                  <a:srgbClr val="000000"/>
                </a:solidFill>
                <a:latin typeface="Arial" pitchFamily="2"/>
                <a:ea typeface="Droid Sans Fallback" pitchFamily="2"/>
                <a:cs typeface="Droid Sans Fallback" pitchFamily="2"/>
              </a:rPr>
              <a:t> um </a:t>
            </a:r>
            <a:r>
              <a:rPr lang="en-US" sz="2800" b="0" i="0" u="none" strike="noStrike" cap="none" baseline="0" dirty="0" err="1">
                <a:ln>
                  <a:noFill/>
                </a:ln>
                <a:solidFill>
                  <a:srgbClr val="000000"/>
                </a:solidFill>
                <a:latin typeface="Arial" pitchFamily="2"/>
                <a:ea typeface="Droid Sans Fallback" pitchFamily="2"/>
                <a:cs typeface="Droid Sans Fallback" pitchFamily="2"/>
              </a:rPr>
              <a:t>fólk</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og</a:t>
            </a:r>
            <a:r>
              <a:rPr lang="en-US" sz="2800" b="0" i="0" u="none" strike="noStrike" cap="none" baseline="0" dirty="0">
                <a:ln>
                  <a:noFill/>
                </a:ln>
                <a:solidFill>
                  <a:srgbClr val="000000"/>
                </a:solidFill>
                <a:latin typeface="Arial" pitchFamily="2"/>
                <a:ea typeface="Droid Sans Fallback" pitchFamily="2"/>
                <a:cs typeface="Droid Sans Fallback" pitchFamily="2"/>
              </a:rPr>
              <a:t> taka </a:t>
            </a:r>
            <a:r>
              <a:rPr lang="en-US" sz="2800" b="0" i="0" u="none" strike="noStrike" cap="none" baseline="0" dirty="0" err="1">
                <a:ln>
                  <a:noFill/>
                </a:ln>
                <a:solidFill>
                  <a:srgbClr val="000000"/>
                </a:solidFill>
                <a:latin typeface="Arial" pitchFamily="2"/>
                <a:ea typeface="Droid Sans Fallback" pitchFamily="2"/>
                <a:cs typeface="Droid Sans Fallback" pitchFamily="2"/>
              </a:rPr>
              <a:t>þátt</a:t>
            </a:r>
            <a:r>
              <a:rPr lang="en-US" sz="2800" b="0" i="0" u="none" strike="noStrike" cap="none" baseline="0" dirty="0">
                <a:ln>
                  <a:noFill/>
                </a:ln>
                <a:solidFill>
                  <a:srgbClr val="000000"/>
                </a:solidFill>
                <a:latin typeface="Arial" pitchFamily="2"/>
                <a:ea typeface="Droid Sans Fallback" pitchFamily="2"/>
                <a:cs typeface="Droid Sans Fallback" pitchFamily="2"/>
              </a:rPr>
              <a:t> í </a:t>
            </a:r>
            <a:r>
              <a:rPr lang="en-US" sz="2800" b="0" i="0" u="none" strike="noStrike" cap="none" baseline="0" dirty="0" err="1">
                <a:ln>
                  <a:noFill/>
                </a:ln>
                <a:solidFill>
                  <a:srgbClr val="000000"/>
                </a:solidFill>
                <a:latin typeface="Arial" pitchFamily="2"/>
                <a:ea typeface="Droid Sans Fallback" pitchFamily="2"/>
                <a:cs typeface="Droid Sans Fallback" pitchFamily="2"/>
              </a:rPr>
              <a:t>félagslífi</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þörf</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fyrir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tengslanet</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og</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fyrir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tjáskipti</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fara</a:t>
            </a:r>
            <a:r>
              <a:rPr lang="en-US" sz="2800" b="0" i="0" u="none" strike="noStrike" cap="none" baseline="0" dirty="0">
                <a:ln>
                  <a:noFill/>
                </a:ln>
                <a:solidFill>
                  <a:srgbClr val="000000"/>
                </a:solidFill>
                <a:latin typeface="Arial" pitchFamily="2"/>
                <a:ea typeface="Droid Sans Fallback" pitchFamily="2"/>
                <a:cs typeface="Droid Sans Fallback" pitchFamily="2"/>
              </a:rPr>
              <a:t> í </a:t>
            </a:r>
            <a:r>
              <a:rPr lang="en-US" sz="2800" b="0" i="0" u="none" strike="noStrike" cap="none" baseline="0" dirty="0" err="1">
                <a:ln>
                  <a:noFill/>
                </a:ln>
                <a:solidFill>
                  <a:srgbClr val="000000"/>
                </a:solidFill>
                <a:latin typeface="Arial" pitchFamily="2"/>
                <a:ea typeface="Droid Sans Fallback" pitchFamily="2"/>
                <a:cs typeface="Droid Sans Fallback" pitchFamily="2"/>
              </a:rPr>
              <a:t>nám</a:t>
            </a:r>
            <a:r>
              <a:rPr lang="en-US" sz="2800" b="0" i="0" u="none" strike="noStrike" cap="none" baseline="0" dirty="0">
                <a:ln>
                  <a:noFill/>
                </a:ln>
                <a:solidFill>
                  <a:srgbClr val="000000"/>
                </a:solidFill>
                <a:latin typeface="Arial" pitchFamily="2"/>
                <a:ea typeface="Droid Sans Fallback" pitchFamily="2"/>
                <a:cs typeface="Droid Sans Fallback" pitchFamily="2"/>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DA82431-FCEB-D781-7465-E978155FD1E9}"/>
              </a:ext>
            </a:extLst>
          </p:cNvPr>
          <p:cNvSpPr>
            <a:spLocks noGrp="1"/>
          </p:cNvSpPr>
          <p:nvPr>
            <p:ph type="sldNum" sz="quarter" idx="12"/>
          </p:nvPr>
        </p:nvSpPr>
        <p:spPr/>
        <p:txBody>
          <a:bodyPr/>
          <a:lstStyle/>
          <a:p>
            <a:pPr lvl="0"/>
            <a:fld id="{A32F8815-BCD0-4DCF-9EA8-A7684DFBBECB}" type="slidenum">
              <a:rPr/>
              <a:t>11</a:t>
            </a:fld>
            <a:endParaRPr lang="en-GB"/>
          </a:p>
        </p:txBody>
      </p:sp>
      <p:sp>
        <p:nvSpPr>
          <p:cNvPr id="2" name="Freeform: Shape 1">
            <a:extLst>
              <a:ext uri="{FF2B5EF4-FFF2-40B4-BE49-F238E27FC236}">
                <a16:creationId xmlns:a16="http://schemas.microsoft.com/office/drawing/2014/main" id="{2279345E-FB30-C307-33ED-63448C27045A}"/>
              </a:ext>
            </a:extLst>
          </p:cNvPr>
          <p:cNvSpPr/>
          <p:nvPr/>
        </p:nvSpPr>
        <p:spPr>
          <a:xfrm>
            <a:off x="457200" y="274680"/>
            <a:ext cx="8228160" cy="1141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400" b="0" i="0" u="none" strike="noStrike" cap="none" baseline="0">
                <a:ln>
                  <a:noFill/>
                </a:ln>
                <a:solidFill>
                  <a:srgbClr val="000000"/>
                </a:solidFill>
                <a:latin typeface="Arial" pitchFamily="2"/>
                <a:ea typeface="Droid Sans Fallback" pitchFamily="2"/>
                <a:cs typeface="Droid Sans Fallback" pitchFamily="2"/>
              </a:rPr>
              <a:t>Frammistöðuþörf</a:t>
            </a:r>
          </a:p>
        </p:txBody>
      </p:sp>
      <p:sp>
        <p:nvSpPr>
          <p:cNvPr id="3" name="Freeform: Shape 2">
            <a:extLst>
              <a:ext uri="{FF2B5EF4-FFF2-40B4-BE49-F238E27FC236}">
                <a16:creationId xmlns:a16="http://schemas.microsoft.com/office/drawing/2014/main" id="{C01E909A-C41B-5FE5-3419-9DDA786D8B00}"/>
              </a:ext>
            </a:extLst>
          </p:cNvPr>
          <p:cNvSpPr/>
          <p:nvPr/>
        </p:nvSpPr>
        <p:spPr>
          <a:xfrm>
            <a:off x="457200" y="1600200"/>
            <a:ext cx="8228160" cy="4524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342720" marR="0" lvl="0" indent="-33336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dirty="0" err="1">
                <a:ln>
                  <a:noFill/>
                </a:ln>
                <a:solidFill>
                  <a:srgbClr val="000000"/>
                </a:solidFill>
                <a:latin typeface="Arial" pitchFamily="2"/>
                <a:ea typeface="Droid Sans Fallback" pitchFamily="2"/>
                <a:cs typeface="Droid Sans Fallback" pitchFamily="2"/>
              </a:rPr>
              <a:t>Þörfin</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fyrir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að</a:t>
            </a:r>
            <a:r>
              <a:rPr lang="en-US" sz="2800" b="0" i="0" u="none" strike="noStrike" cap="none" baseline="0" dirty="0">
                <a:ln>
                  <a:noFill/>
                </a:ln>
                <a:solidFill>
                  <a:srgbClr val="000000"/>
                </a:solidFill>
                <a:latin typeface="Arial" pitchFamily="2"/>
                <a:ea typeface="Droid Sans Fallback" pitchFamily="2"/>
                <a:cs typeface="Droid Sans Fallback" pitchFamily="2"/>
              </a:rPr>
              <a:t> geta </a:t>
            </a:r>
            <a:r>
              <a:rPr lang="en-US" sz="2800" b="0" i="0" u="none" strike="noStrike" cap="none" baseline="0" dirty="0" err="1">
                <a:ln>
                  <a:noFill/>
                </a:ln>
                <a:solidFill>
                  <a:srgbClr val="000000"/>
                </a:solidFill>
                <a:latin typeface="Arial" pitchFamily="2"/>
                <a:ea typeface="Droid Sans Fallback" pitchFamily="2"/>
                <a:cs typeface="Droid Sans Fallback" pitchFamily="2"/>
              </a:rPr>
              <a:t>séð</a:t>
            </a:r>
            <a:r>
              <a:rPr lang="en-US" sz="2800" b="0" i="0" u="none" strike="noStrike" cap="none" baseline="0" dirty="0">
                <a:ln>
                  <a:noFill/>
                </a:ln>
                <a:solidFill>
                  <a:srgbClr val="000000"/>
                </a:solidFill>
                <a:latin typeface="Arial" pitchFamily="2"/>
                <a:ea typeface="Droid Sans Fallback" pitchFamily="2"/>
                <a:cs typeface="Droid Sans Fallback" pitchFamily="2"/>
              </a:rPr>
              <a:t> um </a:t>
            </a:r>
            <a:r>
              <a:rPr lang="en-US" sz="2800" b="0" i="0" u="none" strike="noStrike" cap="none" baseline="0" dirty="0" err="1">
                <a:ln>
                  <a:noFill/>
                </a:ln>
                <a:solidFill>
                  <a:srgbClr val="000000"/>
                </a:solidFill>
                <a:latin typeface="Arial" pitchFamily="2"/>
                <a:ea typeface="Droid Sans Fallback" pitchFamily="2"/>
                <a:cs typeface="Droid Sans Fallback" pitchFamily="2"/>
              </a:rPr>
              <a:t>eitthvað</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sjálfur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að</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þú</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skiptir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annað</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fólk</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máli</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fyrir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viðurkenningu</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og</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þörfin</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fyrir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að</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styrkja</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og</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standa</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vörð</a:t>
            </a:r>
            <a:r>
              <a:rPr lang="en-US" sz="2800" b="0" i="0" u="none" strike="noStrike" cap="none" baseline="0" dirty="0">
                <a:ln>
                  <a:noFill/>
                </a:ln>
                <a:solidFill>
                  <a:srgbClr val="000000"/>
                </a:solidFill>
                <a:latin typeface="Arial" pitchFamily="2"/>
                <a:ea typeface="Droid Sans Fallback" pitchFamily="2"/>
                <a:cs typeface="Droid Sans Fallback" pitchFamily="2"/>
              </a:rPr>
              <a:t> um </a:t>
            </a:r>
            <a:r>
              <a:rPr lang="en-US" sz="2800" b="0" i="0" u="none" strike="noStrike" cap="none" baseline="0" dirty="0" err="1">
                <a:ln>
                  <a:noFill/>
                </a:ln>
                <a:solidFill>
                  <a:srgbClr val="000000"/>
                </a:solidFill>
                <a:latin typeface="Arial" pitchFamily="2"/>
                <a:ea typeface="Droid Sans Fallback" pitchFamily="2"/>
                <a:cs typeface="Droid Sans Fallback" pitchFamily="2"/>
              </a:rPr>
              <a:t>sjálfsvitundina</a:t>
            </a:r>
            <a:endParaRPr lang="en-US" sz="2800" b="0" i="0" u="none" strike="noStrike" cap="none" baseline="0" dirty="0">
              <a:ln>
                <a:noFill/>
              </a:ln>
              <a:solidFill>
                <a:srgbClr val="000000"/>
              </a:solidFill>
              <a:latin typeface="Arial" pitchFamily="2"/>
              <a:ea typeface="Droid Sans Fallback" pitchFamily="2"/>
              <a:cs typeface="Droid Sans Fallback" pitchFamily="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711B8F-26AF-735C-7557-178D437EA5C6}"/>
              </a:ext>
            </a:extLst>
          </p:cNvPr>
          <p:cNvSpPr>
            <a:spLocks noGrp="1"/>
          </p:cNvSpPr>
          <p:nvPr>
            <p:ph type="sldNum" sz="quarter" idx="12"/>
          </p:nvPr>
        </p:nvSpPr>
        <p:spPr/>
        <p:txBody>
          <a:bodyPr/>
          <a:lstStyle/>
          <a:p>
            <a:pPr lvl="0"/>
            <a:fld id="{03AD2567-3C65-42B9-B5ED-99E85072610A}" type="slidenum">
              <a:rPr/>
              <a:t>12</a:t>
            </a:fld>
            <a:endParaRPr lang="en-GB"/>
          </a:p>
        </p:txBody>
      </p:sp>
      <p:sp>
        <p:nvSpPr>
          <p:cNvPr id="2" name="Freeform: Shape 1">
            <a:extLst>
              <a:ext uri="{FF2B5EF4-FFF2-40B4-BE49-F238E27FC236}">
                <a16:creationId xmlns:a16="http://schemas.microsoft.com/office/drawing/2014/main" id="{FF1A7047-377F-E4FF-EA9B-99D6DC9698E1}"/>
              </a:ext>
            </a:extLst>
          </p:cNvPr>
          <p:cNvSpPr/>
          <p:nvPr/>
        </p:nvSpPr>
        <p:spPr>
          <a:xfrm>
            <a:off x="457200" y="274680"/>
            <a:ext cx="8228160" cy="1141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400" b="0" i="0" u="none" strike="noStrike" cap="none" baseline="0">
                <a:ln>
                  <a:noFill/>
                </a:ln>
                <a:solidFill>
                  <a:srgbClr val="000000"/>
                </a:solidFill>
                <a:latin typeface="Arial" pitchFamily="2"/>
                <a:ea typeface="Droid Sans Fallback" pitchFamily="2"/>
                <a:cs typeface="Droid Sans Fallback" pitchFamily="2"/>
              </a:rPr>
              <a:t>Þörf fyrir sjálfsbirtingu</a:t>
            </a:r>
          </a:p>
        </p:txBody>
      </p:sp>
      <p:sp>
        <p:nvSpPr>
          <p:cNvPr id="3" name="Freeform: Shape 2">
            <a:extLst>
              <a:ext uri="{FF2B5EF4-FFF2-40B4-BE49-F238E27FC236}">
                <a16:creationId xmlns:a16="http://schemas.microsoft.com/office/drawing/2014/main" id="{15891956-CD74-BFB8-DE33-4FF1CB87620C}"/>
              </a:ext>
            </a:extLst>
          </p:cNvPr>
          <p:cNvSpPr/>
          <p:nvPr/>
        </p:nvSpPr>
        <p:spPr>
          <a:xfrm>
            <a:off x="457200" y="1600200"/>
            <a:ext cx="8228160" cy="4524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342720" marR="0" lvl="0" indent="-33336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dirty="0" err="1">
                <a:ln>
                  <a:noFill/>
                </a:ln>
                <a:solidFill>
                  <a:srgbClr val="000000"/>
                </a:solidFill>
                <a:latin typeface="Arial" pitchFamily="2"/>
                <a:ea typeface="Droid Sans Fallback" pitchFamily="2"/>
                <a:cs typeface="Droid Sans Fallback" pitchFamily="2"/>
              </a:rPr>
              <a:t>Þörf</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fyrir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að</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sækjast</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eftir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einhverju</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og</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setja</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sér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markmið</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og</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þörf</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fyrir</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að</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gefa</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lífinu</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gildi</a:t>
            </a:r>
            <a:r>
              <a:rPr lang="en-US" sz="2800" b="0" i="0" u="none" strike="noStrike" cap="none" baseline="0" dirty="0">
                <a:ln>
                  <a:noFill/>
                </a:ln>
                <a:solidFill>
                  <a:srgbClr val="000000"/>
                </a:solidFill>
                <a:latin typeface="Arial" pitchFamily="2"/>
                <a:ea typeface="Droid Sans Fallback" pitchFamily="2"/>
                <a:cs typeface="Droid Sans Fallback" pitchFamily="2"/>
              </a:rPr>
              <a:t> – </a:t>
            </a:r>
            <a:r>
              <a:rPr lang="en-US" sz="2800" b="0" i="0" u="none" strike="noStrike" cap="none" baseline="0" dirty="0" err="1">
                <a:ln>
                  <a:noFill/>
                </a:ln>
                <a:solidFill>
                  <a:srgbClr val="000000"/>
                </a:solidFill>
                <a:latin typeface="Arial" pitchFamily="2"/>
                <a:ea typeface="Droid Sans Fallback" pitchFamily="2"/>
                <a:cs typeface="Droid Sans Fallback" pitchFamily="2"/>
              </a:rPr>
              <a:t>skipta</a:t>
            </a:r>
            <a:r>
              <a:rPr lang="en-US" sz="2800" b="0" i="0" u="none" strike="noStrike" cap="none" baseline="0" dirty="0">
                <a:ln>
                  <a:noFill/>
                </a:ln>
                <a:solidFill>
                  <a:srgbClr val="000000"/>
                </a:solidFill>
                <a:latin typeface="Arial" pitchFamily="2"/>
                <a:ea typeface="Droid Sans Fallback" pitchFamily="2"/>
                <a:cs typeface="Droid Sans Fallback" pitchFamily="2"/>
              </a:rPr>
              <a:t> um </a:t>
            </a:r>
            <a:r>
              <a:rPr lang="en-US" sz="2800" b="0" i="0" u="none" strike="noStrike" cap="none" baseline="0" dirty="0" err="1">
                <a:ln>
                  <a:noFill/>
                </a:ln>
                <a:solidFill>
                  <a:srgbClr val="000000"/>
                </a:solidFill>
                <a:latin typeface="Arial" pitchFamily="2"/>
                <a:ea typeface="Droid Sans Fallback" pitchFamily="2"/>
                <a:cs typeface="Droid Sans Fallback" pitchFamily="2"/>
              </a:rPr>
              <a:t>starf</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eða</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nýtt</a:t>
            </a:r>
            <a:r>
              <a:rPr lang="en-US" sz="2800" b="0" i="0" u="none" strike="noStrike" cap="none" baseline="0" dirty="0">
                <a:ln>
                  <a:noFill/>
                </a:ln>
                <a:solidFill>
                  <a:srgbClr val="000000"/>
                </a:solidFill>
                <a:latin typeface="Arial" pitchFamily="2"/>
                <a:ea typeface="Droid Sans Fallback" pitchFamily="2"/>
                <a:cs typeface="Droid Sans Fallback" pitchFamily="2"/>
              </a:rPr>
              <a:t> </a:t>
            </a:r>
            <a:r>
              <a:rPr lang="en-US" sz="2800" b="0" i="0" u="none" strike="noStrike" cap="none" baseline="0" dirty="0" err="1">
                <a:ln>
                  <a:noFill/>
                </a:ln>
                <a:solidFill>
                  <a:srgbClr val="000000"/>
                </a:solidFill>
                <a:latin typeface="Arial" pitchFamily="2"/>
                <a:ea typeface="Droid Sans Fallback" pitchFamily="2"/>
                <a:cs typeface="Droid Sans Fallback" pitchFamily="2"/>
              </a:rPr>
              <a:t>nám</a:t>
            </a:r>
            <a:endParaRPr lang="en-US" sz="2800" b="0" i="0" u="none" strike="noStrike" cap="none" baseline="0" dirty="0">
              <a:ln>
                <a:noFill/>
              </a:ln>
              <a:solidFill>
                <a:srgbClr val="000000"/>
              </a:solidFill>
              <a:latin typeface="Arial" pitchFamily="2"/>
              <a:ea typeface="Droid Sans Fallback" pitchFamily="2"/>
              <a:cs typeface="Droid Sans Fallback" pitchFamily="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9764AB-C5F1-2E0D-FB5A-D738F338B1FB}"/>
              </a:ext>
            </a:extLst>
          </p:cNvPr>
          <p:cNvSpPr>
            <a:spLocks noGrp="1"/>
          </p:cNvSpPr>
          <p:nvPr>
            <p:ph type="sldNum" sz="quarter" idx="12"/>
          </p:nvPr>
        </p:nvSpPr>
        <p:spPr/>
        <p:txBody>
          <a:bodyPr/>
          <a:lstStyle/>
          <a:p>
            <a:pPr lvl="0"/>
            <a:fld id="{D1FE24A5-8927-4BD3-B5E4-76B770F8608D}" type="slidenum">
              <a:t>13</a:t>
            </a:fld>
            <a:endParaRPr lang="en-GB"/>
          </a:p>
        </p:txBody>
      </p:sp>
      <p:sp>
        <p:nvSpPr>
          <p:cNvPr id="2" name="Freeform: Shape 1">
            <a:extLst>
              <a:ext uri="{FF2B5EF4-FFF2-40B4-BE49-F238E27FC236}">
                <a16:creationId xmlns:a16="http://schemas.microsoft.com/office/drawing/2014/main" id="{677A8620-4C0B-982E-D7E4-577F8DE049EC}"/>
              </a:ext>
            </a:extLst>
          </p:cNvPr>
          <p:cNvSpPr/>
          <p:nvPr/>
        </p:nvSpPr>
        <p:spPr>
          <a:xfrm>
            <a:off x="457200" y="274680"/>
            <a:ext cx="8226360" cy="1139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400" b="0" i="0" u="none" strike="noStrike" cap="none" baseline="0">
                <a:ln>
                  <a:noFill/>
                </a:ln>
                <a:solidFill>
                  <a:srgbClr val="000000"/>
                </a:solidFill>
                <a:latin typeface="Arial" pitchFamily="2"/>
                <a:ea typeface="Droid Sans Fallback" pitchFamily="2"/>
                <a:cs typeface="Droid Sans Fallback" pitchFamily="2"/>
              </a:rPr>
              <a:t>Þörf fyrir frelsi</a:t>
            </a:r>
          </a:p>
        </p:txBody>
      </p:sp>
      <p:sp>
        <p:nvSpPr>
          <p:cNvPr id="3" name="Freeform: Shape 2">
            <a:extLst>
              <a:ext uri="{FF2B5EF4-FFF2-40B4-BE49-F238E27FC236}">
                <a16:creationId xmlns:a16="http://schemas.microsoft.com/office/drawing/2014/main" id="{4EE4DD83-8661-2D77-1BE4-B470277D18B0}"/>
              </a:ext>
            </a:extLst>
          </p:cNvPr>
          <p:cNvSpPr/>
          <p:nvPr/>
        </p:nvSpPr>
        <p:spPr>
          <a:xfrm>
            <a:off x="457200" y="1600200"/>
            <a:ext cx="8226360" cy="4522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342720" marR="0" lvl="0" indent="-33480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Arial" pitchFamily="2"/>
                <a:ea typeface="Droid Sans Fallback" pitchFamily="2"/>
                <a:cs typeface="Droid Sans Fallback" pitchFamily="2"/>
              </a:rPr>
              <a:t>Frelsi til að:</a:t>
            </a:r>
          </a:p>
          <a:p>
            <a:pPr marL="342720" marR="0" lvl="0" indent="-33480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Arial" pitchFamily="2"/>
                <a:ea typeface="Droid Sans Fallback" pitchFamily="2"/>
                <a:cs typeface="Droid Sans Fallback" pitchFamily="2"/>
              </a:rPr>
              <a:t>- tala og tjá sig</a:t>
            </a:r>
          </a:p>
          <a:p>
            <a:pPr marL="342720" marR="0" lvl="0" indent="-33480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Arial" pitchFamily="2"/>
                <a:ea typeface="Droid Sans Fallback" pitchFamily="2"/>
                <a:cs typeface="Droid Sans Fallback" pitchFamily="2"/>
              </a:rPr>
              <a:t>- læra og afla upplýsinga</a:t>
            </a:r>
          </a:p>
          <a:p>
            <a:pPr marL="342720" marR="0" lvl="0" indent="-33480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Arial" pitchFamily="2"/>
                <a:ea typeface="Droid Sans Fallback" pitchFamily="2"/>
                <a:cs typeface="Droid Sans Fallback" pitchFamily="2"/>
              </a:rPr>
              <a:t>- framkvæma</a:t>
            </a:r>
          </a:p>
          <a:p>
            <a:pPr marL="342720" marR="0" lvl="0" indent="-33480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Arial" pitchFamily="2"/>
                <a:ea typeface="Droid Sans Fallback" pitchFamily="2"/>
                <a:cs typeface="Droid Sans Fallback" pitchFamily="2"/>
              </a:rPr>
              <a:t>- verja sjálfan sig og leita réttlætis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E3DC35-CE29-6394-58B8-A3C94471BB63}"/>
              </a:ext>
            </a:extLst>
          </p:cNvPr>
          <p:cNvSpPr>
            <a:spLocks noGrp="1"/>
          </p:cNvSpPr>
          <p:nvPr>
            <p:ph type="sldNum" sz="quarter" idx="12"/>
          </p:nvPr>
        </p:nvSpPr>
        <p:spPr/>
        <p:txBody>
          <a:bodyPr/>
          <a:lstStyle/>
          <a:p>
            <a:pPr lvl="0"/>
            <a:fld id="{015D59B4-540E-4DE7-9F40-2A1D6051A5BC}" type="slidenum">
              <a:t>14</a:t>
            </a:fld>
            <a:endParaRPr lang="en-GB"/>
          </a:p>
        </p:txBody>
      </p:sp>
      <p:sp>
        <p:nvSpPr>
          <p:cNvPr id="2" name="Freeform: Shape 1">
            <a:extLst>
              <a:ext uri="{FF2B5EF4-FFF2-40B4-BE49-F238E27FC236}">
                <a16:creationId xmlns:a16="http://schemas.microsoft.com/office/drawing/2014/main" id="{47714B0E-758C-A4E8-1797-1545C82AF374}"/>
              </a:ext>
            </a:extLst>
          </p:cNvPr>
          <p:cNvSpPr/>
          <p:nvPr/>
        </p:nvSpPr>
        <p:spPr>
          <a:xfrm>
            <a:off x="457200" y="274680"/>
            <a:ext cx="8229600" cy="114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4400" b="0" i="0" u="none" strike="noStrike" cap="none" baseline="0">
                <a:ln>
                  <a:noFill/>
                </a:ln>
                <a:solidFill>
                  <a:srgbClr val="000000"/>
                </a:solidFill>
                <a:latin typeface="Arial" pitchFamily="2"/>
                <a:ea typeface="Droid Sans Fallback" pitchFamily="2"/>
                <a:cs typeface="Droid Sans Fallback" pitchFamily="2"/>
              </a:rPr>
              <a:t>Mikilvægi þarfanna fer m.a. eftir</a:t>
            </a:r>
          </a:p>
        </p:txBody>
      </p:sp>
      <p:sp>
        <p:nvSpPr>
          <p:cNvPr id="3" name="Freeform: Shape 2">
            <a:extLst>
              <a:ext uri="{FF2B5EF4-FFF2-40B4-BE49-F238E27FC236}">
                <a16:creationId xmlns:a16="http://schemas.microsoft.com/office/drawing/2014/main" id="{28013A71-1220-5FD8-949D-D3592E64F777}"/>
              </a:ext>
            </a:extLst>
          </p:cNvPr>
          <p:cNvSpPr/>
          <p:nvPr/>
        </p:nvSpPr>
        <p:spPr>
          <a:xfrm>
            <a:off x="457200" y="1600200"/>
            <a:ext cx="8229600" cy="4525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0" marR="0" lvl="0" indent="0" algn="l" hangingPunct="1">
              <a:lnSpc>
                <a:spcPct val="100000"/>
              </a:lnSpc>
              <a:spcBef>
                <a:spcPts val="799"/>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800"/>
            </a:pPr>
            <a:r>
              <a:rPr lang="is-IS" sz="2800" b="0" i="0" u="none" strike="noStrike" cap="none" baseline="0">
                <a:ln>
                  <a:noFill/>
                </a:ln>
                <a:solidFill>
                  <a:srgbClr val="000000"/>
                </a:solidFill>
                <a:latin typeface="Arial" pitchFamily="2"/>
                <a:ea typeface="Droid Sans Fallback" pitchFamily="2"/>
                <a:cs typeface="Droid Sans Fallback" pitchFamily="2"/>
              </a:rPr>
              <a:t>Heilsu einstaklings</a:t>
            </a:r>
          </a:p>
          <a:p>
            <a:pPr marL="0" marR="0" lvl="0" indent="0" algn="l" hangingPunct="1">
              <a:lnSpc>
                <a:spcPct val="100000"/>
              </a:lnSpc>
              <a:spcBef>
                <a:spcPts val="799"/>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800"/>
            </a:pPr>
            <a:r>
              <a:rPr lang="is-IS" sz="2800" b="0" i="0" u="none" strike="noStrike" cap="none" baseline="0">
                <a:ln>
                  <a:noFill/>
                </a:ln>
                <a:solidFill>
                  <a:srgbClr val="000000"/>
                </a:solidFill>
                <a:latin typeface="Arial" pitchFamily="2"/>
                <a:ea typeface="Droid Sans Fallback" pitchFamily="2"/>
                <a:cs typeface="Droid Sans Fallback" pitchFamily="2"/>
              </a:rPr>
              <a:t>Væntingum</a:t>
            </a:r>
          </a:p>
          <a:p>
            <a:pPr marL="0" marR="0" lvl="0" indent="0" algn="l" hangingPunct="1">
              <a:lnSpc>
                <a:spcPct val="100000"/>
              </a:lnSpc>
              <a:spcBef>
                <a:spcPts val="799"/>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800"/>
            </a:pPr>
            <a:r>
              <a:rPr lang="is-IS" sz="2800" b="0" i="0" u="none" strike="noStrike" cap="none" baseline="0">
                <a:ln>
                  <a:noFill/>
                </a:ln>
                <a:solidFill>
                  <a:srgbClr val="000000"/>
                </a:solidFill>
                <a:latin typeface="Arial" pitchFamily="2"/>
                <a:ea typeface="Droid Sans Fallback" pitchFamily="2"/>
                <a:cs typeface="Droid Sans Fallback" pitchFamily="2"/>
              </a:rPr>
              <a:t>Lífsstíl</a:t>
            </a:r>
          </a:p>
          <a:p>
            <a:pPr marL="0" marR="0" lvl="0" indent="0" algn="l" hangingPunct="1">
              <a:lnSpc>
                <a:spcPct val="100000"/>
              </a:lnSpc>
              <a:spcBef>
                <a:spcPts val="799"/>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800"/>
            </a:pPr>
            <a:r>
              <a:rPr lang="is-IS" sz="2800" b="0" i="0" u="none" strike="noStrike" cap="none" baseline="0">
                <a:ln>
                  <a:noFill/>
                </a:ln>
                <a:solidFill>
                  <a:srgbClr val="000000"/>
                </a:solidFill>
                <a:latin typeface="Arial" pitchFamily="2"/>
                <a:ea typeface="Droid Sans Fallback" pitchFamily="2"/>
                <a:cs typeface="Droid Sans Fallback" pitchFamily="2"/>
              </a:rPr>
              <a:t>Menningu</a:t>
            </a:r>
          </a:p>
          <a:p>
            <a:pPr marL="0" marR="0" lvl="0" indent="0" algn="l" hangingPunct="1">
              <a:lnSpc>
                <a:spcPct val="100000"/>
              </a:lnSpc>
              <a:spcBef>
                <a:spcPts val="799"/>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800"/>
            </a:pPr>
            <a:r>
              <a:rPr lang="is-IS" sz="2800" b="0" i="0" u="none" strike="noStrike" cap="none" baseline="0">
                <a:ln>
                  <a:noFill/>
                </a:ln>
                <a:solidFill>
                  <a:srgbClr val="000000"/>
                </a:solidFill>
                <a:latin typeface="Arial" pitchFamily="2"/>
                <a:ea typeface="Droid Sans Fallback" pitchFamily="2"/>
                <a:cs typeface="Droid Sans Fallback" pitchFamily="2"/>
              </a:rPr>
              <a:t>Aldri</a:t>
            </a:r>
          </a:p>
          <a:p>
            <a:pPr marL="0" marR="0" lvl="0" indent="0" algn="l" hangingPunct="1">
              <a:lnSpc>
                <a:spcPct val="100000"/>
              </a:lnSpc>
              <a:spcBef>
                <a:spcPts val="799"/>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800"/>
            </a:pPr>
            <a:r>
              <a:rPr lang="is-IS" sz="2800" b="0" i="0" u="none" strike="noStrike" cap="none" baseline="0">
                <a:ln>
                  <a:noFill/>
                </a:ln>
                <a:solidFill>
                  <a:srgbClr val="000000"/>
                </a:solidFill>
                <a:latin typeface="Arial" pitchFamily="2"/>
                <a:ea typeface="Droid Sans Fallback" pitchFamily="2"/>
                <a:cs typeface="Droid Sans Fallback" pitchFamily="2"/>
              </a:rPr>
              <a:t>Tíma (kvölds eða morgna)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6025706-08FD-AF57-39A7-B96A158EE349}"/>
              </a:ext>
            </a:extLst>
          </p:cNvPr>
          <p:cNvSpPr>
            <a:spLocks noGrp="1"/>
          </p:cNvSpPr>
          <p:nvPr>
            <p:ph type="sldNum" sz="quarter" idx="12"/>
          </p:nvPr>
        </p:nvSpPr>
        <p:spPr/>
        <p:txBody>
          <a:bodyPr/>
          <a:lstStyle/>
          <a:p>
            <a:pPr lvl="0"/>
            <a:fld id="{C9EB5956-5F71-464B-B1CF-41E6AD863647}" type="slidenum">
              <a:t>15</a:t>
            </a:fld>
            <a:endParaRPr lang="en-GB"/>
          </a:p>
        </p:txBody>
      </p:sp>
      <p:sp>
        <p:nvSpPr>
          <p:cNvPr id="2" name="Freeform: Shape 1">
            <a:extLst>
              <a:ext uri="{FF2B5EF4-FFF2-40B4-BE49-F238E27FC236}">
                <a16:creationId xmlns:a16="http://schemas.microsoft.com/office/drawing/2014/main" id="{983A0700-9554-712B-8373-9B7F33376D1E}"/>
              </a:ext>
            </a:extLst>
          </p:cNvPr>
          <p:cNvSpPr/>
          <p:nvPr/>
        </p:nvSpPr>
        <p:spPr>
          <a:xfrm>
            <a:off x="457200" y="274680"/>
            <a:ext cx="8229600" cy="114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4000" b="0" i="0" u="none" strike="noStrike" cap="none" baseline="0">
                <a:ln>
                  <a:noFill/>
                </a:ln>
                <a:solidFill>
                  <a:srgbClr val="000000"/>
                </a:solidFill>
                <a:latin typeface="Times New Roman" pitchFamily="18"/>
                <a:ea typeface="Droid Sans Fallback" pitchFamily="2"/>
                <a:cs typeface="Droid Sans Fallback" pitchFamily="2"/>
              </a:rPr>
              <a:t>Hvernig við tengjumst þarfapýramída Maslows</a:t>
            </a:r>
          </a:p>
        </p:txBody>
      </p:sp>
      <p:sp>
        <p:nvSpPr>
          <p:cNvPr id="3" name="Freeform: Shape 2">
            <a:extLst>
              <a:ext uri="{FF2B5EF4-FFF2-40B4-BE49-F238E27FC236}">
                <a16:creationId xmlns:a16="http://schemas.microsoft.com/office/drawing/2014/main" id="{27F503F6-0176-C04C-D19E-853DFBB865F4}"/>
              </a:ext>
            </a:extLst>
          </p:cNvPr>
          <p:cNvSpPr/>
          <p:nvPr/>
        </p:nvSpPr>
        <p:spPr>
          <a:xfrm>
            <a:off x="457200" y="1600200"/>
            <a:ext cx="8229600" cy="4525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0" marR="0" lvl="0" indent="0" algn="l" hangingPunct="1">
              <a:lnSpc>
                <a:spcPct val="100000"/>
              </a:lnSpc>
              <a:spcBef>
                <a:spcPts val="697"/>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800" dirty="0">
                <a:solidFill>
                  <a:srgbClr val="000000"/>
                </a:solidFill>
                <a:latin typeface="Times New Roman" pitchFamily="18"/>
                <a:ea typeface="Droid Sans Fallback" pitchFamily="2"/>
                <a:cs typeface="Droid Sans Fallback" pitchFamily="2"/>
              </a:rPr>
              <a:t> Líkamlegar grunnþarfir</a:t>
            </a:r>
            <a:r>
              <a:rPr lang="is-IS" sz="2800" b="0" i="0" u="none" strike="noStrike" cap="none" baseline="0" dirty="0">
                <a:ln>
                  <a:noFill/>
                </a:ln>
                <a:solidFill>
                  <a:srgbClr val="000000"/>
                </a:solidFill>
                <a:latin typeface="Times New Roman" pitchFamily="18"/>
                <a:ea typeface="Droid Sans Fallback" pitchFamily="2"/>
                <a:cs typeface="Droid Sans Fallback" pitchFamily="2"/>
              </a:rPr>
              <a:t>:</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Þvottur, næring, losun úrgangsefna, hreyfing, legusár, verkjalaus, hvíld, súrefnisgjöf, halda normal hita.</a:t>
            </a:r>
          </a:p>
          <a:p>
            <a:pPr marL="0" marR="0" lvl="0" indent="0" algn="l" rtl="0" hangingPunct="1">
              <a:lnSpc>
                <a:spcPct val="100000"/>
              </a:lnSpc>
              <a:spcBef>
                <a:spcPts val="697"/>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800" dirty="0">
                <a:solidFill>
                  <a:srgbClr val="000000"/>
                </a:solidFill>
                <a:latin typeface="Times New Roman" pitchFamily="18"/>
                <a:ea typeface="Droid Sans Fallback" pitchFamily="2"/>
                <a:cs typeface="Droid Sans Fallback" pitchFamily="2"/>
              </a:rPr>
              <a:t> Öryggisþarfir</a:t>
            </a:r>
            <a:r>
              <a:rPr lang="is-IS" sz="2800" b="0" i="0" u="none" strike="noStrike" cap="none" baseline="0" dirty="0">
                <a:ln>
                  <a:noFill/>
                </a:ln>
                <a:solidFill>
                  <a:srgbClr val="000000"/>
                </a:solidFill>
                <a:latin typeface="Times New Roman" pitchFamily="18"/>
                <a:ea typeface="Droid Sans Fallback" pitchFamily="2"/>
                <a:cs typeface="Droid Sans Fallback" pitchFamily="2"/>
              </a:rPr>
              <a:t>:</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Grindur uppi á rúmi</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Hreinlæti/sýklavarnir</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Fái rétt lyf</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Leyfa sj. að ráða sem mestu</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Þagnarskylda-geta treyst starfsfólki</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Sjúkraliði hafi þekkingu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DDA52B2-9846-F693-D6DA-80ECF8261F32}"/>
              </a:ext>
            </a:extLst>
          </p:cNvPr>
          <p:cNvSpPr>
            <a:spLocks noGrp="1"/>
          </p:cNvSpPr>
          <p:nvPr>
            <p:ph type="sldNum" sz="quarter" idx="12"/>
          </p:nvPr>
        </p:nvSpPr>
        <p:spPr/>
        <p:txBody>
          <a:bodyPr/>
          <a:lstStyle/>
          <a:p>
            <a:pPr lvl="0"/>
            <a:fld id="{4665E9E2-7426-4DBD-8BBF-F604D002ED3C}" type="slidenum">
              <a:t>16</a:t>
            </a:fld>
            <a:endParaRPr lang="en-GB"/>
          </a:p>
        </p:txBody>
      </p:sp>
      <p:sp>
        <p:nvSpPr>
          <p:cNvPr id="2" name="Freeform: Shape 1">
            <a:extLst>
              <a:ext uri="{FF2B5EF4-FFF2-40B4-BE49-F238E27FC236}">
                <a16:creationId xmlns:a16="http://schemas.microsoft.com/office/drawing/2014/main" id="{4EB4A896-BC9D-AF97-20A7-8E4B17B21E61}"/>
              </a:ext>
            </a:extLst>
          </p:cNvPr>
          <p:cNvSpPr/>
          <p:nvPr/>
        </p:nvSpPr>
        <p:spPr>
          <a:xfrm>
            <a:off x="457200" y="274680"/>
            <a:ext cx="8229600" cy="114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4400" b="0" i="0" u="none" strike="noStrike" cap="none" baseline="0">
                <a:ln>
                  <a:noFill/>
                </a:ln>
                <a:solidFill>
                  <a:srgbClr val="000000"/>
                </a:solidFill>
                <a:latin typeface="Times New Roman" pitchFamily="18"/>
                <a:ea typeface="Droid Sans Fallback" pitchFamily="2"/>
                <a:cs typeface="Droid Sans Fallback" pitchFamily="2"/>
              </a:rPr>
              <a:t>Frh...</a:t>
            </a:r>
          </a:p>
        </p:txBody>
      </p:sp>
      <p:sp>
        <p:nvSpPr>
          <p:cNvPr id="3" name="Freeform: Shape 2">
            <a:extLst>
              <a:ext uri="{FF2B5EF4-FFF2-40B4-BE49-F238E27FC236}">
                <a16:creationId xmlns:a16="http://schemas.microsoft.com/office/drawing/2014/main" id="{2C1A94B3-9E02-5897-D0FB-01DE9AF18C21}"/>
              </a:ext>
            </a:extLst>
          </p:cNvPr>
          <p:cNvSpPr/>
          <p:nvPr/>
        </p:nvSpPr>
        <p:spPr>
          <a:xfrm>
            <a:off x="457200" y="1600200"/>
            <a:ext cx="8229600" cy="4525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0" marR="0" lvl="0" indent="0" algn="l" hangingPunct="1">
              <a:lnSpc>
                <a:spcPct val="100000"/>
              </a:lnSpc>
              <a:spcBef>
                <a:spcPts val="697"/>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800" dirty="0">
                <a:solidFill>
                  <a:srgbClr val="000000"/>
                </a:solidFill>
                <a:latin typeface="Times New Roman" pitchFamily="18"/>
                <a:ea typeface="Droid Sans Fallback" pitchFamily="2"/>
                <a:cs typeface="Droid Sans Fallback" pitchFamily="2"/>
              </a:rPr>
              <a:t> Félagslegar grunnþarfir</a:t>
            </a:r>
            <a:r>
              <a:rPr lang="is-IS" sz="2800" b="0" i="0" u="none" strike="noStrike" cap="none" baseline="0" dirty="0">
                <a:ln>
                  <a:noFill/>
                </a:ln>
                <a:solidFill>
                  <a:srgbClr val="000000"/>
                </a:solidFill>
                <a:latin typeface="Times New Roman" pitchFamily="18"/>
                <a:ea typeface="Droid Sans Fallback" pitchFamily="2"/>
                <a:cs typeface="Droid Sans Fallback" pitchFamily="2"/>
              </a:rPr>
              <a:t>:</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Snerting</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Þýtt viðmót</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Skilningur</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Leyfa mikil samskipti við fjsk.</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Hjúkra allri fjsk.</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Fræðsla</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Vísa á aðra faghópa</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Sj. Þarf að finna metnað hjá sjúkraliða til að hjálpa</a:t>
            </a:r>
          </a:p>
          <a:p>
            <a:pPr marL="0" marR="0" lvl="1" indent="0" algn="l" rtl="0" hangingPunct="1">
              <a:lnSpc>
                <a:spcPct val="100000"/>
              </a:lnSpc>
              <a:spcBef>
                <a:spcPts val="598"/>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400" b="0" i="0" u="none" strike="noStrike" cap="none" baseline="0" dirty="0">
                <a:ln>
                  <a:noFill/>
                </a:ln>
                <a:solidFill>
                  <a:srgbClr val="000000"/>
                </a:solidFill>
                <a:latin typeface="Arial" pitchFamily="18"/>
                <a:ea typeface="Droid Sans Fallback" pitchFamily="2"/>
                <a:cs typeface="Droid Sans Fallback" pitchFamily="2"/>
              </a:rPr>
              <a:t>Gefa sér tíma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090326-682A-4E81-4B91-56F8B9DF8081}"/>
              </a:ext>
            </a:extLst>
          </p:cNvPr>
          <p:cNvSpPr>
            <a:spLocks noGrp="1"/>
          </p:cNvSpPr>
          <p:nvPr>
            <p:ph type="sldNum" sz="quarter" idx="12"/>
          </p:nvPr>
        </p:nvSpPr>
        <p:spPr/>
        <p:txBody>
          <a:bodyPr/>
          <a:lstStyle/>
          <a:p>
            <a:pPr lvl="0"/>
            <a:fld id="{2B8804B5-497F-4ADA-B1B6-3040433DEB61}" type="slidenum">
              <a:t>17</a:t>
            </a:fld>
            <a:endParaRPr lang="en-GB"/>
          </a:p>
        </p:txBody>
      </p:sp>
      <p:sp>
        <p:nvSpPr>
          <p:cNvPr id="2" name="Freeform: Shape 1">
            <a:extLst>
              <a:ext uri="{FF2B5EF4-FFF2-40B4-BE49-F238E27FC236}">
                <a16:creationId xmlns:a16="http://schemas.microsoft.com/office/drawing/2014/main" id="{CA84F6FF-2246-0B97-A10D-04BA715298E7}"/>
              </a:ext>
            </a:extLst>
          </p:cNvPr>
          <p:cNvSpPr/>
          <p:nvPr/>
        </p:nvSpPr>
        <p:spPr>
          <a:xfrm>
            <a:off x="457200" y="274680"/>
            <a:ext cx="8229600" cy="114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4400" b="0" i="0" u="none" strike="noStrike" cap="none" baseline="0">
                <a:ln>
                  <a:noFill/>
                </a:ln>
                <a:solidFill>
                  <a:srgbClr val="000000"/>
                </a:solidFill>
                <a:latin typeface="Times New Roman" pitchFamily="18"/>
                <a:ea typeface="Droid Sans Fallback" pitchFamily="2"/>
                <a:cs typeface="Droid Sans Fallback" pitchFamily="2"/>
              </a:rPr>
              <a:t>Frh....</a:t>
            </a:r>
          </a:p>
        </p:txBody>
      </p:sp>
      <p:sp>
        <p:nvSpPr>
          <p:cNvPr id="3" name="Freeform: Shape 2">
            <a:extLst>
              <a:ext uri="{FF2B5EF4-FFF2-40B4-BE49-F238E27FC236}">
                <a16:creationId xmlns:a16="http://schemas.microsoft.com/office/drawing/2014/main" id="{7783EEAB-6AED-BCD3-57F0-22C79481C188}"/>
              </a:ext>
            </a:extLst>
          </p:cNvPr>
          <p:cNvSpPr/>
          <p:nvPr/>
        </p:nvSpPr>
        <p:spPr>
          <a:xfrm>
            <a:off x="457200" y="1600200"/>
            <a:ext cx="8229600" cy="4525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0" marR="0" lvl="0" indent="0" algn="l" hangingPunct="1">
              <a:lnSpc>
                <a:spcPct val="100000"/>
              </a:lnSpc>
              <a:spcBef>
                <a:spcPts val="799"/>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3200" dirty="0">
                <a:solidFill>
                  <a:srgbClr val="000000"/>
                </a:solidFill>
                <a:latin typeface="Times New Roman" pitchFamily="18"/>
                <a:ea typeface="Droid Sans Fallback" pitchFamily="2"/>
                <a:cs typeface="Droid Sans Fallback" pitchFamily="2"/>
              </a:rPr>
              <a:t> Frammistöðuþörf</a:t>
            </a:r>
            <a:r>
              <a:rPr lang="is-IS" sz="3200" b="0" i="0" u="none" strike="noStrike" cap="none" baseline="0" dirty="0">
                <a:ln>
                  <a:noFill/>
                </a:ln>
                <a:solidFill>
                  <a:srgbClr val="000000"/>
                </a:solidFill>
                <a:latin typeface="Times New Roman" pitchFamily="18"/>
                <a:ea typeface="Droid Sans Fallback" pitchFamily="2"/>
                <a:cs typeface="Droid Sans Fallback" pitchFamily="2"/>
              </a:rPr>
              <a:t>:</a:t>
            </a:r>
          </a:p>
          <a:p>
            <a:pPr marL="0" marR="0" lvl="1" indent="0" algn="l" rtl="0" hangingPunct="1">
              <a:lnSpc>
                <a:spcPct val="100000"/>
              </a:lnSpc>
              <a:spcBef>
                <a:spcPts val="697"/>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800" b="0" i="0" u="none" strike="noStrike" cap="none" baseline="0" dirty="0">
                <a:ln>
                  <a:noFill/>
                </a:ln>
                <a:solidFill>
                  <a:srgbClr val="000000"/>
                </a:solidFill>
                <a:latin typeface="Arial" pitchFamily="18"/>
                <a:ea typeface="Droid Sans Fallback" pitchFamily="2"/>
                <a:cs typeface="Droid Sans Fallback" pitchFamily="2"/>
              </a:rPr>
              <a:t>Sj. og sjúkraliði setji hófleg markmið</a:t>
            </a:r>
          </a:p>
          <a:p>
            <a:pPr marL="0" marR="0" lvl="1" indent="0" algn="l" rtl="0" hangingPunct="1">
              <a:lnSpc>
                <a:spcPct val="100000"/>
              </a:lnSpc>
              <a:spcBef>
                <a:spcPts val="697"/>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800" b="0" i="0" u="none" strike="noStrike" cap="none" baseline="0" dirty="0">
                <a:ln>
                  <a:noFill/>
                </a:ln>
                <a:solidFill>
                  <a:srgbClr val="000000"/>
                </a:solidFill>
                <a:latin typeface="Arial" pitchFamily="18"/>
                <a:ea typeface="Droid Sans Fallback" pitchFamily="2"/>
                <a:cs typeface="Droid Sans Fallback" pitchFamily="2"/>
              </a:rPr>
              <a:t>Viðurkenna gildi og trú sj.</a:t>
            </a:r>
          </a:p>
          <a:p>
            <a:pPr marL="0" marR="0" lvl="1" indent="0" algn="l" rtl="0" hangingPunct="1">
              <a:lnSpc>
                <a:spcPct val="100000"/>
              </a:lnSpc>
              <a:spcBef>
                <a:spcPts val="697"/>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800" b="0" i="0" u="none" strike="noStrike" cap="none" baseline="0" dirty="0">
                <a:ln>
                  <a:noFill/>
                </a:ln>
                <a:solidFill>
                  <a:srgbClr val="000000"/>
                </a:solidFill>
                <a:latin typeface="Arial" pitchFamily="18"/>
                <a:ea typeface="Droid Sans Fallback" pitchFamily="2"/>
                <a:cs typeface="Droid Sans Fallback" pitchFamily="2"/>
              </a:rPr>
              <a:t>Hvetja fjsk/vini til að styðja sj.</a:t>
            </a:r>
          </a:p>
          <a:p>
            <a:pPr marL="0" marR="0" lvl="1" indent="0" algn="l" rtl="0" hangingPunct="1">
              <a:lnSpc>
                <a:spcPct val="100000"/>
              </a:lnSpc>
              <a:spcBef>
                <a:spcPts val="697"/>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800" b="0" i="0" u="none" strike="noStrike" cap="none" baseline="0" dirty="0">
                <a:ln>
                  <a:noFill/>
                </a:ln>
                <a:solidFill>
                  <a:srgbClr val="000000"/>
                </a:solidFill>
                <a:latin typeface="Arial" pitchFamily="18"/>
                <a:ea typeface="Droid Sans Fallback" pitchFamily="2"/>
                <a:cs typeface="Droid Sans Fallback" pitchFamily="2"/>
              </a:rPr>
              <a:t>Hvetja til sjálfshjálpar</a:t>
            </a:r>
          </a:p>
          <a:p>
            <a:pPr marL="0" marR="0" lvl="0" indent="0" algn="l" rtl="0" hangingPunct="1">
              <a:lnSpc>
                <a:spcPct val="100000"/>
              </a:lnSpc>
              <a:spcBef>
                <a:spcPts val="799"/>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3200" dirty="0">
                <a:solidFill>
                  <a:srgbClr val="000000"/>
                </a:solidFill>
                <a:latin typeface="Times New Roman" pitchFamily="18"/>
                <a:ea typeface="Droid Sans Fallback" pitchFamily="2"/>
                <a:cs typeface="Droid Sans Fallback" pitchFamily="2"/>
              </a:rPr>
              <a:t> Þörfin fyrir sjálfsbirtingu</a:t>
            </a:r>
            <a:r>
              <a:rPr lang="is-IS" sz="3200" b="0" i="0" u="none" strike="noStrike" cap="none" baseline="0" dirty="0">
                <a:ln>
                  <a:noFill/>
                </a:ln>
                <a:solidFill>
                  <a:srgbClr val="000000"/>
                </a:solidFill>
                <a:latin typeface="Times New Roman" pitchFamily="18"/>
                <a:ea typeface="Droid Sans Fallback" pitchFamily="2"/>
                <a:cs typeface="Droid Sans Fallback" pitchFamily="2"/>
              </a:rPr>
              <a:t>:</a:t>
            </a:r>
          </a:p>
          <a:p>
            <a:pPr marL="0" marR="0" lvl="1" indent="0" algn="l" rtl="0" hangingPunct="1">
              <a:lnSpc>
                <a:spcPct val="100000"/>
              </a:lnSpc>
              <a:spcBef>
                <a:spcPts val="697"/>
              </a:spcBef>
              <a:spcAft>
                <a:spcPts val="0"/>
              </a:spcAft>
              <a:buClr>
                <a:srgbClr val="000000"/>
              </a:buClr>
              <a:buSzPct val="100000"/>
              <a:buFont typeface="Arial" pitchFamily="2"/>
              <a:buChar char="–"/>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2800" b="0" i="0" u="none" strike="noStrike" cap="none" baseline="0" dirty="0">
                <a:ln>
                  <a:noFill/>
                </a:ln>
                <a:solidFill>
                  <a:srgbClr val="000000"/>
                </a:solidFill>
                <a:latin typeface="Arial" pitchFamily="18"/>
                <a:ea typeface="Droid Sans Fallback" pitchFamily="2"/>
                <a:cs typeface="Droid Sans Fallback" pitchFamily="2"/>
              </a:rPr>
              <a:t>Áhersla á styrk einst./ekki vandamál</a:t>
            </a:r>
          </a:p>
          <a:p>
            <a:pPr marL="734760" marR="0" lvl="1" indent="-274680" algn="l" rtl="0" hangingPunct="1">
              <a:lnSpc>
                <a:spcPct val="100000"/>
              </a:lnSpc>
              <a:spcBef>
                <a:spcPts val="697"/>
              </a:spcBef>
              <a:spcAft>
                <a:spcPts val="0"/>
              </a:spcAft>
              <a:buNone/>
              <a:tabLst>
                <a:tab pos="734760" algn="l"/>
                <a:tab pos="1191960" algn="l"/>
                <a:tab pos="1649160" algn="l"/>
                <a:tab pos="2106359" algn="l"/>
                <a:tab pos="2563560" algn="l"/>
                <a:tab pos="3020760" algn="l"/>
                <a:tab pos="3477959" algn="l"/>
                <a:tab pos="3935160" algn="l"/>
                <a:tab pos="4392360" algn="l"/>
                <a:tab pos="4849560" algn="l"/>
                <a:tab pos="5306760" algn="l"/>
                <a:tab pos="5763960" algn="l"/>
                <a:tab pos="6221159" algn="l"/>
                <a:tab pos="6678360" algn="l"/>
                <a:tab pos="7135559" algn="l"/>
                <a:tab pos="7592760" algn="l"/>
                <a:tab pos="8049960" algn="l"/>
                <a:tab pos="8507160" algn="l"/>
                <a:tab pos="8964360" algn="l"/>
                <a:tab pos="9421560" algn="l"/>
                <a:tab pos="9878760" algn="l"/>
              </a:tabLst>
            </a:pPr>
            <a:endParaRPr lang="is-IS" sz="2800" b="0" i="0" u="none" strike="noStrike" cap="none" baseline="0" dirty="0">
              <a:ln>
                <a:noFill/>
              </a:ln>
              <a:solidFill>
                <a:srgbClr val="000000"/>
              </a:solidFill>
              <a:latin typeface="Arial" pitchFamily="18"/>
              <a:ea typeface="Droid Sans Fallback" pitchFamily="2"/>
              <a:cs typeface="Droid Sans Fallback" pitchFamily="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2FC9DE-8721-9EF0-4AB3-650587414E8A}"/>
              </a:ext>
            </a:extLst>
          </p:cNvPr>
          <p:cNvSpPr>
            <a:spLocks noGrp="1"/>
          </p:cNvSpPr>
          <p:nvPr>
            <p:ph type="sldNum" sz="quarter" idx="12"/>
          </p:nvPr>
        </p:nvSpPr>
        <p:spPr/>
        <p:txBody>
          <a:bodyPr/>
          <a:lstStyle/>
          <a:p>
            <a:pPr lvl="0"/>
            <a:fld id="{62267754-A9FB-4E15-B0CA-8C6CCB88A6F0}" type="slidenum">
              <a:t>18</a:t>
            </a:fld>
            <a:endParaRPr lang="en-GB"/>
          </a:p>
        </p:txBody>
      </p:sp>
      <p:sp>
        <p:nvSpPr>
          <p:cNvPr id="2" name="Freeform: Shape 1">
            <a:extLst>
              <a:ext uri="{FF2B5EF4-FFF2-40B4-BE49-F238E27FC236}">
                <a16:creationId xmlns:a16="http://schemas.microsoft.com/office/drawing/2014/main" id="{5C34DB3B-DD9F-7053-9F6C-F820AF8D5E15}"/>
              </a:ext>
            </a:extLst>
          </p:cNvPr>
          <p:cNvSpPr/>
          <p:nvPr/>
        </p:nvSpPr>
        <p:spPr>
          <a:xfrm>
            <a:off x="457200" y="274680"/>
            <a:ext cx="8228160" cy="1141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400" b="0" i="0" u="none" strike="noStrike" cap="none" baseline="0">
                <a:ln>
                  <a:noFill/>
                </a:ln>
                <a:solidFill>
                  <a:srgbClr val="000000"/>
                </a:solidFill>
                <a:latin typeface="Times New Roman" pitchFamily="18"/>
                <a:ea typeface="Droid Sans Fallback" pitchFamily="2"/>
                <a:cs typeface="Droid Sans Fallback" pitchFamily="2"/>
              </a:rPr>
              <a:t>Sömu þarfir, ólíkar aðferðir</a:t>
            </a:r>
          </a:p>
        </p:txBody>
      </p:sp>
      <p:sp>
        <p:nvSpPr>
          <p:cNvPr id="3" name="Freeform: Shape 2">
            <a:extLst>
              <a:ext uri="{FF2B5EF4-FFF2-40B4-BE49-F238E27FC236}">
                <a16:creationId xmlns:a16="http://schemas.microsoft.com/office/drawing/2014/main" id="{D305BF47-3B81-EEDF-85B8-97CC87D66B0A}"/>
              </a:ext>
            </a:extLst>
          </p:cNvPr>
          <p:cNvSpPr/>
          <p:nvPr/>
        </p:nvSpPr>
        <p:spPr>
          <a:xfrm>
            <a:off x="457200" y="1600200"/>
            <a:ext cx="8228160" cy="4524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342720" marR="0" lvl="0" indent="-33336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Times New Roman" pitchFamily="18"/>
                <a:ea typeface="Droid Sans Fallback" pitchFamily="2"/>
                <a:cs typeface="Droid Sans Fallback" pitchFamily="2"/>
              </a:rPr>
              <a:t>Mismunandi hvernig við uppfyllum þarfir einstaklinga</a:t>
            </a:r>
          </a:p>
          <a:p>
            <a:pPr marL="342720" marR="0" lvl="0" indent="-33336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Times New Roman" pitchFamily="18"/>
                <a:ea typeface="Droid Sans Fallback" pitchFamily="2"/>
                <a:cs typeface="Droid Sans Fallback" pitchFamily="2"/>
              </a:rPr>
              <a:t>Taka mið af óskum hans og vonum</a:t>
            </a:r>
          </a:p>
          <a:p>
            <a:pPr marL="342720" marR="0" lvl="0" indent="-33336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Times New Roman" pitchFamily="18"/>
                <a:ea typeface="Droid Sans Fallback" pitchFamily="2"/>
                <a:cs typeface="Droid Sans Fallback" pitchFamily="2"/>
              </a:rPr>
              <a:t>Mismunandi hve tiltekin þörf er fyrir hvern og einn</a:t>
            </a:r>
          </a:p>
          <a:p>
            <a:pPr marL="342720" marR="0" lvl="0" indent="-33336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Times New Roman" pitchFamily="18"/>
                <a:ea typeface="Droid Sans Fallback" pitchFamily="2"/>
                <a:cs typeface="Droid Sans Fallback" pitchFamily="2"/>
              </a:rPr>
              <a:t>Breytist líka í lífinu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5F8DEE3-C6DC-A231-1268-84FBCFDECDDA}"/>
              </a:ext>
            </a:extLst>
          </p:cNvPr>
          <p:cNvSpPr>
            <a:spLocks noGrp="1"/>
          </p:cNvSpPr>
          <p:nvPr>
            <p:ph type="sldNum" sz="quarter" idx="12"/>
          </p:nvPr>
        </p:nvSpPr>
        <p:spPr/>
        <p:txBody>
          <a:bodyPr/>
          <a:lstStyle/>
          <a:p>
            <a:pPr lvl="0"/>
            <a:fld id="{115B4C64-D870-44F7-946E-5D119AF8197B}" type="slidenum">
              <a:t>19</a:t>
            </a:fld>
            <a:endParaRPr lang="en-GB"/>
          </a:p>
        </p:txBody>
      </p:sp>
      <p:sp>
        <p:nvSpPr>
          <p:cNvPr id="2" name="Freeform: Shape 1">
            <a:extLst>
              <a:ext uri="{FF2B5EF4-FFF2-40B4-BE49-F238E27FC236}">
                <a16:creationId xmlns:a16="http://schemas.microsoft.com/office/drawing/2014/main" id="{6A8C1E30-6334-13A9-DA0E-407DC2B9F67D}"/>
              </a:ext>
            </a:extLst>
          </p:cNvPr>
          <p:cNvSpPr/>
          <p:nvPr/>
        </p:nvSpPr>
        <p:spPr>
          <a:xfrm>
            <a:off x="457200" y="274680"/>
            <a:ext cx="8221680" cy="1135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is-IS" sz="4400" b="0" i="0" u="none" strike="noStrike" cap="none" baseline="0">
                <a:ln>
                  <a:noFill/>
                </a:ln>
                <a:solidFill>
                  <a:srgbClr val="000000"/>
                </a:solidFill>
                <a:latin typeface="Times New Roman" pitchFamily="18"/>
                <a:ea typeface="Droid Sans Fallback" pitchFamily="2"/>
                <a:cs typeface="Droid Sans Fallback" pitchFamily="2"/>
              </a:rPr>
              <a:t>Samband okkar við skjólstæðinginn</a:t>
            </a:r>
          </a:p>
        </p:txBody>
      </p:sp>
      <p:sp>
        <p:nvSpPr>
          <p:cNvPr id="3" name="Freeform: Shape 2">
            <a:extLst>
              <a:ext uri="{FF2B5EF4-FFF2-40B4-BE49-F238E27FC236}">
                <a16:creationId xmlns:a16="http://schemas.microsoft.com/office/drawing/2014/main" id="{633ED01C-7CFC-D06E-53F9-2BF4A48C99D5}"/>
              </a:ext>
            </a:extLst>
          </p:cNvPr>
          <p:cNvSpPr/>
          <p:nvPr/>
        </p:nvSpPr>
        <p:spPr>
          <a:xfrm>
            <a:off x="457200" y="1600200"/>
            <a:ext cx="8221680" cy="451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342720" marR="0" lvl="0" indent="-33984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is-IS" sz="2800" b="0" i="0" u="none" strike="noStrike" cap="none" baseline="0">
                <a:ln>
                  <a:noFill/>
                </a:ln>
                <a:solidFill>
                  <a:srgbClr val="000000"/>
                </a:solidFill>
                <a:latin typeface="Times New Roman" pitchFamily="18"/>
                <a:ea typeface="Droid Sans Fallback" pitchFamily="2"/>
                <a:cs typeface="Droid Sans Fallback" pitchFamily="2"/>
              </a:rPr>
              <a:t>Hvernig nálgumst við aðrar manneskjur?</a:t>
            </a:r>
          </a:p>
          <a:p>
            <a:pPr marL="342720" marR="0" lvl="0" indent="-33984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is-IS" sz="2800" b="0" i="0" u="none" strike="noStrike" cap="none" baseline="0">
                <a:ln>
                  <a:noFill/>
                </a:ln>
                <a:solidFill>
                  <a:srgbClr val="000000"/>
                </a:solidFill>
                <a:latin typeface="Times New Roman" pitchFamily="18"/>
                <a:ea typeface="Droid Sans Fallback" pitchFamily="2"/>
                <a:cs typeface="Droid Sans Fallback" pitchFamily="2"/>
              </a:rPr>
              <a:t>Engir tveir einstaklingar eru eins. Hversu mikið sem við lærum og hversu mikið sem við leggjum okkur fram verður það alltaf takmörkunum háð hversu vel við náum að skilja og sinna þörfum annarra. En hvaða þættir eru það þá sem hjálpa okkur til að skilja skjólstæðinga okkar og sinna þörfum þeirra svo vel sé? Sjálfsþekking er mikilvæg.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29E9-0004-AAA6-C0F5-5EB6A94D5539}"/>
              </a:ext>
            </a:extLst>
          </p:cNvPr>
          <p:cNvSpPr txBox="1">
            <a:spLocks noGrp="1"/>
          </p:cNvSpPr>
          <p:nvPr>
            <p:ph type="title" idx="4294967295"/>
          </p:nvPr>
        </p:nvSpPr>
        <p:spPr/>
        <p:txBody>
          <a:bodyPr/>
          <a:lstStyle/>
          <a:p>
            <a:pPr lvl="0"/>
            <a:r>
              <a:rPr lang="en-US"/>
              <a:t>ADL-virkni</a:t>
            </a:r>
          </a:p>
        </p:txBody>
      </p:sp>
      <p:sp>
        <p:nvSpPr>
          <p:cNvPr id="3" name="Text Placeholder 2">
            <a:extLst>
              <a:ext uri="{FF2B5EF4-FFF2-40B4-BE49-F238E27FC236}">
                <a16:creationId xmlns:a16="http://schemas.microsoft.com/office/drawing/2014/main" id="{BB1A6168-7B53-D8CD-95C3-A777301A8CD5}"/>
              </a:ext>
            </a:extLst>
          </p:cNvPr>
          <p:cNvSpPr txBox="1">
            <a:spLocks noGrp="1"/>
          </p:cNvSpPr>
          <p:nvPr>
            <p:ph type="body" idx="4294967295"/>
          </p:nvPr>
        </p:nvSpPr>
        <p:spPr/>
        <p:txBody>
          <a:bodyPr/>
          <a:lstStyle/>
          <a:p>
            <a:pPr lvl="0"/>
            <a:r>
              <a:rPr lang="en-US"/>
              <a:t>1. persónulegar daglegar athafnir</a:t>
            </a:r>
          </a:p>
          <a:p>
            <a:pPr lvl="0"/>
            <a:r>
              <a:rPr lang="en-US"/>
              <a:t>2. athafnir tengdar vinnu og námi</a:t>
            </a:r>
          </a:p>
          <a:p>
            <a:pPr lvl="0"/>
            <a:r>
              <a:rPr lang="en-US"/>
              <a:t>3. athafnir í tómstundum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1CD1A-075B-391B-8C4C-3BE2EFAAEF06}"/>
              </a:ext>
            </a:extLst>
          </p:cNvPr>
          <p:cNvSpPr>
            <a:spLocks noGrp="1"/>
          </p:cNvSpPr>
          <p:nvPr>
            <p:ph type="title"/>
          </p:nvPr>
        </p:nvSpPr>
        <p:spPr/>
        <p:txBody>
          <a:bodyPr/>
          <a:lstStyle/>
          <a:p>
            <a:r>
              <a:rPr lang="is-IS" dirty="0"/>
              <a:t>Tímaverkefni </a:t>
            </a:r>
            <a:endParaRPr lang="en-US" dirty="0"/>
          </a:p>
        </p:txBody>
      </p:sp>
      <p:sp>
        <p:nvSpPr>
          <p:cNvPr id="3" name="Content Placeholder 2">
            <a:extLst>
              <a:ext uri="{FF2B5EF4-FFF2-40B4-BE49-F238E27FC236}">
                <a16:creationId xmlns:a16="http://schemas.microsoft.com/office/drawing/2014/main" id="{64DB5D4A-AAD6-EA99-60E6-C7F08890033C}"/>
              </a:ext>
            </a:extLst>
          </p:cNvPr>
          <p:cNvSpPr>
            <a:spLocks noGrp="1"/>
          </p:cNvSpPr>
          <p:nvPr>
            <p:ph idx="1"/>
          </p:nvPr>
        </p:nvSpPr>
        <p:spPr/>
        <p:txBody>
          <a:bodyPr>
            <a:normAutofit fontScale="92500" lnSpcReduction="10000"/>
          </a:bodyPr>
          <a:lstStyle/>
          <a:p>
            <a:pPr marL="342900" marR="0" lvl="0" indent="-342900">
              <a:lnSpc>
                <a:spcPct val="200000"/>
              </a:lnSpc>
              <a:spcBef>
                <a:spcPts val="0"/>
              </a:spcBef>
              <a:spcAft>
                <a:spcPts val="0"/>
              </a:spcAft>
              <a:buFont typeface="+mj-lt"/>
              <a:buAutoNum type="arabicPeriod"/>
            </a:pPr>
            <a:r>
              <a:rPr lang="is-IS" sz="1800" dirty="0">
                <a:latin typeface="Times New Roman" panose="02020603050405020304" pitchFamily="18" charset="0"/>
                <a:ea typeface="Calibri" panose="020F0502020204030204" pitchFamily="34" charset="0"/>
              </a:rPr>
              <a:t>Hver er útskýringin á athöfnum, sjálfsvitund og menningu? </a:t>
            </a:r>
            <a:endParaRPr lang="en-US" sz="1800" dirty="0">
              <a:effectLst/>
              <a:latin typeface="Calibri" panose="020F0502020204030204" pitchFamily="34" charset="0"/>
              <a:ea typeface="Calibri" panose="020F0502020204030204" pitchFamily="34" charset="0"/>
            </a:endParaRPr>
          </a:p>
          <a:p>
            <a:pPr marL="342900" marR="0" lvl="0" indent="-342900">
              <a:lnSpc>
                <a:spcPct val="200000"/>
              </a:lnSpc>
              <a:spcBef>
                <a:spcPts val="0"/>
              </a:spcBef>
              <a:spcAft>
                <a:spcPts val="800"/>
              </a:spcAft>
              <a:buFont typeface="+mj-lt"/>
              <a:buAutoNum type="arabicPeriod"/>
            </a:pPr>
            <a:r>
              <a:rPr lang="is-IS" sz="1800" dirty="0">
                <a:effectLst/>
                <a:latin typeface="Times New Roman" panose="02020603050405020304" pitchFamily="18" charset="0"/>
                <a:ea typeface="Times New Roman" panose="02020603050405020304" pitchFamily="18" charset="0"/>
              </a:rPr>
              <a:t>Skipta má ADL-virkni í þrjú svið. Hver eru þau og hvert er stærst þeirra?</a:t>
            </a:r>
          </a:p>
          <a:p>
            <a:pPr marL="342900" marR="0" lvl="0" indent="-342900">
              <a:lnSpc>
                <a:spcPct val="200000"/>
              </a:lnSpc>
              <a:spcBef>
                <a:spcPts val="0"/>
              </a:spcBef>
              <a:spcAft>
                <a:spcPts val="800"/>
              </a:spcAft>
              <a:buFont typeface="+mj-lt"/>
              <a:buAutoNum type="arabicPeriod"/>
            </a:pPr>
            <a:r>
              <a:rPr lang="is-IS" sz="1800" dirty="0">
                <a:latin typeface="Times New Roman" panose="02020603050405020304" pitchFamily="18" charset="0"/>
                <a:ea typeface="Calibri" panose="020F0502020204030204" pitchFamily="34" charset="0"/>
              </a:rPr>
              <a:t>Hvernig hefur menning áhrif á virkni? </a:t>
            </a:r>
          </a:p>
          <a:p>
            <a:pPr marL="342900" marR="0" lvl="0" indent="-342900">
              <a:lnSpc>
                <a:spcPct val="200000"/>
              </a:lnSpc>
              <a:spcBef>
                <a:spcPts val="0"/>
              </a:spcBef>
              <a:spcAft>
                <a:spcPts val="800"/>
              </a:spcAft>
              <a:buFont typeface="+mj-lt"/>
              <a:buAutoNum type="arabicPeriod"/>
            </a:pPr>
            <a:r>
              <a:rPr lang="is-IS" sz="1800" dirty="0">
                <a:effectLst/>
                <a:latin typeface="Times New Roman" panose="02020603050405020304" pitchFamily="18" charset="0"/>
                <a:ea typeface="Calibri" panose="020F0502020204030204" pitchFamily="34" charset="0"/>
              </a:rPr>
              <a:t>Nefnið 1 dæmi úr hverri þörf úr þarfapýramída Maslows og hvernig sjúkraliðar geta tekið þátt eða hjálpað til. </a:t>
            </a:r>
          </a:p>
          <a:p>
            <a:pPr marL="0" marR="0" lvl="0" indent="0">
              <a:lnSpc>
                <a:spcPct val="200000"/>
              </a:lnSpc>
              <a:spcBef>
                <a:spcPts val="0"/>
              </a:spcBef>
              <a:spcAft>
                <a:spcPts val="800"/>
              </a:spcAft>
            </a:pPr>
            <a:r>
              <a:rPr lang="is-IS" sz="1800" dirty="0">
                <a:latin typeface="Times New Roman" panose="02020603050405020304" pitchFamily="18" charset="0"/>
                <a:ea typeface="Calibri" panose="020F0502020204030204" pitchFamily="34" charset="0"/>
              </a:rPr>
              <a:t>Hafið 15 mínútur til að svara þessum spurningum – förum svo yfir þær saman. </a:t>
            </a:r>
          </a:p>
          <a:p>
            <a:pPr marL="0" marR="0" lvl="0" indent="0">
              <a:lnSpc>
                <a:spcPct val="200000"/>
              </a:lnSpc>
              <a:spcBef>
                <a:spcPts val="0"/>
              </a:spcBef>
              <a:spcAft>
                <a:spcPts val="800"/>
              </a:spcAft>
            </a:pPr>
            <a:r>
              <a:rPr lang="is-IS" sz="1800" dirty="0">
                <a:effectLst/>
                <a:latin typeface="Times New Roman" panose="02020603050405020304" pitchFamily="18" charset="0"/>
                <a:ea typeface="Calibri" panose="020F0502020204030204" pitchFamily="34" charset="0"/>
              </a:rPr>
              <a:t>2 saman í hóp. </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34671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D4111-086D-DE76-57A9-FBE655F9428B}"/>
              </a:ext>
            </a:extLst>
          </p:cNvPr>
          <p:cNvSpPr txBox="1">
            <a:spLocks noGrp="1"/>
          </p:cNvSpPr>
          <p:nvPr>
            <p:ph type="title" idx="4294967295"/>
          </p:nvPr>
        </p:nvSpPr>
        <p:spPr/>
        <p:txBody>
          <a:bodyPr/>
          <a:lstStyle/>
          <a:p>
            <a:pPr lvl="0"/>
            <a:r>
              <a:rPr lang="en-US"/>
              <a:t>Persónulegar athafnir</a:t>
            </a:r>
          </a:p>
        </p:txBody>
      </p:sp>
      <p:sp>
        <p:nvSpPr>
          <p:cNvPr id="3" name="Text Placeholder 2">
            <a:extLst>
              <a:ext uri="{FF2B5EF4-FFF2-40B4-BE49-F238E27FC236}">
                <a16:creationId xmlns:a16="http://schemas.microsoft.com/office/drawing/2014/main" id="{C75C1ED2-8B0A-355A-F75B-C57D2C922C44}"/>
              </a:ext>
            </a:extLst>
          </p:cNvPr>
          <p:cNvSpPr txBox="1">
            <a:spLocks noGrp="1"/>
          </p:cNvSpPr>
          <p:nvPr>
            <p:ph type="body" idx="4294967295"/>
          </p:nvPr>
        </p:nvSpPr>
        <p:spPr/>
        <p:txBody>
          <a:bodyPr/>
          <a:lstStyle/>
          <a:p>
            <a:pPr lvl="0">
              <a:buClr>
                <a:srgbClr val="000000"/>
              </a:buClr>
              <a:buSzPct val="100000"/>
              <a:buFont typeface="OpenSymbol"/>
              <a:buChar char="•"/>
            </a:pPr>
            <a:r>
              <a:rPr lang="en-US" dirty="0"/>
              <a:t> </a:t>
            </a:r>
            <a:r>
              <a:rPr lang="en-US" dirty="0" err="1"/>
              <a:t>Salernisferðir</a:t>
            </a:r>
            <a:r>
              <a:rPr lang="en-US" dirty="0"/>
              <a:t>, </a:t>
            </a:r>
            <a:r>
              <a:rPr lang="en-US" dirty="0" err="1"/>
              <a:t>tannburstun</a:t>
            </a:r>
            <a:r>
              <a:rPr lang="en-US" dirty="0"/>
              <a:t>, </a:t>
            </a:r>
            <a:r>
              <a:rPr lang="en-US" dirty="0" err="1"/>
              <a:t>að</a:t>
            </a:r>
            <a:r>
              <a:rPr lang="en-US" dirty="0"/>
              <a:t> </a:t>
            </a:r>
            <a:r>
              <a:rPr lang="en-US" dirty="0" err="1"/>
              <a:t>þvo</a:t>
            </a:r>
            <a:r>
              <a:rPr lang="en-US" dirty="0"/>
              <a:t> </a:t>
            </a:r>
            <a:r>
              <a:rPr lang="en-US" dirty="0" err="1"/>
              <a:t>sér</a:t>
            </a:r>
            <a:r>
              <a:rPr lang="en-US" dirty="0"/>
              <a:t> , </a:t>
            </a:r>
            <a:r>
              <a:rPr lang="en-US" dirty="0" err="1"/>
              <a:t>klæða</a:t>
            </a:r>
            <a:r>
              <a:rPr lang="en-US" dirty="0"/>
              <a:t> sig, </a:t>
            </a:r>
            <a:r>
              <a:rPr lang="en-US" dirty="0" err="1"/>
              <a:t>matast</a:t>
            </a:r>
            <a:r>
              <a:rPr lang="en-US" dirty="0"/>
              <a:t> </a:t>
            </a:r>
            <a:r>
              <a:rPr lang="en-US" dirty="0" err="1"/>
              <a:t>og</a:t>
            </a:r>
            <a:r>
              <a:rPr lang="en-US" dirty="0"/>
              <a:t> </a:t>
            </a:r>
            <a:r>
              <a:rPr lang="en-US" dirty="0" err="1"/>
              <a:t>fleira</a:t>
            </a:r>
            <a:endParaRPr lang="en-US" dirty="0"/>
          </a:p>
          <a:p>
            <a:pPr lvl="0">
              <a:buClr>
                <a:srgbClr val="000000"/>
              </a:buClr>
              <a:buSzPct val="100000"/>
              <a:buFont typeface="OpenSymbol"/>
              <a:buChar char="•"/>
            </a:pPr>
            <a:r>
              <a:rPr lang="en-US" dirty="0" err="1"/>
              <a:t>Athafnir</a:t>
            </a:r>
            <a:r>
              <a:rPr lang="en-US" dirty="0"/>
              <a:t> </a:t>
            </a:r>
            <a:r>
              <a:rPr lang="en-US" dirty="0" err="1"/>
              <a:t>tengdar</a:t>
            </a:r>
            <a:r>
              <a:rPr lang="en-US" dirty="0"/>
              <a:t> </a:t>
            </a:r>
            <a:r>
              <a:rPr lang="en-US" dirty="0" err="1"/>
              <a:t>heimilinu</a:t>
            </a:r>
            <a:r>
              <a:rPr lang="en-US" dirty="0"/>
              <a:t> </a:t>
            </a:r>
            <a:r>
              <a:rPr lang="en-US" dirty="0" err="1"/>
              <a:t>eins</a:t>
            </a:r>
            <a:r>
              <a:rPr lang="en-US" dirty="0"/>
              <a:t> </a:t>
            </a:r>
            <a:r>
              <a:rPr lang="en-US" dirty="0" err="1"/>
              <a:t>og</a:t>
            </a:r>
            <a:r>
              <a:rPr lang="en-US" dirty="0"/>
              <a:t> </a:t>
            </a:r>
            <a:r>
              <a:rPr lang="en-US" dirty="0" err="1"/>
              <a:t>þrif</a:t>
            </a:r>
            <a:r>
              <a:rPr lang="en-US" dirty="0"/>
              <a:t>, </a:t>
            </a:r>
            <a:r>
              <a:rPr lang="en-US" dirty="0" err="1"/>
              <a:t>þvottar</a:t>
            </a:r>
            <a:r>
              <a:rPr lang="en-US" dirty="0"/>
              <a:t> , </a:t>
            </a:r>
            <a:r>
              <a:rPr lang="en-US" dirty="0" err="1"/>
              <a:t>matseld</a:t>
            </a:r>
            <a:r>
              <a:rPr lang="en-US" dirty="0"/>
              <a:t>, </a:t>
            </a:r>
            <a:r>
              <a:rPr lang="en-US" dirty="0" err="1"/>
              <a:t>garðvinna</a:t>
            </a:r>
            <a:r>
              <a:rPr lang="en-US" dirty="0"/>
              <a:t>, </a:t>
            </a:r>
            <a:r>
              <a:rPr lang="en-US" dirty="0" err="1"/>
              <a:t>innkaup</a:t>
            </a:r>
            <a:endParaRPr lang="en-US" dirty="0"/>
          </a:p>
          <a:p>
            <a:pPr lvl="0">
              <a:buClr>
                <a:srgbClr val="000000"/>
              </a:buClr>
              <a:buSzPct val="100000"/>
              <a:buFont typeface="OpenSymbol"/>
              <a:buChar char="•"/>
            </a:pPr>
            <a:r>
              <a:rPr lang="en-US" dirty="0" err="1"/>
              <a:t>Félagsleg</a:t>
            </a:r>
            <a:r>
              <a:rPr lang="en-US" dirty="0"/>
              <a:t> </a:t>
            </a:r>
            <a:r>
              <a:rPr lang="en-US" dirty="0" err="1"/>
              <a:t>virkni</a:t>
            </a:r>
            <a:r>
              <a:rPr lang="en-US" dirty="0"/>
              <a:t>, </a:t>
            </a:r>
            <a:r>
              <a:rPr lang="en-US" dirty="0" err="1"/>
              <a:t>þegar</a:t>
            </a:r>
            <a:r>
              <a:rPr lang="en-US" dirty="0"/>
              <a:t> </a:t>
            </a:r>
            <a:r>
              <a:rPr lang="en-US" dirty="0" err="1"/>
              <a:t>þú</a:t>
            </a:r>
            <a:r>
              <a:rPr lang="en-US" dirty="0"/>
              <a:t> </a:t>
            </a:r>
            <a:r>
              <a:rPr lang="en-US" dirty="0" err="1"/>
              <a:t>aðstoðar</a:t>
            </a:r>
            <a:r>
              <a:rPr lang="en-US" dirty="0"/>
              <a:t> </a:t>
            </a:r>
            <a:r>
              <a:rPr lang="en-US" dirty="0" err="1"/>
              <a:t>og</a:t>
            </a:r>
            <a:r>
              <a:rPr lang="en-US" dirty="0"/>
              <a:t> </a:t>
            </a:r>
            <a:r>
              <a:rPr lang="en-US" dirty="0" err="1"/>
              <a:t>sinnir</a:t>
            </a:r>
            <a:r>
              <a:rPr lang="en-US" dirty="0"/>
              <a:t> </a:t>
            </a:r>
            <a:r>
              <a:rPr lang="en-US" dirty="0" err="1"/>
              <a:t>fjölskyldu</a:t>
            </a:r>
            <a:r>
              <a:rPr lang="en-US" dirty="0"/>
              <a:t> </a:t>
            </a:r>
            <a:r>
              <a:rPr lang="en-US" dirty="0" err="1"/>
              <a:t>og</a:t>
            </a:r>
            <a:r>
              <a:rPr lang="en-US" dirty="0"/>
              <a:t> vinum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6098-8BF8-AA32-6377-53050E6FE24B}"/>
              </a:ext>
            </a:extLst>
          </p:cNvPr>
          <p:cNvSpPr txBox="1">
            <a:spLocks noGrp="1"/>
          </p:cNvSpPr>
          <p:nvPr>
            <p:ph type="title" idx="4294967295"/>
          </p:nvPr>
        </p:nvSpPr>
        <p:spPr/>
        <p:txBody>
          <a:bodyPr/>
          <a:lstStyle/>
          <a:p>
            <a:pPr lvl="0"/>
            <a:r>
              <a:rPr lang="en-US"/>
              <a:t>Athafnir tengdar vinnu og námi</a:t>
            </a:r>
          </a:p>
        </p:txBody>
      </p:sp>
      <p:sp>
        <p:nvSpPr>
          <p:cNvPr id="3" name="Text Placeholder 2">
            <a:extLst>
              <a:ext uri="{FF2B5EF4-FFF2-40B4-BE49-F238E27FC236}">
                <a16:creationId xmlns:a16="http://schemas.microsoft.com/office/drawing/2014/main" id="{639F18AD-845A-FD9A-D9E2-0FE02E3029E6}"/>
              </a:ext>
            </a:extLst>
          </p:cNvPr>
          <p:cNvSpPr txBox="1">
            <a:spLocks noGrp="1"/>
          </p:cNvSpPr>
          <p:nvPr>
            <p:ph type="body" idx="4294967295"/>
          </p:nvPr>
        </p:nvSpPr>
        <p:spPr/>
        <p:txBody>
          <a:bodyPr/>
          <a:lstStyle/>
          <a:p>
            <a:pPr lvl="0">
              <a:buClr>
                <a:srgbClr val="000000"/>
              </a:buClr>
              <a:buSzPct val="100000"/>
              <a:buFont typeface="OpenSymbol"/>
              <a:buChar char="•"/>
            </a:pPr>
            <a:r>
              <a:rPr lang="en-US" sz="2800" dirty="0" err="1"/>
              <a:t>Deginum</a:t>
            </a:r>
            <a:r>
              <a:rPr lang="en-US" sz="2800" dirty="0"/>
              <a:t> </a:t>
            </a:r>
            <a:r>
              <a:rPr lang="en-US" sz="2800" dirty="0" err="1"/>
              <a:t>skipt</a:t>
            </a:r>
            <a:r>
              <a:rPr lang="en-US" sz="2800" dirty="0"/>
              <a:t> í </a:t>
            </a:r>
            <a:r>
              <a:rPr lang="en-US" sz="2800" dirty="0" err="1"/>
              <a:t>hluta</a:t>
            </a:r>
            <a:r>
              <a:rPr lang="en-US" sz="2800" dirty="0"/>
              <a:t> </a:t>
            </a:r>
            <a:r>
              <a:rPr lang="en-US" sz="2800" dirty="0" err="1"/>
              <a:t>þar</a:t>
            </a:r>
            <a:r>
              <a:rPr lang="en-US" sz="2800" dirty="0"/>
              <a:t> </a:t>
            </a:r>
            <a:r>
              <a:rPr lang="en-US" sz="2800" dirty="0" err="1"/>
              <a:t>sem</a:t>
            </a:r>
            <a:r>
              <a:rPr lang="en-US" sz="2800" dirty="0"/>
              <a:t> </a:t>
            </a:r>
            <a:r>
              <a:rPr lang="en-US" sz="2800" dirty="0" err="1"/>
              <a:t>mætingarskylda</a:t>
            </a:r>
            <a:r>
              <a:rPr lang="en-US" sz="2800" dirty="0"/>
              <a:t> er </a:t>
            </a:r>
            <a:r>
              <a:rPr lang="en-US" sz="2800" dirty="0" err="1"/>
              <a:t>annars</a:t>
            </a:r>
            <a:r>
              <a:rPr lang="en-US" sz="2800" dirty="0"/>
              <a:t> </a:t>
            </a:r>
            <a:r>
              <a:rPr lang="en-US" sz="2800" dirty="0" err="1"/>
              <a:t>vegar</a:t>
            </a:r>
            <a:r>
              <a:rPr lang="en-US" sz="2800" dirty="0"/>
              <a:t> </a:t>
            </a:r>
            <a:r>
              <a:rPr lang="en-US" sz="2800" dirty="0" err="1"/>
              <a:t>og</a:t>
            </a:r>
            <a:r>
              <a:rPr lang="en-US" sz="2800" dirty="0"/>
              <a:t> </a:t>
            </a:r>
            <a:r>
              <a:rPr lang="en-US" sz="2800" dirty="0" err="1"/>
              <a:t>frítími</a:t>
            </a:r>
            <a:r>
              <a:rPr lang="en-US" sz="2800" dirty="0"/>
              <a:t> </a:t>
            </a:r>
            <a:r>
              <a:rPr lang="en-US" sz="2800" dirty="0" err="1"/>
              <a:t>hins</a:t>
            </a:r>
            <a:r>
              <a:rPr lang="en-US" sz="2800" dirty="0"/>
              <a:t> </a:t>
            </a:r>
            <a:r>
              <a:rPr lang="en-US" sz="2800" dirty="0" err="1"/>
              <a:t>vegar</a:t>
            </a:r>
            <a:endParaRPr lang="en-US" sz="2800" dirty="0"/>
          </a:p>
          <a:p>
            <a:pPr lvl="0">
              <a:buClr>
                <a:srgbClr val="000000"/>
              </a:buClr>
              <a:buSzPct val="100000"/>
              <a:buFont typeface="OpenSymbol"/>
              <a:buChar char="•"/>
            </a:pPr>
            <a:r>
              <a:rPr lang="en-US" sz="2800" dirty="0"/>
              <a:t>Oft fer </a:t>
            </a:r>
            <a:r>
              <a:rPr lang="en-US" sz="2800" dirty="0" err="1"/>
              <a:t>virknin</a:t>
            </a:r>
            <a:r>
              <a:rPr lang="en-US" sz="2800" dirty="0"/>
              <a:t> </a:t>
            </a:r>
            <a:r>
              <a:rPr lang="en-US" sz="2800" dirty="0" err="1"/>
              <a:t>fram</a:t>
            </a:r>
            <a:r>
              <a:rPr lang="en-US" sz="2800" dirty="0"/>
              <a:t> í </a:t>
            </a:r>
            <a:r>
              <a:rPr lang="en-US" sz="2800" dirty="0" err="1"/>
              <a:t>félagi</a:t>
            </a:r>
            <a:r>
              <a:rPr lang="en-US" sz="2800" dirty="0"/>
              <a:t> </a:t>
            </a:r>
            <a:r>
              <a:rPr lang="en-US" sz="2800" dirty="0" err="1"/>
              <a:t>við</a:t>
            </a:r>
            <a:r>
              <a:rPr lang="en-US" sz="2800" dirty="0"/>
              <a:t> </a:t>
            </a:r>
            <a:r>
              <a:rPr lang="en-US" sz="2800" dirty="0" err="1"/>
              <a:t>aðra</a:t>
            </a:r>
            <a:endParaRPr lang="en-US" sz="2800" dirty="0"/>
          </a:p>
          <a:p>
            <a:pPr lvl="0">
              <a:buClr>
                <a:srgbClr val="000000"/>
              </a:buClr>
              <a:buSzPct val="100000"/>
              <a:buFont typeface="OpenSymbol"/>
              <a:buChar char="•"/>
            </a:pPr>
            <a:r>
              <a:rPr lang="en-US" sz="2800" dirty="0" err="1"/>
              <a:t>Virknin</a:t>
            </a:r>
            <a:r>
              <a:rPr lang="en-US" sz="2800" dirty="0"/>
              <a:t> </a:t>
            </a:r>
            <a:r>
              <a:rPr lang="en-US" sz="2800" dirty="0" err="1"/>
              <a:t>gerir</a:t>
            </a:r>
            <a:r>
              <a:rPr lang="en-US" sz="2800" dirty="0"/>
              <a:t> </a:t>
            </a:r>
            <a:r>
              <a:rPr lang="en-US" sz="2800" dirty="0" err="1"/>
              <a:t>það</a:t>
            </a:r>
            <a:r>
              <a:rPr lang="en-US" sz="2800" dirty="0"/>
              <a:t> </a:t>
            </a:r>
            <a:r>
              <a:rPr lang="en-US" sz="2800" dirty="0" err="1"/>
              <a:t>að</a:t>
            </a:r>
            <a:r>
              <a:rPr lang="en-US" sz="2800" dirty="0"/>
              <a:t> </a:t>
            </a:r>
            <a:r>
              <a:rPr lang="en-US" sz="2800" dirty="0" err="1"/>
              <a:t>verkum</a:t>
            </a:r>
            <a:r>
              <a:rPr lang="en-US" sz="2800" dirty="0"/>
              <a:t> </a:t>
            </a:r>
            <a:r>
              <a:rPr lang="en-US" sz="2800" dirty="0" err="1"/>
              <a:t>að</a:t>
            </a:r>
            <a:r>
              <a:rPr lang="en-US" sz="2800" dirty="0"/>
              <a:t> </a:t>
            </a:r>
            <a:r>
              <a:rPr lang="en-US" sz="2800" dirty="0" err="1"/>
              <a:t>þú</a:t>
            </a:r>
            <a:r>
              <a:rPr lang="en-US" sz="2800" dirty="0"/>
              <a:t> </a:t>
            </a:r>
            <a:r>
              <a:rPr lang="en-US" sz="2800" dirty="0" err="1"/>
              <a:t>hefur</a:t>
            </a:r>
            <a:r>
              <a:rPr lang="en-US" sz="2800" dirty="0"/>
              <a:t> </a:t>
            </a:r>
            <a:r>
              <a:rPr lang="en-US" sz="2800" dirty="0" err="1"/>
              <a:t>einhverja</a:t>
            </a:r>
            <a:r>
              <a:rPr lang="en-US" sz="2800" dirty="0"/>
              <a:t> </a:t>
            </a:r>
            <a:r>
              <a:rPr lang="en-US" sz="2800" dirty="0" err="1"/>
              <a:t>þýðingu</a:t>
            </a:r>
            <a:r>
              <a:rPr lang="en-US" sz="2800" dirty="0"/>
              <a:t> í </a:t>
            </a:r>
            <a:r>
              <a:rPr lang="en-US" sz="2800" dirty="0" err="1"/>
              <a:t>augum</a:t>
            </a:r>
            <a:r>
              <a:rPr lang="en-US" sz="2800" dirty="0"/>
              <a:t> </a:t>
            </a:r>
            <a:r>
              <a:rPr lang="en-US" sz="2800" dirty="0" err="1"/>
              <a:t>annarra</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EA7E-442A-1653-51BB-8D318F0EB556}"/>
              </a:ext>
            </a:extLst>
          </p:cNvPr>
          <p:cNvSpPr txBox="1">
            <a:spLocks noGrp="1"/>
          </p:cNvSpPr>
          <p:nvPr>
            <p:ph type="title" idx="4294967295"/>
          </p:nvPr>
        </p:nvSpPr>
        <p:spPr/>
        <p:txBody>
          <a:bodyPr/>
          <a:lstStyle/>
          <a:p>
            <a:pPr lvl="0"/>
            <a:r>
              <a:rPr lang="en-US"/>
              <a:t>Athafnir í tómstundum</a:t>
            </a:r>
          </a:p>
        </p:txBody>
      </p:sp>
      <p:sp>
        <p:nvSpPr>
          <p:cNvPr id="3" name="Text Placeholder 2">
            <a:extLst>
              <a:ext uri="{FF2B5EF4-FFF2-40B4-BE49-F238E27FC236}">
                <a16:creationId xmlns:a16="http://schemas.microsoft.com/office/drawing/2014/main" id="{87251423-6890-9AF6-4E6D-4CD249CCDEE2}"/>
              </a:ext>
            </a:extLst>
          </p:cNvPr>
          <p:cNvSpPr txBox="1">
            <a:spLocks noGrp="1"/>
          </p:cNvSpPr>
          <p:nvPr>
            <p:ph type="body" idx="4294967295"/>
          </p:nvPr>
        </p:nvSpPr>
        <p:spPr/>
        <p:txBody>
          <a:bodyPr/>
          <a:lstStyle/>
          <a:p>
            <a:pPr lvl="0">
              <a:buClr>
                <a:srgbClr val="000000"/>
              </a:buClr>
              <a:buSzPct val="100000"/>
              <a:buFont typeface="OpenSymbol"/>
              <a:buChar char="•"/>
            </a:pPr>
            <a:r>
              <a:rPr lang="en-US" sz="2800" dirty="0" err="1"/>
              <a:t>Að</a:t>
            </a:r>
            <a:r>
              <a:rPr lang="en-US" sz="2800" dirty="0"/>
              <a:t> </a:t>
            </a:r>
            <a:r>
              <a:rPr lang="en-US" sz="2800" dirty="0" err="1"/>
              <a:t>hitta</a:t>
            </a:r>
            <a:r>
              <a:rPr lang="en-US" sz="2800" dirty="0"/>
              <a:t> </a:t>
            </a:r>
            <a:r>
              <a:rPr lang="en-US" sz="2800" dirty="0" err="1"/>
              <a:t>vini</a:t>
            </a:r>
            <a:r>
              <a:rPr lang="en-US" sz="2800" dirty="0"/>
              <a:t> </a:t>
            </a:r>
            <a:r>
              <a:rPr lang="en-US" sz="2800" dirty="0" err="1"/>
              <a:t>og</a:t>
            </a:r>
            <a:r>
              <a:rPr lang="en-US" sz="2800" dirty="0"/>
              <a:t> </a:t>
            </a:r>
            <a:r>
              <a:rPr lang="en-US" sz="2800" dirty="0" err="1"/>
              <a:t>fjölskyldu</a:t>
            </a:r>
            <a:endParaRPr lang="en-US" sz="2800" dirty="0"/>
          </a:p>
          <a:p>
            <a:pPr lvl="0">
              <a:buClr>
                <a:srgbClr val="000000"/>
              </a:buClr>
              <a:buSzPct val="100000"/>
              <a:buFont typeface="OpenSymbol"/>
              <a:buChar char="•"/>
            </a:pPr>
            <a:r>
              <a:rPr lang="en-US" sz="2800" dirty="0" err="1"/>
              <a:t>Að</a:t>
            </a:r>
            <a:r>
              <a:rPr lang="en-US" sz="2800" dirty="0"/>
              <a:t> </a:t>
            </a:r>
            <a:r>
              <a:rPr lang="en-US" sz="2800" dirty="0" err="1"/>
              <a:t>sækja</a:t>
            </a:r>
            <a:r>
              <a:rPr lang="en-US" sz="2800" dirty="0"/>
              <a:t> </a:t>
            </a:r>
            <a:r>
              <a:rPr lang="en-US" sz="2800" dirty="0" err="1"/>
              <a:t>menningarviðburði</a:t>
            </a:r>
            <a:endParaRPr lang="en-US" sz="2800" dirty="0"/>
          </a:p>
          <a:p>
            <a:pPr lvl="0">
              <a:buClr>
                <a:srgbClr val="000000"/>
              </a:buClr>
              <a:buSzPct val="100000"/>
              <a:buFont typeface="OpenSymbol"/>
              <a:buChar char="•"/>
            </a:pPr>
            <a:r>
              <a:rPr lang="en-US" sz="2800" dirty="0" err="1"/>
              <a:t>Sjálfboðastarf</a:t>
            </a:r>
            <a:r>
              <a:rPr lang="en-US" sz="2800" dirty="0"/>
              <a:t> </a:t>
            </a:r>
            <a:r>
              <a:rPr lang="en-US" sz="2800" dirty="0" err="1"/>
              <a:t>einhversskonar</a:t>
            </a:r>
            <a:endParaRPr lang="en-US" sz="2800" dirty="0"/>
          </a:p>
          <a:p>
            <a:pPr lvl="0">
              <a:buClr>
                <a:srgbClr val="000000"/>
              </a:buClr>
              <a:buSzPct val="100000"/>
              <a:buFont typeface="OpenSymbol"/>
              <a:buChar char="•"/>
            </a:pPr>
            <a:r>
              <a:rPr lang="en-US" sz="2800" dirty="0" err="1"/>
              <a:t>Líkamshreyfing</a:t>
            </a:r>
            <a:endParaRPr lang="en-US" sz="2800" dirty="0"/>
          </a:p>
          <a:p>
            <a:pPr lvl="0">
              <a:buClr>
                <a:srgbClr val="000000"/>
              </a:buClr>
              <a:buSzPct val="100000"/>
              <a:buFont typeface="OpenSymbol"/>
              <a:buChar char="•"/>
            </a:pPr>
            <a:r>
              <a:rPr lang="en-US" sz="2800" dirty="0" err="1"/>
              <a:t>Afslöppun</a:t>
            </a:r>
            <a:r>
              <a:rPr lang="en-US" sz="2800" dirty="0"/>
              <a:t>, </a:t>
            </a:r>
            <a:r>
              <a:rPr lang="en-US" sz="2800" dirty="0" err="1"/>
              <a:t>lesa</a:t>
            </a:r>
            <a:r>
              <a:rPr lang="en-US" sz="2800" dirty="0"/>
              <a:t> </a:t>
            </a:r>
            <a:r>
              <a:rPr lang="en-US" sz="2800" dirty="0" err="1"/>
              <a:t>bók</a:t>
            </a:r>
            <a:r>
              <a:rPr lang="en-US" sz="2800" dirty="0"/>
              <a:t>, </a:t>
            </a:r>
            <a:r>
              <a:rPr lang="en-US" sz="2800" dirty="0" err="1"/>
              <a:t>hlusta</a:t>
            </a:r>
            <a:r>
              <a:rPr lang="en-US" sz="2800" dirty="0"/>
              <a:t> á </a:t>
            </a:r>
            <a:r>
              <a:rPr lang="en-US" sz="2800" dirty="0" err="1"/>
              <a:t>tónlist</a:t>
            </a:r>
            <a:r>
              <a:rPr lang="en-US" sz="28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C461-A3BA-DD19-D3B4-2D6411C14D70}"/>
              </a:ext>
            </a:extLst>
          </p:cNvPr>
          <p:cNvSpPr>
            <a:spLocks noGrp="1"/>
          </p:cNvSpPr>
          <p:nvPr>
            <p:ph type="title"/>
          </p:nvPr>
        </p:nvSpPr>
        <p:spPr>
          <a:xfrm>
            <a:off x="685440" y="609480"/>
            <a:ext cx="7761240" cy="762120"/>
          </a:xfrm>
        </p:spPr>
        <p:txBody>
          <a:bodyPr/>
          <a:lstStyle/>
          <a:p>
            <a:r>
              <a:rPr lang="is-IS" dirty="0"/>
              <a:t>ADL - virkni</a:t>
            </a:r>
            <a:endParaRPr lang="en-US" dirty="0"/>
          </a:p>
        </p:txBody>
      </p:sp>
      <p:sp>
        <p:nvSpPr>
          <p:cNvPr id="3" name="Content Placeholder 2">
            <a:extLst>
              <a:ext uri="{FF2B5EF4-FFF2-40B4-BE49-F238E27FC236}">
                <a16:creationId xmlns:a16="http://schemas.microsoft.com/office/drawing/2014/main" id="{9EC2E930-83D5-1D7F-4C70-12BB22D42588}"/>
              </a:ext>
            </a:extLst>
          </p:cNvPr>
          <p:cNvSpPr>
            <a:spLocks noGrp="1"/>
          </p:cNvSpPr>
          <p:nvPr>
            <p:ph idx="1"/>
          </p:nvPr>
        </p:nvSpPr>
        <p:spPr>
          <a:xfrm>
            <a:off x="685440" y="1581150"/>
            <a:ext cx="7761240" cy="4503210"/>
          </a:xfrm>
        </p:spPr>
        <p:txBody>
          <a:bodyPr/>
          <a:lstStyle/>
          <a:p>
            <a:pPr marL="457200" indent="-457200">
              <a:buFont typeface="Arial" panose="020B0604020202020204" pitchFamily="34" charset="0"/>
              <a:buChar char="•"/>
            </a:pPr>
            <a:r>
              <a:rPr lang="is-IS" dirty="0"/>
              <a:t>Í iðjuþjálfun er ADL-virkni skipt í:</a:t>
            </a:r>
          </a:p>
          <a:p>
            <a:pPr marL="800280" lvl="1" indent="-457200"/>
            <a:r>
              <a:rPr lang="is-IS" dirty="0"/>
              <a:t>Persónulegar athafnir daglegs lífs (matast, klæðast, persónulegt hreinlæti)</a:t>
            </a:r>
          </a:p>
          <a:p>
            <a:pPr marL="800280" lvl="1" indent="-457200"/>
            <a:r>
              <a:rPr lang="is-IS" dirty="0"/>
              <a:t>Almennar athafnir daglegs lífs (elda, þvo þvott, tómstundir) </a:t>
            </a:r>
          </a:p>
          <a:p>
            <a:pPr marL="457200" indent="-457200">
              <a:buFont typeface="Arial" panose="020B0604020202020204" pitchFamily="34" charset="0"/>
              <a:buChar char="•"/>
            </a:pPr>
            <a:r>
              <a:rPr lang="is-IS" dirty="0"/>
              <a:t>Virkni og sjálfsvitund</a:t>
            </a:r>
          </a:p>
          <a:p>
            <a:pPr marL="457200" indent="-457200">
              <a:buFont typeface="Arial" panose="020B0604020202020204" pitchFamily="34" charset="0"/>
              <a:buChar char="•"/>
            </a:pPr>
            <a:r>
              <a:rPr lang="is-IS" dirty="0"/>
              <a:t>Virkni og menning</a:t>
            </a:r>
          </a:p>
          <a:p>
            <a:pPr marL="457200" indent="-457200">
              <a:buFont typeface="Arial" panose="020B0604020202020204" pitchFamily="34" charset="0"/>
              <a:buChar char="•"/>
            </a:pPr>
            <a:r>
              <a:rPr lang="is-IS" dirty="0"/>
              <a:t>Virkni og skynfærin</a:t>
            </a:r>
          </a:p>
          <a:p>
            <a:endParaRPr lang="en-US" dirty="0"/>
          </a:p>
        </p:txBody>
      </p:sp>
    </p:spTree>
    <p:extLst>
      <p:ext uri="{BB962C8B-B14F-4D97-AF65-F5344CB8AC3E}">
        <p14:creationId xmlns:p14="http://schemas.microsoft.com/office/powerpoint/2010/main" val="3719938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94C28-49F6-35F5-BD69-49B08838ED2B}"/>
              </a:ext>
            </a:extLst>
          </p:cNvPr>
          <p:cNvSpPr txBox="1">
            <a:spLocks noGrp="1"/>
          </p:cNvSpPr>
          <p:nvPr>
            <p:ph type="title" idx="4294967295"/>
          </p:nvPr>
        </p:nvSpPr>
        <p:spPr>
          <a:xfrm>
            <a:off x="685440" y="609480"/>
            <a:ext cx="7761240" cy="819270"/>
          </a:xfrm>
        </p:spPr>
        <p:txBody>
          <a:bodyPr/>
          <a:lstStyle/>
          <a:p>
            <a:pPr lvl="0"/>
            <a:r>
              <a:rPr lang="en-US" dirty="0"/>
              <a:t>Maslow</a:t>
            </a:r>
          </a:p>
        </p:txBody>
      </p:sp>
      <p:sp>
        <p:nvSpPr>
          <p:cNvPr id="3" name="Text Placeholder 2">
            <a:extLst>
              <a:ext uri="{FF2B5EF4-FFF2-40B4-BE49-F238E27FC236}">
                <a16:creationId xmlns:a16="http://schemas.microsoft.com/office/drawing/2014/main" id="{3B4D606E-34C0-6DAE-4A9D-6255DDF32F16}"/>
              </a:ext>
            </a:extLst>
          </p:cNvPr>
          <p:cNvSpPr txBox="1">
            <a:spLocks noGrp="1"/>
          </p:cNvSpPr>
          <p:nvPr>
            <p:ph type="body" idx="4294967295"/>
          </p:nvPr>
        </p:nvSpPr>
        <p:spPr>
          <a:xfrm>
            <a:off x="685440" y="1590675"/>
            <a:ext cx="7761240" cy="4493685"/>
          </a:xfrm>
        </p:spPr>
        <p:txBody>
          <a:bodyPr>
            <a:normAutofit lnSpcReduction="10000"/>
          </a:bodyPr>
          <a:lstStyle/>
          <a:p>
            <a:pPr lvl="0">
              <a:buClr>
                <a:srgbClr val="000000"/>
              </a:buClr>
              <a:buSzPct val="100000"/>
              <a:buFont typeface="OpenSymbol"/>
              <a:buChar char="•"/>
            </a:pPr>
            <a:r>
              <a:rPr lang="en-US" dirty="0"/>
              <a:t> </a:t>
            </a:r>
            <a:r>
              <a:rPr lang="en-US" dirty="0" err="1"/>
              <a:t>Allir</a:t>
            </a:r>
            <a:r>
              <a:rPr lang="en-US" dirty="0"/>
              <a:t> </a:t>
            </a:r>
            <a:r>
              <a:rPr lang="en-US" dirty="0" err="1"/>
              <a:t>hafa</a:t>
            </a:r>
            <a:r>
              <a:rPr lang="en-US" dirty="0"/>
              <a:t> </a:t>
            </a:r>
            <a:r>
              <a:rPr lang="en-US" dirty="0" err="1"/>
              <a:t>grunnþarfir</a:t>
            </a:r>
            <a:r>
              <a:rPr lang="en-US" dirty="0"/>
              <a:t> </a:t>
            </a:r>
            <a:r>
              <a:rPr lang="en-US" dirty="0" err="1"/>
              <a:t>sem</a:t>
            </a:r>
            <a:r>
              <a:rPr lang="en-US" dirty="0"/>
              <a:t> </a:t>
            </a:r>
            <a:r>
              <a:rPr lang="en-US" dirty="0" err="1"/>
              <a:t>þeir</a:t>
            </a:r>
            <a:r>
              <a:rPr lang="en-US" dirty="0"/>
              <a:t> </a:t>
            </a:r>
            <a:r>
              <a:rPr lang="en-US" dirty="0" err="1"/>
              <a:t>reyna</a:t>
            </a:r>
            <a:r>
              <a:rPr lang="en-US" dirty="0"/>
              <a:t> </a:t>
            </a:r>
            <a:r>
              <a:rPr lang="en-US" dirty="0" err="1"/>
              <a:t>að</a:t>
            </a:r>
            <a:r>
              <a:rPr lang="en-US" dirty="0"/>
              <a:t> </a:t>
            </a:r>
            <a:r>
              <a:rPr lang="en-US" dirty="0" err="1"/>
              <a:t>fullnægja</a:t>
            </a:r>
            <a:r>
              <a:rPr lang="en-US" dirty="0"/>
              <a:t> á </a:t>
            </a:r>
            <a:r>
              <a:rPr lang="en-US" dirty="0" err="1"/>
              <a:t>hverjum</a:t>
            </a:r>
            <a:r>
              <a:rPr lang="en-US" dirty="0"/>
              <a:t> </a:t>
            </a:r>
            <a:r>
              <a:rPr lang="en-US" dirty="0" err="1"/>
              <a:t>degi</a:t>
            </a:r>
            <a:r>
              <a:rPr lang="en-US" dirty="0"/>
              <a:t> – </a:t>
            </a:r>
            <a:r>
              <a:rPr lang="en-US" dirty="0" err="1"/>
              <a:t>skiptast</a:t>
            </a:r>
            <a:r>
              <a:rPr lang="en-US" dirty="0"/>
              <a:t> í </a:t>
            </a:r>
            <a:r>
              <a:rPr lang="en-US" dirty="0" err="1"/>
              <a:t>skortsþarfir</a:t>
            </a:r>
            <a:r>
              <a:rPr lang="en-US" dirty="0"/>
              <a:t> </a:t>
            </a:r>
            <a:r>
              <a:rPr lang="en-US" dirty="0" err="1"/>
              <a:t>og</a:t>
            </a:r>
            <a:r>
              <a:rPr lang="en-US" dirty="0"/>
              <a:t> </a:t>
            </a:r>
            <a:r>
              <a:rPr lang="en-US" dirty="0" err="1"/>
              <a:t>þroskaþarfir</a:t>
            </a:r>
            <a:endParaRPr lang="en-US" dirty="0"/>
          </a:p>
          <a:p>
            <a:pPr lvl="0">
              <a:buClr>
                <a:srgbClr val="000000"/>
              </a:buClr>
              <a:buSzPct val="100000"/>
              <a:buFont typeface="OpenSymbol"/>
              <a:buChar char="•"/>
            </a:pPr>
            <a:r>
              <a:rPr lang="en-US" dirty="0" err="1"/>
              <a:t>Skortsþarfirnar</a:t>
            </a:r>
            <a:r>
              <a:rPr lang="en-US" dirty="0"/>
              <a:t>:</a:t>
            </a:r>
          </a:p>
          <a:p>
            <a:pPr lvl="1">
              <a:buClr>
                <a:srgbClr val="000000"/>
              </a:buClr>
              <a:buSzPct val="100000"/>
              <a:buFont typeface="OpenSymbol"/>
              <a:buChar char="•"/>
            </a:pPr>
            <a:r>
              <a:rPr lang="en-US" dirty="0" err="1">
                <a:latin typeface="Times New Roman" panose="02020603050405020304" pitchFamily="18" charset="0"/>
                <a:cs typeface="Times New Roman" panose="02020603050405020304" pitchFamily="18" charset="0"/>
              </a:rPr>
              <a:t>Líkamlegar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grunnþarfir</a:t>
            </a:r>
            <a:endParaRPr lang="en-US" dirty="0">
              <a:latin typeface="Times New Roman" panose="02020603050405020304" pitchFamily="18" charset="0"/>
              <a:cs typeface="Times New Roman" panose="02020603050405020304" pitchFamily="18" charset="0"/>
            </a:endParaRPr>
          </a:p>
          <a:p>
            <a:pPr lvl="1">
              <a:buClr>
                <a:srgbClr val="000000"/>
              </a:buClr>
              <a:buSzPct val="100000"/>
              <a:buFont typeface="OpenSymbol"/>
              <a:buChar char="•"/>
            </a:pPr>
            <a:r>
              <a:rPr lang="en-US" dirty="0" err="1">
                <a:latin typeface="Times New Roman" panose="02020603050405020304" pitchFamily="18" charset="0"/>
                <a:cs typeface="Times New Roman" panose="02020603050405020304" pitchFamily="18" charset="0"/>
              </a:rPr>
              <a:t>Öryggisþarfir</a:t>
            </a:r>
            <a:endParaRPr lang="en-US" dirty="0">
              <a:latin typeface="Times New Roman" panose="02020603050405020304" pitchFamily="18" charset="0"/>
              <a:cs typeface="Times New Roman" panose="02020603050405020304" pitchFamily="18" charset="0"/>
            </a:endParaRPr>
          </a:p>
          <a:p>
            <a:pPr lvl="1">
              <a:buClr>
                <a:srgbClr val="000000"/>
              </a:buClr>
              <a:buSzPct val="100000"/>
              <a:buFont typeface="OpenSymbol"/>
              <a:buChar char="•"/>
            </a:pPr>
            <a:r>
              <a:rPr lang="en-US" dirty="0" err="1">
                <a:latin typeface="Times New Roman" panose="02020603050405020304" pitchFamily="18" charset="0"/>
                <a:cs typeface="Times New Roman" panose="02020603050405020304" pitchFamily="18" charset="0"/>
              </a:rPr>
              <a:t>Félagslegar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þarfir</a:t>
            </a:r>
            <a:r>
              <a:rPr lang="en-US"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is-IS" dirty="0"/>
              <a:t>Þroskaþarfir:</a:t>
            </a:r>
          </a:p>
          <a:p>
            <a:pPr marL="800280" lvl="1" indent="-457200"/>
            <a:r>
              <a:rPr lang="is-IS" dirty="0">
                <a:latin typeface="Times New Roman" panose="02020603050405020304" pitchFamily="18" charset="0"/>
                <a:cs typeface="Times New Roman" panose="02020603050405020304" pitchFamily="18" charset="0"/>
              </a:rPr>
              <a:t>frammistöðuþörf</a:t>
            </a:r>
          </a:p>
          <a:p>
            <a:pPr marL="800280" lvl="1" indent="-457200"/>
            <a:r>
              <a:rPr lang="is-IS" dirty="0">
                <a:latin typeface="Times New Roman" panose="02020603050405020304" pitchFamily="18" charset="0"/>
                <a:cs typeface="Times New Roman" panose="02020603050405020304" pitchFamily="18" charset="0"/>
              </a:rPr>
              <a:t>Þörf fyrir sjálfsbirtingu</a:t>
            </a:r>
            <a:endParaRPr lang="en-US" dirty="0">
              <a:latin typeface="Times New Roman" panose="02020603050405020304" pitchFamily="18" charset="0"/>
              <a:cs typeface="Times New Roman" panose="02020603050405020304" pitchFamily="18" charset="0"/>
            </a:endParaRPr>
          </a:p>
          <a:p>
            <a:pPr>
              <a:buClr>
                <a:srgbClr val="000000"/>
              </a:buClr>
              <a:buSzPct val="100000"/>
              <a:buFont typeface="OpenSymbol"/>
              <a:buChar char="•"/>
            </a:pPr>
            <a:endParaRPr lang="en-US"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1479062-D39B-C6DB-EFD8-A53009B05B77}"/>
              </a:ext>
            </a:extLst>
          </p:cNvPr>
          <p:cNvSpPr>
            <a:spLocks noGrp="1"/>
          </p:cNvSpPr>
          <p:nvPr>
            <p:ph type="sldNum" sz="quarter" idx="12"/>
          </p:nvPr>
        </p:nvSpPr>
        <p:spPr/>
        <p:txBody>
          <a:bodyPr/>
          <a:lstStyle/>
          <a:p>
            <a:pPr lvl="0"/>
            <a:fld id="{BCAC95DF-56F2-4ABD-9047-6F6F87575864}" type="slidenum">
              <a:rPr/>
              <a:t>8</a:t>
            </a:fld>
            <a:endParaRPr lang="en-GB"/>
          </a:p>
        </p:txBody>
      </p:sp>
      <p:sp>
        <p:nvSpPr>
          <p:cNvPr id="2" name="Freeform: Shape 1">
            <a:extLst>
              <a:ext uri="{FF2B5EF4-FFF2-40B4-BE49-F238E27FC236}">
                <a16:creationId xmlns:a16="http://schemas.microsoft.com/office/drawing/2014/main" id="{93A49D3B-F9D5-4B9F-689E-8D97CA417D21}"/>
              </a:ext>
            </a:extLst>
          </p:cNvPr>
          <p:cNvSpPr/>
          <p:nvPr/>
        </p:nvSpPr>
        <p:spPr>
          <a:xfrm>
            <a:off x="457200" y="274680"/>
            <a:ext cx="8228160" cy="1141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400" b="0" i="0" u="none" strike="noStrike" cap="none" baseline="0" dirty="0" err="1">
                <a:ln>
                  <a:noFill/>
                </a:ln>
                <a:solidFill>
                  <a:srgbClr val="000000"/>
                </a:solidFill>
                <a:latin typeface="Arial" pitchFamily="2"/>
                <a:ea typeface="Droid Sans Fallback" pitchFamily="2"/>
                <a:cs typeface="Droid Sans Fallback" pitchFamily="2"/>
              </a:rPr>
              <a:t>Líkamlegar</a:t>
            </a:r>
            <a:r>
              <a:rPr lang="en-US" sz="4400" b="0" i="0" u="none" strike="noStrike" cap="none" baseline="0" dirty="0">
                <a:ln>
                  <a:noFill/>
                </a:ln>
                <a:solidFill>
                  <a:srgbClr val="000000"/>
                </a:solidFill>
                <a:latin typeface="Arial" pitchFamily="2"/>
                <a:ea typeface="Droid Sans Fallback" pitchFamily="2"/>
                <a:cs typeface="Droid Sans Fallback" pitchFamily="2"/>
              </a:rPr>
              <a:t> </a:t>
            </a:r>
            <a:r>
              <a:rPr lang="en-US" sz="4400" b="0" i="0" u="none" strike="noStrike" cap="none" baseline="0" dirty="0" err="1">
                <a:ln>
                  <a:noFill/>
                </a:ln>
                <a:solidFill>
                  <a:srgbClr val="000000"/>
                </a:solidFill>
                <a:latin typeface="Arial" pitchFamily="2"/>
                <a:ea typeface="Droid Sans Fallback" pitchFamily="2"/>
                <a:cs typeface="Droid Sans Fallback" pitchFamily="2"/>
              </a:rPr>
              <a:t>grunnþarfir</a:t>
            </a:r>
            <a:endParaRPr lang="en-US" sz="4400" b="0" i="0" u="none" strike="noStrike" cap="none" baseline="0" dirty="0">
              <a:ln>
                <a:noFill/>
              </a:ln>
              <a:solidFill>
                <a:srgbClr val="000000"/>
              </a:solidFill>
              <a:latin typeface="Arial" pitchFamily="2"/>
              <a:ea typeface="Droid Sans Fallback" pitchFamily="2"/>
              <a:cs typeface="Droid Sans Fallback" pitchFamily="2"/>
            </a:endParaRPr>
          </a:p>
        </p:txBody>
      </p:sp>
      <p:sp>
        <p:nvSpPr>
          <p:cNvPr id="3" name="Freeform: Shape 2">
            <a:extLst>
              <a:ext uri="{FF2B5EF4-FFF2-40B4-BE49-F238E27FC236}">
                <a16:creationId xmlns:a16="http://schemas.microsoft.com/office/drawing/2014/main" id="{B9A61002-4EA5-49AF-69F0-4B0F93BE6A17}"/>
              </a:ext>
            </a:extLst>
          </p:cNvPr>
          <p:cNvSpPr/>
          <p:nvPr/>
        </p:nvSpPr>
        <p:spPr>
          <a:xfrm>
            <a:off x="457200" y="1600200"/>
            <a:ext cx="8228160" cy="4524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342720" marR="0" lvl="0" indent="-333360" algn="l" hangingPunct="1">
              <a:lnSpc>
                <a:spcPct val="100000"/>
              </a:lnSpc>
              <a:spcBef>
                <a:spcPts val="799"/>
              </a:spcBef>
              <a:spcAft>
                <a:spcPts val="0"/>
              </a:spcAft>
              <a:buClr>
                <a:srgbClr val="000000"/>
              </a:buClr>
              <a:buSzPct val="100000"/>
              <a:buFont typeface="OpenSymbol"/>
              <a:buChar char="•"/>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Arial" pitchFamily="2"/>
                <a:ea typeface="Droid Sans Fallback" pitchFamily="2"/>
                <a:cs typeface="Droid Sans Fallback" pitchFamily="2"/>
              </a:rPr>
              <a:t>Má kalla þær lífsnauðsynlegar þarfir</a:t>
            </a:r>
          </a:p>
          <a:p>
            <a:pPr marL="342720" marR="0" lvl="0" indent="-333360" algn="l" hangingPunct="1">
              <a:lnSpc>
                <a:spcPct val="100000"/>
              </a:lnSpc>
              <a:spcBef>
                <a:spcPts val="799"/>
              </a:spcBef>
              <a:spcAft>
                <a:spcPts val="0"/>
              </a:spcAft>
              <a:buClr>
                <a:srgbClr val="000000"/>
              </a:buClr>
              <a:buSzPct val="100000"/>
              <a:buFont typeface="OpenSymbol"/>
              <a:buChar char="•"/>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endParaRPr lang="en-US" sz="2800" b="0" i="0" u="none" strike="noStrike" cap="none" baseline="0">
              <a:ln>
                <a:noFill/>
              </a:ln>
              <a:solidFill>
                <a:srgbClr val="000000"/>
              </a:solidFill>
              <a:latin typeface="Arial" pitchFamily="2"/>
              <a:ea typeface="Droid Sans Fallback" pitchFamily="2"/>
              <a:cs typeface="Droid Sans Fallback" pitchFamily="2"/>
            </a:endParaRPr>
          </a:p>
          <a:p>
            <a:pPr marL="342720" marR="0" lvl="0" indent="-333360" algn="l" hangingPunct="1">
              <a:lnSpc>
                <a:spcPct val="100000"/>
              </a:lnSpc>
              <a:spcBef>
                <a:spcPts val="799"/>
              </a:spcBef>
              <a:spcAft>
                <a:spcPts val="0"/>
              </a:spcAft>
              <a:buClr>
                <a:srgbClr val="000000"/>
              </a:buClr>
              <a:buSzPct val="100000"/>
              <a:buFont typeface="OpenSymbol"/>
              <a:buChar char="•"/>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defRPr sz="2800"/>
            </a:pPr>
            <a:r>
              <a:rPr lang="en-US" sz="2800" b="0" i="0" u="none" strike="noStrike" cap="none" baseline="0">
                <a:ln>
                  <a:noFill/>
                </a:ln>
                <a:solidFill>
                  <a:srgbClr val="000000"/>
                </a:solidFill>
                <a:latin typeface="Arial" pitchFamily="2"/>
                <a:ea typeface="Droid Sans Fallback" pitchFamily="2"/>
                <a:cs typeface="Droid Sans Fallback" pitchFamily="2"/>
              </a:rPr>
              <a:t>Þörfin að anda, losa úrgang, svefn og hvíld, halda á sér hita eða kæla sig, vera laus við verki, líkamshreyfingu og þörf fyrir að vera nálægt annarri manneskju og þörfin fyrir umhyggju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BC14288-3B21-A13E-A163-58570AD3D76C}"/>
              </a:ext>
            </a:extLst>
          </p:cNvPr>
          <p:cNvSpPr>
            <a:spLocks noGrp="1"/>
          </p:cNvSpPr>
          <p:nvPr>
            <p:ph type="sldNum" sz="quarter" idx="12"/>
          </p:nvPr>
        </p:nvSpPr>
        <p:spPr/>
        <p:txBody>
          <a:bodyPr/>
          <a:lstStyle/>
          <a:p>
            <a:pPr lvl="0"/>
            <a:fld id="{778E6A35-597E-4B22-B0A9-A4F72674F12A}" type="slidenum">
              <a:rPr/>
              <a:t>9</a:t>
            </a:fld>
            <a:endParaRPr lang="en-GB"/>
          </a:p>
        </p:txBody>
      </p:sp>
      <p:sp>
        <p:nvSpPr>
          <p:cNvPr id="2" name="Freeform: Shape 1">
            <a:extLst>
              <a:ext uri="{FF2B5EF4-FFF2-40B4-BE49-F238E27FC236}">
                <a16:creationId xmlns:a16="http://schemas.microsoft.com/office/drawing/2014/main" id="{DBE29037-C22E-8E1B-C7E5-E10C330DACFC}"/>
              </a:ext>
            </a:extLst>
          </p:cNvPr>
          <p:cNvSpPr/>
          <p:nvPr/>
        </p:nvSpPr>
        <p:spPr>
          <a:xfrm>
            <a:off x="457200" y="274680"/>
            <a:ext cx="8228160" cy="1141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ctr" anchorCtr="0" compatLnSpc="1">
            <a:noAutofit/>
          </a:bodyPr>
          <a:lstStyle/>
          <a:p>
            <a:pPr marL="0" marR="0" lvl="0" indent="0" algn="ctr"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400" b="0" i="0" u="none" strike="noStrike" cap="none" baseline="0">
                <a:ln>
                  <a:noFill/>
                </a:ln>
                <a:solidFill>
                  <a:srgbClr val="000000"/>
                </a:solidFill>
                <a:latin typeface="Arial" pitchFamily="2"/>
                <a:ea typeface="Droid Sans Fallback" pitchFamily="2"/>
                <a:cs typeface="Droid Sans Fallback" pitchFamily="2"/>
              </a:rPr>
              <a:t>Öryggisþarfir</a:t>
            </a:r>
          </a:p>
        </p:txBody>
      </p:sp>
      <p:sp>
        <p:nvSpPr>
          <p:cNvPr id="3" name="Freeform: Shape 2">
            <a:extLst>
              <a:ext uri="{FF2B5EF4-FFF2-40B4-BE49-F238E27FC236}">
                <a16:creationId xmlns:a16="http://schemas.microsoft.com/office/drawing/2014/main" id="{F1D3C8E4-D5DE-CF29-C28C-ECD15D3C4C5B}"/>
              </a:ext>
            </a:extLst>
          </p:cNvPr>
          <p:cNvSpPr/>
          <p:nvPr/>
        </p:nvSpPr>
        <p:spPr>
          <a:xfrm>
            <a:off x="457200" y="1600200"/>
            <a:ext cx="8228160" cy="4524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anchor="t" anchorCtr="0" compatLnSpc="1">
            <a:noAutofit/>
          </a:bodyPr>
          <a:lstStyle/>
          <a:p>
            <a:pPr marL="342720" marR="0" lvl="0" indent="-333360" algn="l" hangingPunct="1">
              <a:lnSpc>
                <a:spcPct val="100000"/>
              </a:lnSpc>
              <a:spcBef>
                <a:spcPts val="799"/>
              </a:spcBef>
              <a:spcAft>
                <a:spcPts val="0"/>
              </a:spcAft>
              <a:buNone/>
              <a:tabLst>
                <a:tab pos="342720" algn="l"/>
                <a:tab pos="799920" algn="l"/>
                <a:tab pos="1257120" algn="l"/>
                <a:tab pos="1714319" algn="l"/>
                <a:tab pos="2171520" algn="l"/>
                <a:tab pos="2628720" algn="l"/>
                <a:tab pos="3085919" algn="l"/>
                <a:tab pos="3543120" algn="l"/>
                <a:tab pos="4000320" algn="l"/>
                <a:tab pos="4457520" algn="l"/>
                <a:tab pos="4914720" algn="l"/>
                <a:tab pos="5371920" algn="l"/>
                <a:tab pos="5829119" algn="l"/>
                <a:tab pos="6286320" algn="l"/>
                <a:tab pos="6743519" algn="l"/>
                <a:tab pos="7200720" algn="l"/>
                <a:tab pos="7657920" algn="l"/>
                <a:tab pos="8115120" algn="l"/>
                <a:tab pos="8572320" algn="l"/>
                <a:tab pos="9029520" algn="l"/>
                <a:tab pos="9486720" algn="l"/>
              </a:tabLst>
            </a:pPr>
            <a:r>
              <a:rPr lang="en-US" sz="3200" b="0" i="0" u="none" strike="noStrike" cap="none" baseline="0" dirty="0" err="1">
                <a:ln>
                  <a:noFill/>
                </a:ln>
                <a:solidFill>
                  <a:srgbClr val="000000"/>
                </a:solidFill>
                <a:latin typeface="Arial" pitchFamily="2"/>
                <a:ea typeface="Droid Sans Fallback" pitchFamily="2"/>
                <a:cs typeface="Droid Sans Fallback" pitchFamily="2"/>
              </a:rPr>
              <a:t>Þörfin</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fyrir</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að</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finna</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til</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öryggis</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að</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lífið</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sé</a:t>
            </a:r>
            <a:r>
              <a:rPr lang="en-US" sz="3200" b="0" i="0" u="none" strike="noStrike" cap="none" baseline="0" dirty="0">
                <a:ln>
                  <a:noFill/>
                </a:ln>
                <a:solidFill>
                  <a:srgbClr val="000000"/>
                </a:solidFill>
                <a:latin typeface="Arial" pitchFamily="2"/>
                <a:ea typeface="Droid Sans Fallback" pitchFamily="2"/>
                <a:cs typeface="Droid Sans Fallback" pitchFamily="2"/>
              </a:rPr>
              <a:t> í </a:t>
            </a:r>
            <a:r>
              <a:rPr lang="en-US" sz="3200" b="0" i="0" u="none" strike="noStrike" cap="none" baseline="0" dirty="0" err="1">
                <a:ln>
                  <a:noFill/>
                </a:ln>
                <a:solidFill>
                  <a:srgbClr val="000000"/>
                </a:solidFill>
                <a:latin typeface="Arial" pitchFamily="2"/>
                <a:ea typeface="Droid Sans Fallback" pitchFamily="2"/>
                <a:cs typeface="Droid Sans Fallback" pitchFamily="2"/>
              </a:rPr>
              <a:t>föstum</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skorðum</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fyrir</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húsnæði</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komast</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fjárhagslega</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af</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og</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þörfin</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fyrir</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að</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skilja</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aðstæður</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sínar</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skipuleggja</a:t>
            </a:r>
            <a:r>
              <a:rPr lang="en-US" sz="3200" b="0" i="0" u="none" strike="noStrike" cap="none" baseline="0" dirty="0">
                <a:ln>
                  <a:noFill/>
                </a:ln>
                <a:solidFill>
                  <a:srgbClr val="000000"/>
                </a:solidFill>
                <a:latin typeface="Arial" pitchFamily="2"/>
                <a:ea typeface="Droid Sans Fallback" pitchFamily="2"/>
                <a:cs typeface="Droid Sans Fallback" pitchFamily="2"/>
              </a:rPr>
              <a:t> </a:t>
            </a:r>
            <a:r>
              <a:rPr lang="en-US" sz="3200" b="0" i="0" u="none" strike="noStrike" cap="none" baseline="0" dirty="0" err="1">
                <a:ln>
                  <a:noFill/>
                </a:ln>
                <a:solidFill>
                  <a:srgbClr val="000000"/>
                </a:solidFill>
                <a:latin typeface="Arial" pitchFamily="2"/>
                <a:ea typeface="Droid Sans Fallback" pitchFamily="2"/>
                <a:cs typeface="Droid Sans Fallback" pitchFamily="2"/>
              </a:rPr>
              <a:t>framtíðina</a:t>
            </a:r>
            <a:r>
              <a:rPr lang="en-US" sz="3200" dirty="0">
                <a:solidFill>
                  <a:srgbClr val="000000"/>
                </a:solidFill>
                <a:latin typeface="Arial" pitchFamily="2"/>
                <a:ea typeface="Droid Sans Fallback" pitchFamily="2"/>
                <a:cs typeface="Droid Sans Fallback" pitchFamily="2"/>
              </a:rPr>
              <a:t>, vera </a:t>
            </a:r>
            <a:r>
              <a:rPr lang="en-US" sz="3200" dirty="0" err="1">
                <a:solidFill>
                  <a:srgbClr val="000000"/>
                </a:solidFill>
                <a:latin typeface="Arial" pitchFamily="2"/>
                <a:ea typeface="Droid Sans Fallback" pitchFamily="2"/>
                <a:cs typeface="Droid Sans Fallback" pitchFamily="2"/>
              </a:rPr>
              <a:t>með</a:t>
            </a:r>
            <a:r>
              <a:rPr lang="en-US" sz="3200" dirty="0">
                <a:solidFill>
                  <a:srgbClr val="000000"/>
                </a:solidFill>
                <a:latin typeface="Arial" pitchFamily="2"/>
                <a:ea typeface="Droid Sans Fallback" pitchFamily="2"/>
                <a:cs typeface="Droid Sans Fallback" pitchFamily="2"/>
              </a:rPr>
              <a:t> </a:t>
            </a:r>
            <a:r>
              <a:rPr lang="en-US" sz="3200" dirty="0" err="1">
                <a:solidFill>
                  <a:srgbClr val="000000"/>
                </a:solidFill>
                <a:latin typeface="Arial" pitchFamily="2"/>
                <a:ea typeface="Droid Sans Fallback" pitchFamily="2"/>
                <a:cs typeface="Droid Sans Fallback" pitchFamily="2"/>
              </a:rPr>
              <a:t>fólki</a:t>
            </a:r>
            <a:r>
              <a:rPr lang="en-US" sz="3200" dirty="0">
                <a:solidFill>
                  <a:srgbClr val="000000"/>
                </a:solidFill>
                <a:latin typeface="Arial" pitchFamily="2"/>
                <a:ea typeface="Droid Sans Fallback" pitchFamily="2"/>
                <a:cs typeface="Droid Sans Fallback" pitchFamily="2"/>
              </a:rPr>
              <a:t> </a:t>
            </a:r>
            <a:r>
              <a:rPr lang="en-US" sz="3200" dirty="0" err="1">
                <a:solidFill>
                  <a:srgbClr val="000000"/>
                </a:solidFill>
                <a:latin typeface="Arial" pitchFamily="2"/>
                <a:ea typeface="Droid Sans Fallback" pitchFamily="2"/>
                <a:cs typeface="Droid Sans Fallback" pitchFamily="2"/>
              </a:rPr>
              <a:t>sem</a:t>
            </a:r>
            <a:r>
              <a:rPr lang="en-US" sz="3200" dirty="0">
                <a:solidFill>
                  <a:srgbClr val="000000"/>
                </a:solidFill>
                <a:latin typeface="Arial" pitchFamily="2"/>
                <a:ea typeface="Droid Sans Fallback" pitchFamily="2"/>
                <a:cs typeface="Droid Sans Fallback" pitchFamily="2"/>
              </a:rPr>
              <a:t> </a:t>
            </a:r>
            <a:r>
              <a:rPr lang="en-US" sz="3200" dirty="0" err="1">
                <a:solidFill>
                  <a:srgbClr val="000000"/>
                </a:solidFill>
                <a:latin typeface="Arial" pitchFamily="2"/>
                <a:ea typeface="Droid Sans Fallback" pitchFamily="2"/>
                <a:cs typeface="Droid Sans Fallback" pitchFamily="2"/>
              </a:rPr>
              <a:t>þú</a:t>
            </a:r>
            <a:r>
              <a:rPr lang="en-US" sz="3200" dirty="0">
                <a:solidFill>
                  <a:srgbClr val="000000"/>
                </a:solidFill>
                <a:latin typeface="Arial" pitchFamily="2"/>
                <a:ea typeface="Droid Sans Fallback" pitchFamily="2"/>
                <a:cs typeface="Droid Sans Fallback" pitchFamily="2"/>
              </a:rPr>
              <a:t> </a:t>
            </a:r>
            <a:r>
              <a:rPr lang="en-US" sz="3200" dirty="0" err="1">
                <a:solidFill>
                  <a:srgbClr val="000000"/>
                </a:solidFill>
                <a:latin typeface="Arial" pitchFamily="2"/>
                <a:ea typeface="Droid Sans Fallback" pitchFamily="2"/>
                <a:cs typeface="Droid Sans Fallback" pitchFamily="2"/>
              </a:rPr>
              <a:t>þekkir</a:t>
            </a:r>
            <a:r>
              <a:rPr lang="en-US" sz="3200" dirty="0">
                <a:solidFill>
                  <a:srgbClr val="000000"/>
                </a:solidFill>
                <a:latin typeface="Arial" pitchFamily="2"/>
                <a:ea typeface="Droid Sans Fallback" pitchFamily="2"/>
                <a:cs typeface="Droid Sans Fallback" pitchFamily="2"/>
              </a:rPr>
              <a:t>. </a:t>
            </a:r>
            <a:endParaRPr lang="en-US" sz="3200" b="0" i="0" u="none" strike="noStrike" cap="none" baseline="0" dirty="0">
              <a:ln>
                <a:noFill/>
              </a:ln>
              <a:solidFill>
                <a:srgbClr val="000000"/>
              </a:solidFill>
              <a:latin typeface="Arial" pitchFamily="2"/>
              <a:ea typeface="Droid Sans Fallback" pitchFamily="2"/>
              <a:cs typeface="Droid Sans Fallback" pitchFamily="2"/>
            </a:endParaRPr>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1297</Words>
  <Application>Microsoft Office PowerPoint</Application>
  <PresentationFormat>On-screen Show (4:3)</PresentationFormat>
  <Paragraphs>150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OpenSymbol</vt:lpstr>
      <vt:lpstr>Times New Roman</vt:lpstr>
      <vt:lpstr>Default</vt:lpstr>
      <vt:lpstr>PowerPoint Presentation</vt:lpstr>
      <vt:lpstr>ADL-virkni</vt:lpstr>
      <vt:lpstr>Persónulegar athafnir</vt:lpstr>
      <vt:lpstr>Athafnir tengdar vinnu og námi</vt:lpstr>
      <vt:lpstr>Athafnir í tómstundum</vt:lpstr>
      <vt:lpstr>ADL - virkni</vt:lpstr>
      <vt:lpstr>Maslow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Tímaverkefni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Kenningar um sálræn öldrunarviðbrögð </dc:title>
  <cp:lastModifiedBy>María Albína Tryggvadóttir -VMA</cp:lastModifiedBy>
  <cp:revision>33</cp:revision>
  <dcterms:created xsi:type="dcterms:W3CDTF">2017-02-21T10:44:25Z</dcterms:created>
  <dcterms:modified xsi:type="dcterms:W3CDTF">2023-03-15T11:57:08Z</dcterms:modified>
</cp:coreProperties>
</file>