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78740-45C8-A903-AC63-1C1BC56B4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5D11F-4BC0-6B30-54B8-CAFBA56C8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B2201-C3FE-37EB-5FFE-A61FA851D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E7-13BB-4557-AA36-77EC4164BA9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DC6BD-FF24-C771-C944-0278D5E0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25CB2-8314-3E53-9059-76F2CB1B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600-29F2-4300-BECA-B548C997B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5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23CBB-176C-55F2-242A-6FE6B0505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E80F2-0BB6-518B-C4EE-C001E6756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6BE03-DBEB-5646-EE4F-848AD630E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E7-13BB-4557-AA36-77EC4164BA9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CB2EC-6CE9-E522-1474-D98F5BF5A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5C6F4-95C1-DE11-5A85-B12B5195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600-29F2-4300-BECA-B548C997B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1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EF255-3E09-1C1B-7AB4-FF118F9DB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D71E77-25D9-9ACD-7ECE-572CDE14E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1E971-059E-6B51-8FDD-82EA80115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E7-13BB-4557-AA36-77EC4164BA9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AB420-1B97-B697-3C17-566708874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392AF-1FEE-8902-B31B-203BEEF3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600-29F2-4300-BECA-B548C997B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3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E0706-DDBB-2E4E-BAB0-2E177961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91110-D10D-7932-9313-823B664CC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19593-B6E0-3F52-E299-F42BA53C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E7-13BB-4557-AA36-77EC4164BA9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16830-2AEA-E706-F248-4A59A5C18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E1F18-522A-E5D3-3BA5-1152638A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600-29F2-4300-BECA-B548C997B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4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C2DB9-2667-B186-2BE5-0A48C3D20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4A78E-43AC-C760-3ABC-36CE59791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51132-024F-0493-1443-8C769647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E7-13BB-4557-AA36-77EC4164BA9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FB1A2-D93B-6401-D79A-9AB32847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242DC-D9C0-E86A-392B-CCA1A41D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600-29F2-4300-BECA-B548C997B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1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A499-B199-3B5B-2CC0-2356340E8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59DF1-B2D7-4A64-366B-B61169261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FF4240-84A7-1BAB-113D-5889F57BA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FCA62-6520-A90D-D7C9-C4987785B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E7-13BB-4557-AA36-77EC4164BA9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73B28-6626-6FE3-7FB0-B934C4E6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440BA-EA98-DECC-687E-1C767380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600-29F2-4300-BECA-B548C997B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8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3A5F4-F583-C320-6D5B-6B0E7FEE4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AD0C2-B609-650C-EA90-2D2F25406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23CFA-87F2-67BB-525D-B16839085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E491E6-C22E-61E2-618D-02D26E3F1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54063B-F519-B027-2AA4-0B0739877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F39F3C-6DC4-A36F-C770-3B94D51B7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E7-13BB-4557-AA36-77EC4164BA9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1E13B-87D2-0A69-4670-F9D78795A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F30D77-7B3A-E04A-1DD1-ED8A76EA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600-29F2-4300-BECA-B548C997B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1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A2E2-D7CB-191E-C981-A6468E16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4F3C74-B817-DA4F-573A-E387C5FE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E7-13BB-4557-AA36-77EC4164BA9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5A0341-E28D-2570-C7AA-0DFFA916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79FBAC-51C9-8EE7-F700-EE087E243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600-29F2-4300-BECA-B548C997B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1B519-8F61-19C0-5ACC-134048E2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E7-13BB-4557-AA36-77EC4164BA9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F9E1FC-DFA0-33B2-2C60-2A6CCDA7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75A71-0401-F64D-EB8B-7F17AD8D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600-29F2-4300-BECA-B548C997B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0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66146-E04D-6E7E-7394-90C6BC1B6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63786-3935-C7BA-A12D-ED7B94AD0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2EAD3-4A80-38BC-120A-34C63D759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14675-2617-04A5-0A18-56CDED81C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E7-13BB-4557-AA36-77EC4164BA9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B1E86-E884-DEEA-62AD-8DD08694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CABB1-CE4D-A38F-1178-880A8CEF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600-29F2-4300-BECA-B548C997B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8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A95F3-A0A4-6606-4925-923D0B669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D32550-D420-DD64-06FF-4CD9C6380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85E294-D5F3-CA02-8EAA-6BCA57046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4BC34-CE24-0612-4AED-A6810CA2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E7-13BB-4557-AA36-77EC4164BA9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A7C35-68A9-34E5-D01D-9F3E31F52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BF9C9-EB32-A2BD-590F-CB0E84838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7600-29F2-4300-BECA-B548C997B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3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670CBB-0708-273E-3C5A-F72C9CA3A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8A80B-1D59-FEB5-7026-D053DE0EC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C4328-DC2B-C73E-8EC0-B162FD617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2DAE7-13BB-4557-AA36-77EC4164BA9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3611B-519A-1196-291F-7BB77F6A0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41565-8A34-6FF4-AAFB-A6F267264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7600-29F2-4300-BECA-B548C997B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FE49-2396-9D10-3532-073C401A99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Hjúkrun</a:t>
            </a:r>
            <a:r>
              <a:rPr lang="en-US" dirty="0"/>
              <a:t> í </a:t>
            </a:r>
            <a:r>
              <a:rPr lang="en-US" dirty="0" err="1"/>
              <a:t>líknarmeðferð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D218A-A317-20B5-1BFE-564FEC38D9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Karen Sveinsdóttir</a:t>
            </a:r>
          </a:p>
        </p:txBody>
      </p:sp>
    </p:spTree>
    <p:extLst>
      <p:ext uri="{BB962C8B-B14F-4D97-AF65-F5344CB8AC3E}">
        <p14:creationId xmlns:p14="http://schemas.microsoft.com/office/powerpoint/2010/main" val="4292885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64F48-6EDB-8074-0358-8E71FC7B6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Verkir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5D9A6-97A0-D6B9-7F51-649CA2831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Umönnunaraðili</a:t>
            </a:r>
            <a:r>
              <a:rPr lang="en-US" dirty="0"/>
              <a:t> </a:t>
            </a:r>
            <a:r>
              <a:rPr lang="en-US" dirty="0" err="1"/>
              <a:t>þarf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fylgjast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leggja</a:t>
            </a:r>
            <a:r>
              <a:rPr lang="en-US" dirty="0"/>
              <a:t> mat á </a:t>
            </a:r>
            <a:r>
              <a:rPr lang="en-US" dirty="0" err="1"/>
              <a:t>verki</a:t>
            </a:r>
            <a:r>
              <a:rPr lang="en-US" dirty="0"/>
              <a:t> </a:t>
            </a:r>
            <a:r>
              <a:rPr lang="en-US" dirty="0" err="1"/>
              <a:t>sjúklings</a:t>
            </a:r>
            <a:endParaRPr lang="en-US" dirty="0"/>
          </a:p>
          <a:p>
            <a:r>
              <a:rPr lang="en-US" dirty="0" err="1"/>
              <a:t>Skrá</a:t>
            </a:r>
            <a:r>
              <a:rPr lang="en-US" dirty="0"/>
              <a:t> </a:t>
            </a:r>
            <a:r>
              <a:rPr lang="en-US" dirty="0" err="1"/>
              <a:t>verkjasögu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þar</a:t>
            </a:r>
            <a:r>
              <a:rPr lang="en-US" dirty="0"/>
              <a:t> </a:t>
            </a:r>
            <a:r>
              <a:rPr lang="en-US" dirty="0" err="1"/>
              <a:t>þar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</a:t>
            </a:r>
            <a:r>
              <a:rPr lang="en-US" dirty="0" err="1"/>
              <a:t>fram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Staðsetning:n</a:t>
            </a:r>
            <a:r>
              <a:rPr lang="en-US" dirty="0"/>
              <a:t> </a:t>
            </a:r>
            <a:r>
              <a:rPr lang="en-US" dirty="0" err="1"/>
              <a:t>hvar</a:t>
            </a:r>
            <a:r>
              <a:rPr lang="en-US" dirty="0"/>
              <a:t> </a:t>
            </a:r>
            <a:r>
              <a:rPr lang="en-US" dirty="0" err="1"/>
              <a:t>finnur</a:t>
            </a:r>
            <a:r>
              <a:rPr lang="en-US" dirty="0"/>
              <a:t> </a:t>
            </a:r>
            <a:r>
              <a:rPr lang="en-US" dirty="0" err="1"/>
              <a:t>skjólstæðingurinn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Eðli</a:t>
            </a:r>
            <a:r>
              <a:rPr lang="en-US" dirty="0"/>
              <a:t>: </a:t>
            </a:r>
            <a:r>
              <a:rPr lang="en-US" dirty="0" err="1"/>
              <a:t>Hvernig</a:t>
            </a:r>
            <a:r>
              <a:rPr lang="en-US" dirty="0"/>
              <a:t> er </a:t>
            </a:r>
            <a:r>
              <a:rPr lang="en-US" dirty="0" err="1"/>
              <a:t>verkurinn</a:t>
            </a:r>
            <a:r>
              <a:rPr lang="en-US" dirty="0"/>
              <a:t>? </a:t>
            </a:r>
            <a:r>
              <a:rPr lang="en-US" dirty="0" err="1"/>
              <a:t>Dúndrandi</a:t>
            </a:r>
            <a:r>
              <a:rPr lang="en-US" dirty="0"/>
              <a:t>, </a:t>
            </a:r>
            <a:r>
              <a:rPr lang="en-US" dirty="0" err="1"/>
              <a:t>nístandi</a:t>
            </a:r>
            <a:r>
              <a:rPr lang="en-US" dirty="0"/>
              <a:t>, </a:t>
            </a:r>
            <a:r>
              <a:rPr lang="en-US" dirty="0" err="1"/>
              <a:t>stingandi</a:t>
            </a:r>
            <a:r>
              <a:rPr lang="en-US" dirty="0"/>
              <a:t>, </a:t>
            </a:r>
            <a:r>
              <a:rPr lang="en-US" dirty="0" err="1"/>
              <a:t>sviði</a:t>
            </a:r>
            <a:r>
              <a:rPr lang="en-US" dirty="0"/>
              <a:t>, </a:t>
            </a:r>
            <a:r>
              <a:rPr lang="en-US" dirty="0" err="1"/>
              <a:t>djúpir</a:t>
            </a:r>
            <a:r>
              <a:rPr lang="en-US" dirty="0"/>
              <a:t> </a:t>
            </a:r>
            <a:r>
              <a:rPr lang="en-US" dirty="0" err="1"/>
              <a:t>verkir</a:t>
            </a:r>
            <a:r>
              <a:rPr lang="en-US" dirty="0"/>
              <a:t>, </a:t>
            </a:r>
            <a:r>
              <a:rPr lang="en-US" dirty="0" err="1"/>
              <a:t>stöðugir</a:t>
            </a:r>
            <a:r>
              <a:rPr lang="en-US" dirty="0"/>
              <a:t> </a:t>
            </a:r>
            <a:r>
              <a:rPr lang="en-US" dirty="0" err="1"/>
              <a:t>verkir</a:t>
            </a:r>
            <a:r>
              <a:rPr lang="en-US" dirty="0"/>
              <a:t>, </a:t>
            </a:r>
            <a:r>
              <a:rPr lang="en-US" dirty="0" err="1"/>
              <a:t>verkir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hléum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Styrkur</a:t>
            </a:r>
            <a:r>
              <a:rPr lang="en-US" dirty="0"/>
              <a:t>: </a:t>
            </a:r>
            <a:r>
              <a:rPr lang="en-US" dirty="0" err="1"/>
              <a:t>hver</a:t>
            </a:r>
            <a:r>
              <a:rPr lang="en-US" dirty="0"/>
              <a:t> </a:t>
            </a:r>
            <a:r>
              <a:rPr lang="en-US" dirty="0" err="1"/>
              <a:t>mikill</a:t>
            </a:r>
            <a:r>
              <a:rPr lang="en-US" dirty="0"/>
              <a:t> </a:t>
            </a:r>
            <a:r>
              <a:rPr lang="en-US" dirty="0" err="1"/>
              <a:t>sársauki</a:t>
            </a:r>
            <a:r>
              <a:rPr lang="en-US" dirty="0"/>
              <a:t>? </a:t>
            </a:r>
            <a:r>
              <a:rPr lang="en-US" dirty="0" err="1"/>
              <a:t>Hægt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meta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verkjakvarða</a:t>
            </a:r>
            <a:r>
              <a:rPr lang="en-US" dirty="0"/>
              <a:t>, </a:t>
            </a:r>
            <a:r>
              <a:rPr lang="en-US" dirty="0" err="1"/>
              <a:t>t.d</a:t>
            </a:r>
            <a:r>
              <a:rPr lang="en-US" dirty="0"/>
              <a:t> </a:t>
            </a:r>
            <a:r>
              <a:rPr lang="en-US" dirty="0" err="1"/>
              <a:t>talnakvarða</a:t>
            </a:r>
            <a:endParaRPr lang="en-US" dirty="0"/>
          </a:p>
          <a:p>
            <a:pPr lvl="1"/>
            <a:r>
              <a:rPr lang="en-US" dirty="0" err="1"/>
              <a:t>Tímaþáttur</a:t>
            </a:r>
            <a:r>
              <a:rPr lang="en-US" dirty="0"/>
              <a:t>: </a:t>
            </a:r>
            <a:r>
              <a:rPr lang="en-US" dirty="0" err="1"/>
              <a:t>Hvenær</a:t>
            </a:r>
            <a:r>
              <a:rPr lang="en-US" dirty="0"/>
              <a:t> er </a:t>
            </a:r>
            <a:r>
              <a:rPr lang="en-US" dirty="0" err="1"/>
              <a:t>sársaukinn</a:t>
            </a:r>
            <a:r>
              <a:rPr lang="en-US" dirty="0"/>
              <a:t> </a:t>
            </a:r>
            <a:r>
              <a:rPr lang="en-US" dirty="0" err="1"/>
              <a:t>minni</a:t>
            </a:r>
            <a:r>
              <a:rPr lang="en-US" dirty="0"/>
              <a:t>, </a:t>
            </a:r>
            <a:r>
              <a:rPr lang="en-US" dirty="0" err="1"/>
              <a:t>meiri</a:t>
            </a:r>
            <a:r>
              <a:rPr lang="en-US" dirty="0"/>
              <a:t>? </a:t>
            </a:r>
            <a:r>
              <a:rPr lang="en-US" dirty="0" err="1"/>
              <a:t>T.d.</a:t>
            </a:r>
            <a:r>
              <a:rPr lang="en-US" dirty="0"/>
              <a:t> </a:t>
            </a:r>
            <a:r>
              <a:rPr lang="en-US" dirty="0" err="1"/>
              <a:t>yfir</a:t>
            </a:r>
            <a:r>
              <a:rPr lang="en-US" dirty="0"/>
              <a:t> </a:t>
            </a:r>
            <a:r>
              <a:rPr lang="en-US" dirty="0" err="1"/>
              <a:t>daginn</a:t>
            </a:r>
            <a:r>
              <a:rPr lang="en-US" dirty="0"/>
              <a:t>, á </a:t>
            </a:r>
            <a:r>
              <a:rPr lang="en-US" dirty="0" err="1"/>
              <a:t>nóttunni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Árhfi</a:t>
            </a:r>
            <a:r>
              <a:rPr lang="en-US" dirty="0"/>
              <a:t> </a:t>
            </a:r>
            <a:r>
              <a:rPr lang="en-US" dirty="0" err="1"/>
              <a:t>annara</a:t>
            </a:r>
            <a:r>
              <a:rPr lang="en-US" dirty="0"/>
              <a:t> </a:t>
            </a:r>
            <a:r>
              <a:rPr lang="en-US" dirty="0" err="1"/>
              <a:t>þátta</a:t>
            </a:r>
            <a:r>
              <a:rPr lang="en-US" dirty="0"/>
              <a:t>: </a:t>
            </a:r>
            <a:r>
              <a:rPr lang="en-US" dirty="0" err="1"/>
              <a:t>t.d.</a:t>
            </a:r>
            <a:r>
              <a:rPr lang="en-US" dirty="0"/>
              <a:t> </a:t>
            </a:r>
            <a:r>
              <a:rPr lang="en-US" dirty="0" err="1"/>
              <a:t>matarlyst</a:t>
            </a:r>
            <a:r>
              <a:rPr lang="en-US" dirty="0"/>
              <a:t>, </a:t>
            </a:r>
            <a:r>
              <a:rPr lang="en-US" dirty="0" err="1"/>
              <a:t>svefns</a:t>
            </a:r>
            <a:r>
              <a:rPr lang="en-US" dirty="0"/>
              <a:t> </a:t>
            </a:r>
            <a:r>
              <a:rPr lang="en-US" dirty="0" err="1"/>
              <a:t>ógleði</a:t>
            </a:r>
            <a:r>
              <a:rPr lang="en-US" dirty="0"/>
              <a:t>, </a:t>
            </a:r>
            <a:r>
              <a:rPr lang="en-US" dirty="0" err="1"/>
              <a:t>hægðatregðu</a:t>
            </a:r>
            <a:r>
              <a:rPr lang="en-US" dirty="0"/>
              <a:t>, </a:t>
            </a:r>
            <a:r>
              <a:rPr lang="en-US" dirty="0" err="1"/>
              <a:t>andnauðar</a:t>
            </a:r>
            <a:r>
              <a:rPr lang="en-US" dirty="0"/>
              <a:t>, </a:t>
            </a:r>
            <a:r>
              <a:rPr lang="en-US" dirty="0" err="1"/>
              <a:t>kvíða</a:t>
            </a:r>
            <a:r>
              <a:rPr lang="en-US" dirty="0"/>
              <a:t> ….</a:t>
            </a:r>
          </a:p>
          <a:p>
            <a:pPr lvl="1"/>
            <a:r>
              <a:rPr lang="en-US" dirty="0" err="1"/>
              <a:t>Hvað</a:t>
            </a:r>
            <a:r>
              <a:rPr lang="en-US" dirty="0"/>
              <a:t> </a:t>
            </a:r>
            <a:r>
              <a:rPr lang="en-US" dirty="0" err="1"/>
              <a:t>eykur</a:t>
            </a:r>
            <a:r>
              <a:rPr lang="en-US" dirty="0"/>
              <a:t>, </a:t>
            </a:r>
            <a:r>
              <a:rPr lang="en-US" dirty="0" err="1"/>
              <a:t>minnkar</a:t>
            </a:r>
            <a:r>
              <a:rPr lang="en-US" dirty="0"/>
              <a:t> </a:t>
            </a:r>
            <a:r>
              <a:rPr lang="en-US" dirty="0" err="1"/>
              <a:t>verkina</a:t>
            </a:r>
            <a:r>
              <a:rPr lang="en-US" dirty="0"/>
              <a:t>: </a:t>
            </a:r>
            <a:r>
              <a:rPr lang="en-US" dirty="0" err="1"/>
              <a:t>T.d.</a:t>
            </a:r>
            <a:r>
              <a:rPr lang="en-US" dirty="0"/>
              <a:t> </a:t>
            </a:r>
            <a:r>
              <a:rPr lang="en-US" dirty="0" err="1"/>
              <a:t>lyf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önnur</a:t>
            </a:r>
            <a:r>
              <a:rPr lang="en-US" dirty="0"/>
              <a:t> </a:t>
            </a:r>
            <a:r>
              <a:rPr lang="en-US" dirty="0" err="1"/>
              <a:t>úrræði</a:t>
            </a:r>
            <a:r>
              <a:rPr lang="en-US" dirty="0"/>
              <a:t>. </a:t>
            </a:r>
            <a:r>
              <a:rPr lang="en-US" dirty="0" err="1"/>
              <a:t>Kuldi</a:t>
            </a:r>
            <a:r>
              <a:rPr lang="en-US" dirty="0"/>
              <a:t>, </a:t>
            </a:r>
            <a:r>
              <a:rPr lang="en-US" dirty="0" err="1"/>
              <a:t>hiti</a:t>
            </a:r>
            <a:r>
              <a:rPr lang="en-US" dirty="0"/>
              <a:t>, </a:t>
            </a:r>
            <a:r>
              <a:rPr lang="en-US" dirty="0" err="1"/>
              <a:t>samvera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aðra</a:t>
            </a:r>
            <a:r>
              <a:rPr lang="en-US" dirty="0"/>
              <a:t> …..</a:t>
            </a:r>
          </a:p>
        </p:txBody>
      </p:sp>
    </p:spTree>
    <p:extLst>
      <p:ext uri="{BB962C8B-B14F-4D97-AF65-F5344CB8AC3E}">
        <p14:creationId xmlns:p14="http://schemas.microsoft.com/office/powerpoint/2010/main" val="1839221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0F9D-DA78-BA2E-4622-1E6C63C00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Markmið</a:t>
            </a:r>
            <a:r>
              <a:rPr lang="en-US" dirty="0"/>
              <a:t> </a:t>
            </a:r>
            <a:r>
              <a:rPr lang="en-US" dirty="0" err="1"/>
              <a:t>verkjameðferðar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FF916-5F88-27A2-CA32-3DB1F1F3A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ítarlegri</a:t>
            </a:r>
            <a:r>
              <a:rPr lang="en-US" dirty="0"/>
              <a:t> </a:t>
            </a:r>
            <a:r>
              <a:rPr lang="en-US" dirty="0" err="1"/>
              <a:t>verkjasögu</a:t>
            </a:r>
            <a:r>
              <a:rPr lang="en-US" dirty="0"/>
              <a:t> er </a:t>
            </a:r>
            <a:r>
              <a:rPr lang="en-US" dirty="0" err="1"/>
              <a:t>verkjameðferð</a:t>
            </a:r>
            <a:r>
              <a:rPr lang="en-US" dirty="0"/>
              <a:t> </a:t>
            </a:r>
            <a:r>
              <a:rPr lang="en-US" dirty="0" err="1"/>
              <a:t>ávörðuð</a:t>
            </a:r>
            <a:r>
              <a:rPr lang="en-US" dirty="0"/>
              <a:t> í </a:t>
            </a:r>
            <a:r>
              <a:rPr lang="en-US" dirty="0" err="1"/>
              <a:t>samvinnu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sjúkling</a:t>
            </a:r>
            <a:r>
              <a:rPr lang="en-US" dirty="0"/>
              <a:t>,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lyfja</a:t>
            </a:r>
            <a:endParaRPr lang="en-US" dirty="0"/>
          </a:p>
          <a:p>
            <a:r>
              <a:rPr lang="en-US" dirty="0" err="1"/>
              <a:t>Markmið</a:t>
            </a:r>
            <a:r>
              <a:rPr lang="en-US" dirty="0"/>
              <a:t> </a:t>
            </a:r>
            <a:r>
              <a:rPr lang="en-US" dirty="0" err="1"/>
              <a:t>verkjameðferðar</a:t>
            </a:r>
            <a:r>
              <a:rPr lang="en-US" dirty="0"/>
              <a:t> </a:t>
            </a:r>
            <a:r>
              <a:rPr lang="en-US" dirty="0" err="1"/>
              <a:t>Lottu</a:t>
            </a:r>
            <a:r>
              <a:rPr lang="en-US" dirty="0"/>
              <a:t> er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lina</a:t>
            </a:r>
            <a:r>
              <a:rPr lang="en-US" dirty="0"/>
              <a:t> </a:t>
            </a:r>
            <a:r>
              <a:rPr lang="en-US" dirty="0" err="1"/>
              <a:t>verkina</a:t>
            </a:r>
            <a:r>
              <a:rPr lang="en-US" dirty="0"/>
              <a:t> </a:t>
            </a:r>
            <a:r>
              <a:rPr lang="en-US" dirty="0" err="1"/>
              <a:t>strax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lengdar</a:t>
            </a:r>
            <a:r>
              <a:rPr lang="en-US" dirty="0"/>
              <a:t>. </a:t>
            </a:r>
            <a:r>
              <a:rPr lang="en-US" dirty="0" err="1"/>
              <a:t>Það</a:t>
            </a:r>
            <a:r>
              <a:rPr lang="en-US" dirty="0"/>
              <a:t> er </a:t>
            </a:r>
            <a:r>
              <a:rPr lang="en-US" dirty="0" err="1"/>
              <a:t>gert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Lotta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fjölskylda</a:t>
            </a:r>
            <a:r>
              <a:rPr lang="en-US" dirty="0"/>
              <a:t> </a:t>
            </a:r>
            <a:r>
              <a:rPr lang="en-US" dirty="0" err="1"/>
              <a:t>hennar</a:t>
            </a:r>
            <a:r>
              <a:rPr lang="en-US" dirty="0"/>
              <a:t> </a:t>
            </a:r>
            <a:r>
              <a:rPr lang="en-US" dirty="0" err="1"/>
              <a:t>njóti</a:t>
            </a:r>
            <a:r>
              <a:rPr lang="en-US" dirty="0"/>
              <a:t> </a:t>
            </a:r>
            <a:r>
              <a:rPr lang="en-US" dirty="0" err="1"/>
              <a:t>mestu</a:t>
            </a:r>
            <a:r>
              <a:rPr lang="en-US" dirty="0"/>
              <a:t> </a:t>
            </a:r>
            <a:r>
              <a:rPr lang="en-US" dirty="0" err="1"/>
              <a:t>mögulega</a:t>
            </a:r>
            <a:r>
              <a:rPr lang="en-US" dirty="0"/>
              <a:t> </a:t>
            </a:r>
            <a:r>
              <a:rPr lang="en-US" dirty="0" err="1"/>
              <a:t>lífsgæða</a:t>
            </a:r>
            <a:r>
              <a:rPr lang="en-US" dirty="0"/>
              <a:t> á </a:t>
            </a:r>
            <a:r>
              <a:rPr lang="en-US" dirty="0" err="1"/>
              <a:t>síðustu</a:t>
            </a:r>
            <a:r>
              <a:rPr lang="en-US" dirty="0"/>
              <a:t> </a:t>
            </a:r>
            <a:r>
              <a:rPr lang="en-US" dirty="0" err="1"/>
              <a:t>dögum</a:t>
            </a:r>
            <a:r>
              <a:rPr lang="en-US" dirty="0"/>
              <a:t> </a:t>
            </a:r>
            <a:r>
              <a:rPr lang="en-US" dirty="0" err="1"/>
              <a:t>hennar</a:t>
            </a:r>
            <a:endParaRPr lang="en-US" dirty="0"/>
          </a:p>
          <a:p>
            <a:endParaRPr lang="en-US" sz="1600" dirty="0"/>
          </a:p>
          <a:p>
            <a:r>
              <a:rPr lang="en-US" sz="1600" dirty="0" err="1"/>
              <a:t>Lög</a:t>
            </a:r>
            <a:r>
              <a:rPr lang="en-US" sz="1600" dirty="0"/>
              <a:t> um </a:t>
            </a:r>
            <a:r>
              <a:rPr lang="en-US" sz="1600" dirty="0" err="1"/>
              <a:t>réttindi</a:t>
            </a:r>
            <a:r>
              <a:rPr lang="en-US" sz="1600" dirty="0"/>
              <a:t> </a:t>
            </a:r>
            <a:r>
              <a:rPr lang="en-US" sz="1600" dirty="0" err="1"/>
              <a:t>sjúklinga</a:t>
            </a:r>
            <a:endParaRPr lang="en-US" sz="1600" dirty="0"/>
          </a:p>
          <a:p>
            <a:pPr marL="0" indent="0">
              <a:buNone/>
            </a:pPr>
            <a:r>
              <a:rPr lang="en-US" sz="1600" i="1" dirty="0"/>
              <a:t>23. gr., </a:t>
            </a:r>
            <a:r>
              <a:rPr lang="en-US" sz="1600" i="1" dirty="0" err="1"/>
              <a:t>segir</a:t>
            </a:r>
            <a:r>
              <a:rPr lang="en-US" sz="1600" i="1" dirty="0"/>
              <a:t> </a:t>
            </a:r>
            <a:r>
              <a:rPr lang="en-US" sz="1600" i="1" dirty="0" err="1"/>
              <a:t>að</a:t>
            </a:r>
            <a:r>
              <a:rPr lang="en-US" sz="1600" i="1" dirty="0"/>
              <a:t> </a:t>
            </a:r>
            <a:r>
              <a:rPr lang="en-US" sz="1600" i="1" dirty="0" err="1"/>
              <a:t>lina</a:t>
            </a:r>
            <a:r>
              <a:rPr lang="en-US" sz="1600" i="1" dirty="0"/>
              <a:t> </a:t>
            </a:r>
            <a:r>
              <a:rPr lang="en-US" sz="1600" i="1" dirty="0" err="1"/>
              <a:t>skuli</a:t>
            </a:r>
            <a:r>
              <a:rPr lang="en-US" sz="1600" i="1" dirty="0"/>
              <a:t> </a:t>
            </a:r>
            <a:r>
              <a:rPr lang="en-US" sz="1600" i="1" dirty="0" err="1"/>
              <a:t>þjáningar</a:t>
            </a:r>
            <a:r>
              <a:rPr lang="en-US" sz="1600" i="1" dirty="0"/>
              <a:t> </a:t>
            </a:r>
            <a:r>
              <a:rPr lang="en-US" sz="1600" i="1" dirty="0" err="1"/>
              <a:t>sjúklings</a:t>
            </a:r>
            <a:r>
              <a:rPr lang="en-US" sz="1600" i="1" dirty="0"/>
              <a:t> </a:t>
            </a:r>
            <a:r>
              <a:rPr lang="en-US" sz="1600" i="1" dirty="0" err="1"/>
              <a:t>eins</a:t>
            </a:r>
            <a:r>
              <a:rPr lang="en-US" sz="1600" i="1" dirty="0"/>
              <a:t> </a:t>
            </a:r>
            <a:r>
              <a:rPr lang="en-US" sz="1600" i="1" dirty="0" err="1"/>
              <a:t>og</a:t>
            </a:r>
            <a:r>
              <a:rPr lang="en-US" sz="1600" i="1" dirty="0"/>
              <a:t> </a:t>
            </a:r>
            <a:r>
              <a:rPr lang="en-US" sz="1600" i="1" dirty="0" err="1"/>
              <a:t>þekking</a:t>
            </a:r>
            <a:r>
              <a:rPr lang="en-US" sz="1600" i="1" dirty="0"/>
              <a:t> </a:t>
            </a:r>
            <a:r>
              <a:rPr lang="en-US" sz="1600" i="1" dirty="0" err="1"/>
              <a:t>hverjum</a:t>
            </a:r>
            <a:r>
              <a:rPr lang="en-US" sz="1600" i="1" dirty="0"/>
              <a:t> </a:t>
            </a:r>
            <a:r>
              <a:rPr lang="en-US" sz="1600" i="1" dirty="0" err="1"/>
              <a:t>tíma</a:t>
            </a:r>
            <a:r>
              <a:rPr lang="en-US" sz="1600" i="1" dirty="0"/>
              <a:t> </a:t>
            </a:r>
            <a:r>
              <a:rPr lang="en-US" sz="1600" i="1" dirty="0" err="1"/>
              <a:t>frekast</a:t>
            </a:r>
            <a:r>
              <a:rPr lang="en-US" sz="1600" i="1" dirty="0"/>
              <a:t> </a:t>
            </a:r>
            <a:r>
              <a:rPr lang="en-US" sz="1600" i="1" dirty="0" err="1"/>
              <a:t>leyfist</a:t>
            </a:r>
            <a:r>
              <a:rPr lang="en-US" sz="1600" i="1" dirty="0"/>
              <a:t>. </a:t>
            </a:r>
            <a:r>
              <a:rPr lang="en-US" sz="1600" i="1" dirty="0" err="1"/>
              <a:t>Mikilvægt</a:t>
            </a:r>
            <a:r>
              <a:rPr lang="en-US" sz="1600" i="1" dirty="0"/>
              <a:t> er </a:t>
            </a:r>
            <a:r>
              <a:rPr lang="en-US" sz="1600" i="1" dirty="0" err="1"/>
              <a:t>að</a:t>
            </a:r>
            <a:r>
              <a:rPr lang="en-US" sz="1600" i="1" dirty="0"/>
              <a:t> </a:t>
            </a:r>
            <a:r>
              <a:rPr lang="en-US" sz="1600" i="1" dirty="0" err="1"/>
              <a:t>sjúklingar</a:t>
            </a:r>
            <a:r>
              <a:rPr lang="en-US" sz="1600" i="1" dirty="0"/>
              <a:t> </a:t>
            </a:r>
            <a:r>
              <a:rPr lang="en-US" sz="1600" i="1" dirty="0" err="1"/>
              <a:t>njóti</a:t>
            </a:r>
            <a:r>
              <a:rPr lang="en-US" sz="1600" i="1" dirty="0"/>
              <a:t> </a:t>
            </a:r>
            <a:r>
              <a:rPr lang="en-US" sz="1600" i="1" dirty="0" err="1"/>
              <a:t>mestu</a:t>
            </a:r>
            <a:r>
              <a:rPr lang="en-US" sz="1600" i="1" dirty="0"/>
              <a:t> </a:t>
            </a:r>
            <a:r>
              <a:rPr lang="en-US" sz="1600" i="1" dirty="0" err="1"/>
              <a:t>mögulega</a:t>
            </a:r>
            <a:r>
              <a:rPr lang="en-US" sz="1600" i="1" dirty="0"/>
              <a:t> </a:t>
            </a:r>
            <a:r>
              <a:rPr lang="en-US" sz="1600" i="1" dirty="0" err="1"/>
              <a:t>lífsgæða</a:t>
            </a:r>
            <a:r>
              <a:rPr lang="en-US" sz="1600" i="1" dirty="0"/>
              <a:t> </a:t>
            </a:r>
            <a:r>
              <a:rPr lang="en-US" sz="1600" i="1" dirty="0" err="1"/>
              <a:t>þrátt</a:t>
            </a:r>
            <a:r>
              <a:rPr lang="en-US" sz="1600" i="1" dirty="0"/>
              <a:t> </a:t>
            </a:r>
            <a:r>
              <a:rPr lang="en-US" sz="1600" i="1" dirty="0" err="1"/>
              <a:t>fyrir</a:t>
            </a:r>
            <a:r>
              <a:rPr lang="en-US" sz="1600" i="1" dirty="0"/>
              <a:t> </a:t>
            </a:r>
            <a:r>
              <a:rPr lang="en-US" sz="1600" i="1" dirty="0" err="1"/>
              <a:t>langvinnan</a:t>
            </a:r>
            <a:r>
              <a:rPr lang="en-US" sz="1600" i="1" dirty="0"/>
              <a:t> </a:t>
            </a:r>
            <a:r>
              <a:rPr lang="en-US" sz="1600" i="1" dirty="0" err="1"/>
              <a:t>sjúkdóm</a:t>
            </a:r>
            <a:r>
              <a:rPr lang="en-US" sz="1600" i="1" dirty="0"/>
              <a:t> </a:t>
            </a:r>
            <a:r>
              <a:rPr lang="en-US" sz="1600" i="1" dirty="0" err="1"/>
              <a:t>og</a:t>
            </a:r>
            <a:r>
              <a:rPr lang="en-US" sz="1600" i="1" dirty="0"/>
              <a:t> </a:t>
            </a:r>
            <a:r>
              <a:rPr lang="en-US" sz="1600" i="1" dirty="0" err="1"/>
              <a:t>afleiðingar</a:t>
            </a:r>
            <a:r>
              <a:rPr lang="en-US" sz="1600" i="1" dirty="0"/>
              <a:t> </a:t>
            </a:r>
            <a:r>
              <a:rPr lang="en-US" sz="1600" i="1" dirty="0" err="1"/>
              <a:t>hans</a:t>
            </a:r>
            <a:r>
              <a:rPr lang="en-US" sz="1600" i="1" dirty="0"/>
              <a:t> ……….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10588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79607-1CA5-358B-ACD7-1323FC06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8F517-9064-8F95-6F9F-E910E5D4E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Því</a:t>
            </a:r>
            <a:r>
              <a:rPr lang="en-US" dirty="0"/>
              <a:t> er </a:t>
            </a:r>
            <a:r>
              <a:rPr lang="en-US" dirty="0" err="1"/>
              <a:t>mikilvægt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ræða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Lottu</a:t>
            </a:r>
            <a:r>
              <a:rPr lang="en-US" dirty="0"/>
              <a:t> um </a:t>
            </a:r>
            <a:r>
              <a:rPr lang="en-US" dirty="0" err="1"/>
              <a:t>hvað</a:t>
            </a:r>
            <a:r>
              <a:rPr lang="en-US" dirty="0"/>
              <a:t> </a:t>
            </a:r>
            <a:r>
              <a:rPr lang="en-US" dirty="0" err="1"/>
              <a:t>hún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lífsgæða</a:t>
            </a:r>
            <a:r>
              <a:rPr lang="en-US" dirty="0"/>
              <a:t> </a:t>
            </a:r>
            <a:r>
              <a:rPr lang="en-US" dirty="0" err="1"/>
              <a:t>þegar</a:t>
            </a:r>
            <a:r>
              <a:rPr lang="en-US" dirty="0"/>
              <a:t> </a:t>
            </a:r>
            <a:r>
              <a:rPr lang="en-US" dirty="0" err="1"/>
              <a:t>lyfjameðferð</a:t>
            </a:r>
            <a:r>
              <a:rPr lang="en-US" dirty="0"/>
              <a:t> er </a:t>
            </a:r>
            <a:r>
              <a:rPr lang="en-US" dirty="0" err="1"/>
              <a:t>ákvörðuð</a:t>
            </a:r>
            <a:endParaRPr lang="en-US" dirty="0"/>
          </a:p>
          <a:p>
            <a:r>
              <a:rPr lang="en-US" dirty="0" err="1"/>
              <a:t>Löggjöfin</a:t>
            </a:r>
            <a:r>
              <a:rPr lang="en-US" dirty="0"/>
              <a:t> </a:t>
            </a:r>
            <a:r>
              <a:rPr lang="en-US" dirty="0" err="1"/>
              <a:t>heimilar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Lotta </a:t>
            </a:r>
            <a:r>
              <a:rPr lang="en-US" dirty="0" err="1"/>
              <a:t>taki</a:t>
            </a:r>
            <a:r>
              <a:rPr lang="en-US" dirty="0"/>
              <a:t> </a:t>
            </a:r>
            <a:r>
              <a:rPr lang="en-US" dirty="0" err="1"/>
              <a:t>eins</a:t>
            </a:r>
            <a:r>
              <a:rPr lang="en-US" dirty="0"/>
              <a:t> </a:t>
            </a:r>
            <a:r>
              <a:rPr lang="en-US" dirty="0" err="1"/>
              <a:t>mikið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verkjastillandi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kvíðastillandi</a:t>
            </a:r>
            <a:r>
              <a:rPr lang="en-US" dirty="0"/>
              <a:t> </a:t>
            </a:r>
            <a:r>
              <a:rPr lang="en-US" dirty="0" err="1"/>
              <a:t>lyfjum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hún</a:t>
            </a:r>
            <a:r>
              <a:rPr lang="en-US" dirty="0"/>
              <a:t> </a:t>
            </a:r>
            <a:r>
              <a:rPr lang="en-US" dirty="0" err="1"/>
              <a:t>þarf</a:t>
            </a:r>
            <a:r>
              <a:rPr lang="en-US" dirty="0"/>
              <a:t> á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halda</a:t>
            </a:r>
            <a:r>
              <a:rPr lang="en-US" dirty="0"/>
              <a:t> </a:t>
            </a:r>
            <a:r>
              <a:rPr lang="en-US" dirty="0" err="1"/>
              <a:t>þó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gæti</a:t>
            </a:r>
            <a:r>
              <a:rPr lang="en-US" dirty="0"/>
              <a:t> </a:t>
            </a:r>
            <a:r>
              <a:rPr lang="en-US" dirty="0" err="1"/>
              <a:t>orðið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hún</a:t>
            </a:r>
            <a:r>
              <a:rPr lang="en-US" dirty="0"/>
              <a:t> </a:t>
            </a:r>
            <a:r>
              <a:rPr lang="en-US" dirty="0" err="1"/>
              <a:t>lifi</a:t>
            </a:r>
            <a:r>
              <a:rPr lang="en-US" dirty="0"/>
              <a:t> </a:t>
            </a:r>
            <a:r>
              <a:rPr lang="en-US" dirty="0" err="1"/>
              <a:t>skemur</a:t>
            </a:r>
            <a:r>
              <a:rPr lang="en-US" dirty="0"/>
              <a:t>.</a:t>
            </a:r>
          </a:p>
          <a:p>
            <a:r>
              <a:rPr lang="en-US" dirty="0"/>
              <a:t>Ekki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dánaraðstoð</a:t>
            </a:r>
            <a:endParaRPr lang="en-US" dirty="0"/>
          </a:p>
          <a:p>
            <a:pPr lvl="1"/>
            <a:r>
              <a:rPr lang="en-US" i="1" dirty="0" err="1"/>
              <a:t>Með</a:t>
            </a:r>
            <a:r>
              <a:rPr lang="en-US" i="1" dirty="0"/>
              <a:t> </a:t>
            </a:r>
            <a:r>
              <a:rPr lang="en-US" i="1" dirty="0" err="1"/>
              <a:t>dánaraðstoð</a:t>
            </a:r>
            <a:r>
              <a:rPr lang="en-US" i="1" dirty="0"/>
              <a:t> er </a:t>
            </a:r>
            <a:r>
              <a:rPr lang="en-US" i="1" dirty="0" err="1"/>
              <a:t>markmiðið</a:t>
            </a:r>
            <a:r>
              <a:rPr lang="en-US" i="1" dirty="0"/>
              <a:t> </a:t>
            </a:r>
            <a:r>
              <a:rPr lang="en-US" i="1" dirty="0" err="1"/>
              <a:t>að</a:t>
            </a:r>
            <a:r>
              <a:rPr lang="en-US" i="1" dirty="0"/>
              <a:t> </a:t>
            </a:r>
            <a:r>
              <a:rPr lang="en-US" i="1" dirty="0" err="1"/>
              <a:t>binda</a:t>
            </a:r>
            <a:r>
              <a:rPr lang="en-US" i="1" dirty="0"/>
              <a:t> </a:t>
            </a:r>
            <a:r>
              <a:rPr lang="en-US" i="1" dirty="0" err="1"/>
              <a:t>enda</a:t>
            </a:r>
            <a:r>
              <a:rPr lang="en-US" i="1" dirty="0"/>
              <a:t> á </a:t>
            </a:r>
            <a:r>
              <a:rPr lang="en-US" i="1" dirty="0" err="1"/>
              <a:t>líf</a:t>
            </a:r>
            <a:endParaRPr lang="en-US" i="1" dirty="0"/>
          </a:p>
          <a:p>
            <a:r>
              <a:rPr lang="en-US" dirty="0" err="1"/>
              <a:t>Markmið</a:t>
            </a:r>
            <a:r>
              <a:rPr lang="en-US" dirty="0"/>
              <a:t> </a:t>
            </a:r>
            <a:r>
              <a:rPr lang="en-US" dirty="0" err="1"/>
              <a:t>þessarar</a:t>
            </a:r>
            <a:r>
              <a:rPr lang="en-US" dirty="0"/>
              <a:t> </a:t>
            </a:r>
            <a:r>
              <a:rPr lang="en-US" dirty="0" err="1"/>
              <a:t>löggjafar</a:t>
            </a:r>
            <a:r>
              <a:rPr lang="en-US" dirty="0"/>
              <a:t> er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lina</a:t>
            </a:r>
            <a:r>
              <a:rPr lang="en-US" dirty="0"/>
              <a:t> </a:t>
            </a:r>
            <a:r>
              <a:rPr lang="en-US" dirty="0" err="1"/>
              <a:t>verki</a:t>
            </a:r>
            <a:endParaRPr lang="en-US" dirty="0"/>
          </a:p>
          <a:p>
            <a:r>
              <a:rPr lang="en-US" dirty="0" err="1"/>
              <a:t>Þegar</a:t>
            </a:r>
            <a:r>
              <a:rPr lang="en-US" dirty="0"/>
              <a:t> </a:t>
            </a:r>
            <a:r>
              <a:rPr lang="en-US" dirty="0" err="1"/>
              <a:t>sjúklingur</a:t>
            </a:r>
            <a:r>
              <a:rPr lang="en-US" dirty="0"/>
              <a:t> er </a:t>
            </a:r>
            <a:r>
              <a:rPr lang="en-US" dirty="0" err="1"/>
              <a:t>verkjaður</a:t>
            </a:r>
            <a:r>
              <a:rPr lang="en-US" dirty="0"/>
              <a:t> </a:t>
            </a:r>
            <a:r>
              <a:rPr lang="en-US" dirty="0" err="1"/>
              <a:t>þjást</a:t>
            </a:r>
            <a:r>
              <a:rPr lang="en-US" dirty="0"/>
              <a:t> </a:t>
            </a:r>
            <a:r>
              <a:rPr lang="en-US" dirty="0" err="1"/>
              <a:t>aðstandendur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. </a:t>
            </a:r>
            <a:r>
              <a:rPr lang="en-US" dirty="0" err="1"/>
              <a:t>Erfitt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horfa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á </a:t>
            </a:r>
            <a:r>
              <a:rPr lang="en-US" dirty="0" err="1"/>
              <a:t>ástvin</a:t>
            </a:r>
            <a:r>
              <a:rPr lang="en-US" dirty="0"/>
              <a:t> </a:t>
            </a:r>
            <a:r>
              <a:rPr lang="en-US" dirty="0" err="1"/>
              <a:t>sinn</a:t>
            </a:r>
            <a:r>
              <a:rPr lang="en-US" dirty="0"/>
              <a:t> </a:t>
            </a:r>
            <a:r>
              <a:rPr lang="en-US" dirty="0" err="1"/>
              <a:t>sinn</a:t>
            </a:r>
            <a:r>
              <a:rPr lang="en-US" dirty="0"/>
              <a:t> </a:t>
            </a:r>
            <a:r>
              <a:rPr lang="en-US" dirty="0" err="1"/>
              <a:t>líða</a:t>
            </a:r>
            <a:r>
              <a:rPr lang="en-US" dirty="0"/>
              <a:t> </a:t>
            </a:r>
            <a:r>
              <a:rPr lang="en-US" dirty="0" err="1"/>
              <a:t>kvalir</a:t>
            </a: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4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BC3FD-3251-F5FF-B0BD-9A13F3F38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Andnauð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CD065-22CF-55B1-B5CA-CB9E6DF8F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Fylgjast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hvort</a:t>
            </a:r>
            <a:r>
              <a:rPr lang="en-US" dirty="0"/>
              <a:t> um </a:t>
            </a:r>
            <a:r>
              <a:rPr lang="en-US" dirty="0" err="1"/>
              <a:t>súrefnisskort</a:t>
            </a:r>
            <a:r>
              <a:rPr lang="en-US" dirty="0"/>
              <a:t> er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ræða</a:t>
            </a:r>
            <a:endParaRPr lang="en-US" dirty="0"/>
          </a:p>
          <a:p>
            <a:r>
              <a:rPr lang="en-US" dirty="0"/>
              <a:t>Ef </a:t>
            </a:r>
            <a:r>
              <a:rPr lang="en-US" dirty="0" err="1"/>
              <a:t>grunur</a:t>
            </a:r>
            <a:r>
              <a:rPr lang="en-US" dirty="0"/>
              <a:t> um </a:t>
            </a:r>
            <a:r>
              <a:rPr lang="en-US" dirty="0" err="1"/>
              <a:t>súrefnisskort</a:t>
            </a:r>
            <a:r>
              <a:rPr lang="en-US" dirty="0"/>
              <a:t> </a:t>
            </a:r>
            <a:r>
              <a:rPr lang="en-US" dirty="0" err="1"/>
              <a:t>þarf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gefa</a:t>
            </a:r>
            <a:r>
              <a:rPr lang="en-US" dirty="0"/>
              <a:t> </a:t>
            </a:r>
            <a:r>
              <a:rPr lang="en-US" dirty="0" err="1"/>
              <a:t>súrefni</a:t>
            </a:r>
            <a:endParaRPr lang="en-US" dirty="0"/>
          </a:p>
          <a:p>
            <a:r>
              <a:rPr lang="en-US" dirty="0" err="1"/>
              <a:t>Ávísun</a:t>
            </a:r>
            <a:r>
              <a:rPr lang="en-US" dirty="0"/>
              <a:t> </a:t>
            </a:r>
            <a:r>
              <a:rPr lang="en-US" dirty="0" err="1"/>
              <a:t>súrefnismeðferðar</a:t>
            </a:r>
            <a:r>
              <a:rPr lang="en-US" dirty="0"/>
              <a:t> í </a:t>
            </a:r>
            <a:r>
              <a:rPr lang="en-US" dirty="0" err="1"/>
              <a:t>höndum</a:t>
            </a:r>
            <a:r>
              <a:rPr lang="en-US" dirty="0"/>
              <a:t> </a:t>
            </a:r>
            <a:r>
              <a:rPr lang="en-US" dirty="0" err="1"/>
              <a:t>læknis</a:t>
            </a:r>
            <a:endParaRPr lang="en-US" dirty="0"/>
          </a:p>
          <a:p>
            <a:r>
              <a:rPr lang="en-US" dirty="0" err="1"/>
              <a:t>Hætta</a:t>
            </a:r>
            <a:r>
              <a:rPr lang="en-US" dirty="0"/>
              <a:t> á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sjúklingur</a:t>
            </a:r>
            <a:r>
              <a:rPr lang="en-US" dirty="0"/>
              <a:t> </a:t>
            </a:r>
            <a:r>
              <a:rPr lang="en-US" dirty="0" err="1"/>
              <a:t>fái</a:t>
            </a:r>
            <a:r>
              <a:rPr lang="en-US" dirty="0"/>
              <a:t> </a:t>
            </a:r>
            <a:r>
              <a:rPr lang="en-US" dirty="0" err="1"/>
              <a:t>lungnabólgu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þarf</a:t>
            </a:r>
            <a:r>
              <a:rPr lang="en-US" dirty="0"/>
              <a:t> </a:t>
            </a:r>
            <a:r>
              <a:rPr lang="en-US" dirty="0" err="1"/>
              <a:t>læknir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meta </a:t>
            </a:r>
            <a:r>
              <a:rPr lang="en-US" dirty="0" err="1"/>
              <a:t>hvort</a:t>
            </a:r>
            <a:r>
              <a:rPr lang="en-US" dirty="0"/>
              <a:t> </a:t>
            </a:r>
            <a:r>
              <a:rPr lang="en-US" dirty="0" err="1"/>
              <a:t>sjúklingur</a:t>
            </a:r>
            <a:r>
              <a:rPr lang="en-US" dirty="0"/>
              <a:t> </a:t>
            </a:r>
            <a:r>
              <a:rPr lang="en-US" dirty="0" err="1"/>
              <a:t>þurfi</a:t>
            </a:r>
            <a:r>
              <a:rPr lang="en-US" dirty="0"/>
              <a:t> </a:t>
            </a:r>
            <a:r>
              <a:rPr lang="en-US" dirty="0" err="1"/>
              <a:t>sýklalyfjameðferð</a:t>
            </a:r>
            <a:endParaRPr lang="en-US" dirty="0"/>
          </a:p>
          <a:p>
            <a:r>
              <a:rPr lang="en-US" dirty="0" err="1"/>
              <a:t>Hætta</a:t>
            </a:r>
            <a:r>
              <a:rPr lang="en-US" dirty="0"/>
              <a:t> á </a:t>
            </a:r>
            <a:r>
              <a:rPr lang="en-US" dirty="0" err="1"/>
              <a:t>vökvamyndun</a:t>
            </a:r>
            <a:r>
              <a:rPr lang="en-US" dirty="0"/>
              <a:t> í </a:t>
            </a:r>
            <a:r>
              <a:rPr lang="en-US" dirty="0" err="1"/>
              <a:t>lungum</a:t>
            </a:r>
            <a:endParaRPr lang="en-US" dirty="0"/>
          </a:p>
          <a:p>
            <a:r>
              <a:rPr lang="en-US" dirty="0" err="1"/>
              <a:t>Meðferð</a:t>
            </a:r>
            <a:r>
              <a:rPr lang="en-US" dirty="0"/>
              <a:t>: </a:t>
            </a:r>
            <a:r>
              <a:rPr lang="en-US" dirty="0" err="1"/>
              <a:t>sjúklingur</a:t>
            </a:r>
            <a:r>
              <a:rPr lang="en-US" dirty="0"/>
              <a:t> </a:t>
            </a:r>
            <a:r>
              <a:rPr lang="en-US" dirty="0" err="1"/>
              <a:t>drekki</a:t>
            </a:r>
            <a:r>
              <a:rPr lang="en-US" dirty="0"/>
              <a:t> </a:t>
            </a:r>
            <a:r>
              <a:rPr lang="en-US" dirty="0" err="1"/>
              <a:t>minna</a:t>
            </a:r>
            <a:r>
              <a:rPr lang="en-US" dirty="0"/>
              <a:t>, </a:t>
            </a:r>
            <a:r>
              <a:rPr lang="en-US" dirty="0" err="1"/>
              <a:t>etv</a:t>
            </a:r>
            <a:r>
              <a:rPr lang="en-US" dirty="0"/>
              <a:t> </a:t>
            </a:r>
            <a:r>
              <a:rPr lang="en-US" dirty="0" err="1"/>
              <a:t>þvagræsandi</a:t>
            </a:r>
            <a:r>
              <a:rPr lang="en-US" dirty="0"/>
              <a:t> </a:t>
            </a:r>
            <a:r>
              <a:rPr lang="en-US" dirty="0" err="1"/>
              <a:t>lyf</a:t>
            </a:r>
            <a:r>
              <a:rPr lang="en-US" dirty="0"/>
              <a:t>,</a:t>
            </a:r>
          </a:p>
          <a:p>
            <a:r>
              <a:rPr lang="en-US" dirty="0" err="1"/>
              <a:t>Góð</a:t>
            </a:r>
            <a:r>
              <a:rPr lang="en-US" dirty="0"/>
              <a:t> </a:t>
            </a:r>
            <a:r>
              <a:rPr lang="en-US" dirty="0" err="1"/>
              <a:t>legustaða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upphækkað</a:t>
            </a:r>
            <a:r>
              <a:rPr lang="en-US" dirty="0"/>
              <a:t> </a:t>
            </a:r>
            <a:r>
              <a:rPr lang="en-US" dirty="0" err="1"/>
              <a:t>höfuðlag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púða</a:t>
            </a:r>
            <a:r>
              <a:rPr lang="en-US" dirty="0"/>
              <a:t> </a:t>
            </a:r>
            <a:r>
              <a:rPr lang="en-US" dirty="0" err="1"/>
              <a:t>undir</a:t>
            </a:r>
            <a:r>
              <a:rPr lang="en-US" dirty="0"/>
              <a:t> </a:t>
            </a:r>
            <a:r>
              <a:rPr lang="en-US" dirty="0" err="1"/>
              <a:t>handlegg</a:t>
            </a:r>
            <a:r>
              <a:rPr lang="en-US" dirty="0"/>
              <a:t> </a:t>
            </a:r>
            <a:r>
              <a:rPr lang="en-US" dirty="0" err="1"/>
              <a:t>getur</a:t>
            </a:r>
            <a:r>
              <a:rPr lang="en-US" dirty="0"/>
              <a:t> </a:t>
            </a:r>
            <a:r>
              <a:rPr lang="en-US" dirty="0" err="1"/>
              <a:t>haldið</a:t>
            </a:r>
            <a:r>
              <a:rPr lang="en-US" dirty="0"/>
              <a:t> </a:t>
            </a:r>
            <a:r>
              <a:rPr lang="en-US" dirty="0" err="1"/>
              <a:t>öndunarveginum</a:t>
            </a:r>
            <a:r>
              <a:rPr lang="en-US" dirty="0"/>
              <a:t> </a:t>
            </a:r>
            <a:r>
              <a:rPr lang="en-US" dirty="0" err="1"/>
              <a:t>opnum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auðveldað</a:t>
            </a:r>
            <a:r>
              <a:rPr lang="en-US" dirty="0"/>
              <a:t> </a:t>
            </a:r>
            <a:r>
              <a:rPr lang="en-US" dirty="0" err="1"/>
              <a:t>loftskipti</a:t>
            </a:r>
            <a:endParaRPr lang="en-US" dirty="0"/>
          </a:p>
          <a:p>
            <a:r>
              <a:rPr lang="en-US" dirty="0" err="1"/>
              <a:t>Passa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gott</a:t>
            </a:r>
            <a:r>
              <a:rPr lang="en-US" dirty="0"/>
              <a:t> loft í </a:t>
            </a:r>
            <a:r>
              <a:rPr lang="en-US" dirty="0" err="1"/>
              <a:t>herberginu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1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97BD-130A-1B52-3921-3A925BE53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Kvíði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sorg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22606-61A2-2281-FDAB-E99AC34D0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Kvíði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sorg</a:t>
            </a:r>
            <a:r>
              <a:rPr lang="en-US" dirty="0"/>
              <a:t> </a:t>
            </a:r>
            <a:r>
              <a:rPr lang="en-US" dirty="0" err="1"/>
              <a:t>eðlileg</a:t>
            </a:r>
            <a:r>
              <a:rPr lang="en-US" dirty="0"/>
              <a:t> </a:t>
            </a:r>
            <a:r>
              <a:rPr lang="en-US" dirty="0" err="1"/>
              <a:t>viðbrögð</a:t>
            </a:r>
            <a:r>
              <a:rPr lang="en-US" dirty="0"/>
              <a:t> </a:t>
            </a:r>
            <a:r>
              <a:rPr lang="en-US" dirty="0" err="1"/>
              <a:t>bæði</a:t>
            </a:r>
            <a:r>
              <a:rPr lang="en-US" dirty="0"/>
              <a:t> </a:t>
            </a:r>
            <a:r>
              <a:rPr lang="en-US" dirty="0" err="1"/>
              <a:t>sjúklings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aðstandenda</a:t>
            </a:r>
            <a:endParaRPr lang="en-US" dirty="0"/>
          </a:p>
          <a:p>
            <a:r>
              <a:rPr lang="en-US" dirty="0" err="1"/>
              <a:t>Einstaklingar</a:t>
            </a:r>
            <a:r>
              <a:rPr lang="en-US" dirty="0"/>
              <a:t> </a:t>
            </a:r>
            <a:r>
              <a:rPr lang="en-US" dirty="0" err="1"/>
              <a:t>bregðast</a:t>
            </a:r>
            <a:r>
              <a:rPr lang="en-US" dirty="0"/>
              <a:t> </a:t>
            </a:r>
            <a:r>
              <a:rPr lang="en-US" dirty="0" err="1"/>
              <a:t>ólíkt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kvíða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sorg</a:t>
            </a:r>
            <a:endParaRPr lang="en-US" dirty="0"/>
          </a:p>
          <a:p>
            <a:r>
              <a:rPr lang="en-US" dirty="0"/>
              <a:t>Ekki </a:t>
            </a:r>
            <a:r>
              <a:rPr lang="en-US" dirty="0" err="1"/>
              <a:t>markmið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losa</a:t>
            </a:r>
            <a:r>
              <a:rPr lang="en-US" dirty="0"/>
              <a:t> </a:t>
            </a:r>
            <a:r>
              <a:rPr lang="en-US" dirty="0" err="1"/>
              <a:t>einstaklinga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kvíða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sorg</a:t>
            </a:r>
            <a:r>
              <a:rPr lang="en-US" dirty="0"/>
              <a:t> </a:t>
            </a:r>
            <a:r>
              <a:rPr lang="en-US" dirty="0" err="1"/>
              <a:t>heldur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draga</a:t>
            </a:r>
            <a:r>
              <a:rPr lang="en-US" dirty="0"/>
              <a:t> </a:t>
            </a:r>
            <a:r>
              <a:rPr lang="en-US" dirty="0" err="1"/>
              <a:t>úr</a:t>
            </a:r>
            <a:r>
              <a:rPr lang="en-US" dirty="0"/>
              <a:t> </a:t>
            </a:r>
            <a:r>
              <a:rPr lang="en-US" dirty="0" err="1"/>
              <a:t>sálrænni</a:t>
            </a:r>
            <a:r>
              <a:rPr lang="en-US" dirty="0"/>
              <a:t> </a:t>
            </a:r>
            <a:r>
              <a:rPr lang="en-US" dirty="0" err="1"/>
              <a:t>vanlíðan</a:t>
            </a:r>
            <a:endParaRPr lang="en-US" dirty="0"/>
          </a:p>
          <a:p>
            <a:r>
              <a:rPr lang="en-US" dirty="0" err="1"/>
              <a:t>Hjúkrunarfólk</a:t>
            </a:r>
            <a:r>
              <a:rPr lang="en-US" dirty="0"/>
              <a:t> </a:t>
            </a:r>
            <a:r>
              <a:rPr lang="en-US" dirty="0" err="1"/>
              <a:t>styður</a:t>
            </a:r>
            <a:r>
              <a:rPr lang="en-US" dirty="0"/>
              <a:t> </a:t>
            </a:r>
            <a:r>
              <a:rPr lang="en-US" dirty="0" err="1"/>
              <a:t>einstaklinga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ná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mestum</a:t>
            </a:r>
            <a:r>
              <a:rPr lang="en-US" dirty="0"/>
              <a:t> </a:t>
            </a:r>
            <a:r>
              <a:rPr lang="en-US" dirty="0" err="1"/>
              <a:t>lífsgæðum</a:t>
            </a:r>
            <a:r>
              <a:rPr lang="en-US" dirty="0"/>
              <a:t> </a:t>
            </a:r>
            <a:r>
              <a:rPr lang="en-US" dirty="0" err="1"/>
              <a:t>þrátt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sálræna</a:t>
            </a:r>
            <a:r>
              <a:rPr lang="en-US" dirty="0"/>
              <a:t> </a:t>
            </a:r>
            <a:r>
              <a:rPr lang="en-US" dirty="0" err="1"/>
              <a:t>vanlíðan</a:t>
            </a:r>
            <a:r>
              <a:rPr lang="en-US" dirty="0"/>
              <a:t> </a:t>
            </a:r>
            <a:r>
              <a:rPr lang="en-US" dirty="0" err="1"/>
              <a:t>þeirra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30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AF8E6-D6CD-7AF1-A9E9-ED23CF558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Félagsleg</a:t>
            </a:r>
            <a:r>
              <a:rPr lang="en-US" dirty="0"/>
              <a:t> </a:t>
            </a:r>
            <a:r>
              <a:rPr lang="en-US" dirty="0" err="1"/>
              <a:t>vandamál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DE1FD-9276-E632-0587-F75D3A94E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Hlutverk</a:t>
            </a:r>
            <a:r>
              <a:rPr lang="en-US" dirty="0"/>
              <a:t> </a:t>
            </a:r>
            <a:r>
              <a:rPr lang="en-US" dirty="0" err="1"/>
              <a:t>einstaklinga</a:t>
            </a:r>
            <a:r>
              <a:rPr lang="en-US" dirty="0"/>
              <a:t> </a:t>
            </a:r>
            <a:r>
              <a:rPr lang="en-US" dirty="0" err="1"/>
              <a:t>getur</a:t>
            </a:r>
            <a:r>
              <a:rPr lang="en-US" dirty="0"/>
              <a:t> </a:t>
            </a:r>
            <a:r>
              <a:rPr lang="en-US" dirty="0" err="1"/>
              <a:t>breyst</a:t>
            </a:r>
            <a:endParaRPr lang="en-US" dirty="0"/>
          </a:p>
          <a:p>
            <a:r>
              <a:rPr lang="en-US" dirty="0" err="1"/>
              <a:t>T.d.</a:t>
            </a:r>
            <a:r>
              <a:rPr lang="en-US" dirty="0"/>
              <a:t> Lotta ekki í </a:t>
            </a:r>
            <a:r>
              <a:rPr lang="en-US" dirty="0" err="1"/>
              <a:t>sömu</a:t>
            </a:r>
            <a:r>
              <a:rPr lang="en-US" dirty="0"/>
              <a:t> </a:t>
            </a:r>
            <a:r>
              <a:rPr lang="en-US" dirty="0" err="1"/>
              <a:t>ábyrgðarstöðu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hún</a:t>
            </a:r>
            <a:r>
              <a:rPr lang="en-US" dirty="0"/>
              <a:t> var </a:t>
            </a:r>
            <a:r>
              <a:rPr lang="en-US" dirty="0" err="1"/>
              <a:t>þegar</a:t>
            </a:r>
            <a:r>
              <a:rPr lang="en-US" dirty="0"/>
              <a:t> </a:t>
            </a:r>
            <a:r>
              <a:rPr lang="en-US" dirty="0" err="1"/>
              <a:t>hún</a:t>
            </a:r>
            <a:r>
              <a:rPr lang="en-US" dirty="0"/>
              <a:t> var frisk</a:t>
            </a:r>
          </a:p>
          <a:p>
            <a:r>
              <a:rPr lang="en-US" dirty="0" err="1"/>
              <a:t>Eiginmaðurinn</a:t>
            </a:r>
            <a:r>
              <a:rPr lang="en-US" dirty="0"/>
              <a:t> </a:t>
            </a:r>
            <a:r>
              <a:rPr lang="en-US" dirty="0" err="1"/>
              <a:t>kominn</a:t>
            </a:r>
            <a:r>
              <a:rPr lang="en-US" dirty="0"/>
              <a:t> í </a:t>
            </a:r>
            <a:r>
              <a:rPr lang="en-US" dirty="0" err="1"/>
              <a:t>hlutverk</a:t>
            </a:r>
            <a:r>
              <a:rPr lang="en-US" dirty="0"/>
              <a:t> </a:t>
            </a:r>
            <a:r>
              <a:rPr lang="en-US" dirty="0" err="1"/>
              <a:t>umönnunaraðila</a:t>
            </a:r>
            <a:r>
              <a:rPr lang="en-US" dirty="0"/>
              <a:t> </a:t>
            </a:r>
            <a:r>
              <a:rPr lang="en-US" dirty="0" err="1"/>
              <a:t>ofan</a:t>
            </a:r>
            <a:r>
              <a:rPr lang="en-US" dirty="0"/>
              <a:t> á </a:t>
            </a:r>
            <a:r>
              <a:rPr lang="en-US" dirty="0" err="1"/>
              <a:t>allt</a:t>
            </a:r>
            <a:r>
              <a:rPr lang="en-US" dirty="0"/>
              <a:t> </a:t>
            </a:r>
            <a:r>
              <a:rPr lang="en-US" dirty="0" err="1"/>
              <a:t>annað</a:t>
            </a:r>
            <a:endParaRPr lang="en-US" dirty="0"/>
          </a:p>
          <a:p>
            <a:r>
              <a:rPr lang="en-US" dirty="0" err="1"/>
              <a:t>Sjúkraliði</a:t>
            </a:r>
            <a:r>
              <a:rPr lang="en-US" dirty="0"/>
              <a:t> </a:t>
            </a:r>
            <a:r>
              <a:rPr lang="en-US" dirty="0" err="1"/>
              <a:t>getur</a:t>
            </a:r>
            <a:r>
              <a:rPr lang="en-US" dirty="0"/>
              <a:t> </a:t>
            </a:r>
            <a:r>
              <a:rPr lang="en-US" dirty="0" err="1"/>
              <a:t>skipulagt</a:t>
            </a:r>
            <a:r>
              <a:rPr lang="en-US" dirty="0"/>
              <a:t> </a:t>
            </a:r>
            <a:r>
              <a:rPr lang="en-US" dirty="0" err="1"/>
              <a:t>fjölskyldufund</a:t>
            </a:r>
            <a:r>
              <a:rPr lang="en-US" dirty="0"/>
              <a:t> (</a:t>
            </a:r>
            <a:r>
              <a:rPr lang="en-US" dirty="0" err="1"/>
              <a:t>sjá</a:t>
            </a:r>
            <a:r>
              <a:rPr lang="en-US" dirty="0"/>
              <a:t> bls. 192)</a:t>
            </a:r>
          </a:p>
          <a:p>
            <a:r>
              <a:rPr lang="en-US" dirty="0"/>
              <a:t>Í </a:t>
            </a:r>
            <a:r>
              <a:rPr lang="en-US" dirty="0" err="1"/>
              <a:t>Lottu</a:t>
            </a:r>
            <a:r>
              <a:rPr lang="en-US" dirty="0"/>
              <a:t> </a:t>
            </a:r>
            <a:r>
              <a:rPr lang="en-US" dirty="0" err="1"/>
              <a:t>tilfelli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markmiði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hún</a:t>
            </a:r>
            <a:r>
              <a:rPr lang="en-US" dirty="0"/>
              <a:t> </a:t>
            </a:r>
            <a:r>
              <a:rPr lang="en-US" dirty="0" err="1"/>
              <a:t>geti</a:t>
            </a:r>
            <a:r>
              <a:rPr lang="en-US" dirty="0"/>
              <a:t> </a:t>
            </a:r>
            <a:r>
              <a:rPr lang="en-US" dirty="0" err="1"/>
              <a:t>eytt</a:t>
            </a:r>
            <a:r>
              <a:rPr lang="en-US" dirty="0"/>
              <a:t> </a:t>
            </a:r>
            <a:r>
              <a:rPr lang="en-US" dirty="0" err="1"/>
              <a:t>síðustu</a:t>
            </a:r>
            <a:r>
              <a:rPr lang="en-US" dirty="0"/>
              <a:t> </a:t>
            </a:r>
            <a:r>
              <a:rPr lang="en-US" dirty="0" err="1"/>
              <a:t>dögum</a:t>
            </a:r>
            <a:r>
              <a:rPr lang="en-US" dirty="0"/>
              <a:t> </a:t>
            </a:r>
            <a:r>
              <a:rPr lang="en-US" dirty="0" err="1"/>
              <a:t>sínum</a:t>
            </a:r>
            <a:r>
              <a:rPr lang="en-US" dirty="0"/>
              <a:t> </a:t>
            </a:r>
            <a:r>
              <a:rPr lang="en-US" dirty="0" err="1"/>
              <a:t>heima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fjölskyldumeðlimir</a:t>
            </a:r>
            <a:r>
              <a:rPr lang="en-US" dirty="0"/>
              <a:t> </a:t>
            </a:r>
            <a:r>
              <a:rPr lang="en-US" dirty="0" err="1"/>
              <a:t>fái</a:t>
            </a:r>
            <a:r>
              <a:rPr lang="en-US" dirty="0"/>
              <a:t> </a:t>
            </a:r>
            <a:r>
              <a:rPr lang="en-US" dirty="0" err="1"/>
              <a:t>hjáp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takast</a:t>
            </a:r>
            <a:r>
              <a:rPr lang="en-US" dirty="0"/>
              <a:t> á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ný</a:t>
            </a:r>
            <a:r>
              <a:rPr lang="en-US" dirty="0"/>
              <a:t> </a:t>
            </a:r>
            <a:r>
              <a:rPr lang="en-US" dirty="0" err="1"/>
              <a:t>hlutverk</a:t>
            </a:r>
            <a:r>
              <a:rPr lang="en-US" dirty="0"/>
              <a:t> </a:t>
            </a:r>
            <a:r>
              <a:rPr lang="en-US" dirty="0" err="1"/>
              <a:t>svo</a:t>
            </a:r>
            <a:r>
              <a:rPr lang="en-US" dirty="0"/>
              <a:t> </a:t>
            </a:r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komist</a:t>
            </a:r>
            <a:r>
              <a:rPr lang="en-US" dirty="0"/>
              <a:t> í </a:t>
            </a:r>
            <a:r>
              <a:rPr lang="en-US" dirty="0" err="1"/>
              <a:t>gegnum</a:t>
            </a:r>
            <a:r>
              <a:rPr lang="en-US" dirty="0"/>
              <a:t> </a:t>
            </a:r>
            <a:r>
              <a:rPr lang="en-US" dirty="0" err="1"/>
              <a:t>þessa</a:t>
            </a:r>
            <a:r>
              <a:rPr lang="en-US" dirty="0"/>
              <a:t> </a:t>
            </a:r>
            <a:r>
              <a:rPr lang="en-US" dirty="0" err="1"/>
              <a:t>erfiðu</a:t>
            </a:r>
            <a:r>
              <a:rPr lang="en-US" dirty="0"/>
              <a:t> </a:t>
            </a:r>
            <a:r>
              <a:rPr lang="en-US" dirty="0" err="1"/>
              <a:t>tíma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09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9432-5651-0D7D-1206-1CEAB46D1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Tilvistarkreppa</a:t>
            </a:r>
            <a:r>
              <a:rPr lang="en-US" dirty="0"/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5D3E1-FBEE-AC19-9762-863434562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Vonleysi</a:t>
            </a:r>
            <a:r>
              <a:rPr lang="en-US" dirty="0"/>
              <a:t>, </a:t>
            </a:r>
            <a:r>
              <a:rPr lang="en-US" dirty="0" err="1"/>
              <a:t>kvíði</a:t>
            </a:r>
            <a:r>
              <a:rPr lang="en-US" dirty="0"/>
              <a:t>, </a:t>
            </a:r>
            <a:r>
              <a:rPr lang="en-US" dirty="0" err="1"/>
              <a:t>vanmáttur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is-IS" dirty="0"/>
              <a:t>örvilnun</a:t>
            </a:r>
            <a:r>
              <a:rPr lang="en-US" dirty="0"/>
              <a:t> </a:t>
            </a:r>
            <a:r>
              <a:rPr lang="en-US" dirty="0" err="1"/>
              <a:t>algeng</a:t>
            </a:r>
            <a:r>
              <a:rPr lang="en-US" dirty="0"/>
              <a:t> </a:t>
            </a:r>
            <a:r>
              <a:rPr lang="en-US" dirty="0" err="1"/>
              <a:t>viðbrögð</a:t>
            </a:r>
            <a:endParaRPr lang="en-US" dirty="0"/>
          </a:p>
          <a:p>
            <a:r>
              <a:rPr lang="en-US" dirty="0" err="1"/>
              <a:t>Hver</a:t>
            </a:r>
            <a:r>
              <a:rPr lang="en-US" dirty="0"/>
              <a:t> er </a:t>
            </a:r>
            <a:r>
              <a:rPr lang="en-US" dirty="0" err="1"/>
              <a:t>tilgangurinn</a:t>
            </a:r>
            <a:r>
              <a:rPr lang="en-US" dirty="0"/>
              <a:t>? </a:t>
            </a:r>
            <a:r>
              <a:rPr lang="en-US" dirty="0" err="1"/>
              <a:t>Örvænting</a:t>
            </a:r>
            <a:r>
              <a:rPr lang="en-US" dirty="0"/>
              <a:t>, </a:t>
            </a:r>
            <a:r>
              <a:rPr lang="en-US" dirty="0" err="1"/>
              <a:t>vanmáttarennd</a:t>
            </a:r>
            <a:r>
              <a:rPr lang="en-US" dirty="0"/>
              <a:t>. </a:t>
            </a:r>
          </a:p>
          <a:p>
            <a:r>
              <a:rPr lang="en-US" dirty="0" err="1"/>
              <a:t>Umönnunaraðili</a:t>
            </a:r>
            <a:r>
              <a:rPr lang="en-US" dirty="0"/>
              <a:t> </a:t>
            </a:r>
            <a:r>
              <a:rPr lang="en-US" dirty="0" err="1"/>
              <a:t>sýnir</a:t>
            </a:r>
            <a:r>
              <a:rPr lang="en-US" dirty="0"/>
              <a:t> </a:t>
            </a:r>
            <a:r>
              <a:rPr lang="en-US" dirty="0" err="1"/>
              <a:t>samkennd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náungakærleika</a:t>
            </a:r>
            <a:r>
              <a:rPr lang="en-US" dirty="0"/>
              <a:t>, </a:t>
            </a:r>
            <a:r>
              <a:rPr lang="en-US" dirty="0" err="1"/>
              <a:t>hlustar</a:t>
            </a:r>
            <a:endParaRPr lang="en-US" dirty="0"/>
          </a:p>
          <a:p>
            <a:r>
              <a:rPr lang="en-US" dirty="0" err="1"/>
              <a:t>Umönnunaraðili</a:t>
            </a:r>
            <a:r>
              <a:rPr lang="en-US" dirty="0"/>
              <a:t> </a:t>
            </a:r>
            <a:r>
              <a:rPr lang="en-US" dirty="0" err="1"/>
              <a:t>losar</a:t>
            </a:r>
            <a:r>
              <a:rPr lang="en-US" dirty="0"/>
              <a:t> ekki </a:t>
            </a:r>
            <a:r>
              <a:rPr lang="en-US" dirty="0" err="1"/>
              <a:t>einstaklingin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vandamálin</a:t>
            </a:r>
            <a:r>
              <a:rPr lang="en-US" dirty="0"/>
              <a:t> </a:t>
            </a:r>
            <a:r>
              <a:rPr lang="en-US" dirty="0" err="1"/>
              <a:t>heldur</a:t>
            </a:r>
            <a:r>
              <a:rPr lang="en-US" dirty="0"/>
              <a:t> </a:t>
            </a:r>
            <a:r>
              <a:rPr lang="en-US" dirty="0" err="1"/>
              <a:t>linar</a:t>
            </a:r>
            <a:r>
              <a:rPr lang="en-US" dirty="0"/>
              <a:t> </a:t>
            </a:r>
            <a:r>
              <a:rPr lang="en-US" dirty="0" err="1"/>
              <a:t>þjáningar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hlusta</a:t>
            </a:r>
            <a:r>
              <a:rPr lang="en-US" dirty="0"/>
              <a:t>, </a:t>
            </a:r>
            <a:r>
              <a:rPr lang="en-US" dirty="0" err="1"/>
              <a:t>sýna</a:t>
            </a:r>
            <a:r>
              <a:rPr lang="en-US" dirty="0"/>
              <a:t> </a:t>
            </a:r>
            <a:r>
              <a:rPr lang="en-US" dirty="0" err="1"/>
              <a:t>umhyggju</a:t>
            </a:r>
            <a:r>
              <a:rPr lang="en-US" dirty="0"/>
              <a:t> </a:t>
            </a:r>
            <a:r>
              <a:rPr lang="en-US" dirty="0" err="1"/>
              <a:t>o.s.frv</a:t>
            </a:r>
            <a:endParaRPr lang="en-US" dirty="0"/>
          </a:p>
          <a:p>
            <a:r>
              <a:rPr lang="en-US" dirty="0" err="1"/>
              <a:t>Hjá</a:t>
            </a:r>
            <a:r>
              <a:rPr lang="en-US" dirty="0"/>
              <a:t> </a:t>
            </a:r>
            <a:r>
              <a:rPr lang="en-US" dirty="0" err="1"/>
              <a:t>sumum</a:t>
            </a:r>
            <a:r>
              <a:rPr lang="en-US" dirty="0"/>
              <a:t> </a:t>
            </a:r>
            <a:r>
              <a:rPr lang="en-US" dirty="0" err="1"/>
              <a:t>vaknar</a:t>
            </a:r>
            <a:r>
              <a:rPr lang="en-US" dirty="0"/>
              <a:t> </a:t>
            </a:r>
            <a:r>
              <a:rPr lang="en-US" dirty="0" err="1"/>
              <a:t>trúarþörf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þörf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andlega</a:t>
            </a:r>
            <a:r>
              <a:rPr lang="en-US" dirty="0"/>
              <a:t> </a:t>
            </a:r>
            <a:r>
              <a:rPr lang="en-US" dirty="0" err="1"/>
              <a:t>leiðsögn</a:t>
            </a:r>
            <a:endParaRPr lang="en-US" dirty="0"/>
          </a:p>
          <a:p>
            <a:r>
              <a:rPr lang="en-US" dirty="0" err="1"/>
              <a:t>Hægt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stinga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á </a:t>
            </a:r>
            <a:r>
              <a:rPr lang="en-US" dirty="0" err="1"/>
              <a:t>samtali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prest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fulltrúa</a:t>
            </a:r>
            <a:r>
              <a:rPr lang="en-US" dirty="0"/>
              <a:t> </a:t>
            </a:r>
            <a:r>
              <a:rPr lang="en-US" dirty="0" err="1"/>
              <a:t>annarrar</a:t>
            </a:r>
            <a:r>
              <a:rPr lang="en-US" dirty="0"/>
              <a:t> </a:t>
            </a:r>
            <a:r>
              <a:rPr lang="en-US" dirty="0" err="1"/>
              <a:t>andlegrar</a:t>
            </a:r>
            <a:r>
              <a:rPr lang="en-US" dirty="0"/>
              <a:t> </a:t>
            </a:r>
            <a:r>
              <a:rPr lang="en-US" dirty="0" err="1"/>
              <a:t>hreyfingar</a:t>
            </a:r>
            <a:endParaRPr lang="en-US" dirty="0"/>
          </a:p>
          <a:p>
            <a:r>
              <a:rPr lang="en-US" dirty="0" err="1"/>
              <a:t>Mikilvægt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hlúa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andlegum</a:t>
            </a:r>
            <a:r>
              <a:rPr lang="en-US" dirty="0"/>
              <a:t> </a:t>
            </a:r>
            <a:r>
              <a:rPr lang="en-US" dirty="0" err="1"/>
              <a:t>þörfum</a:t>
            </a:r>
            <a:r>
              <a:rPr lang="en-US" dirty="0"/>
              <a:t> </a:t>
            </a:r>
            <a:r>
              <a:rPr lang="en-US" dirty="0" err="1"/>
              <a:t>sjúklinga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4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E1559-B0C3-0B60-C2F6-D6F877588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87976-DAE1-847B-2503-220AB3AB4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Lotta 42 </a:t>
            </a:r>
            <a:r>
              <a:rPr lang="en-US" dirty="0" err="1"/>
              <a:t>ára</a:t>
            </a:r>
            <a:r>
              <a:rPr lang="en-US" dirty="0"/>
              <a:t> – gift </a:t>
            </a:r>
            <a:r>
              <a:rPr lang="en-US" dirty="0" err="1"/>
              <a:t>Kára</a:t>
            </a:r>
            <a:r>
              <a:rPr lang="en-US" dirty="0"/>
              <a:t>. </a:t>
            </a:r>
            <a:r>
              <a:rPr lang="en-US" dirty="0" err="1"/>
              <a:t>Eiga</a:t>
            </a:r>
            <a:r>
              <a:rPr lang="en-US" dirty="0"/>
              <a:t> </a:t>
            </a:r>
            <a:r>
              <a:rPr lang="en-US" dirty="0" err="1"/>
              <a:t>Öddu</a:t>
            </a:r>
            <a:r>
              <a:rPr lang="en-US" dirty="0"/>
              <a:t> 14 </a:t>
            </a:r>
            <a:r>
              <a:rPr lang="en-US" dirty="0" err="1"/>
              <a:t>ára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Matthías</a:t>
            </a:r>
            <a:r>
              <a:rPr lang="en-US" dirty="0"/>
              <a:t> 11 </a:t>
            </a:r>
            <a:r>
              <a:rPr lang="en-US" dirty="0" err="1"/>
              <a:t>ára</a:t>
            </a:r>
            <a:r>
              <a:rPr lang="en-US" dirty="0"/>
              <a:t>.</a:t>
            </a:r>
          </a:p>
          <a:p>
            <a:r>
              <a:rPr lang="en-US" dirty="0"/>
              <a:t>Lotta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Kári</a:t>
            </a:r>
            <a:r>
              <a:rPr lang="en-US" dirty="0"/>
              <a:t> </a:t>
            </a:r>
            <a:r>
              <a:rPr lang="en-US" dirty="0" err="1"/>
              <a:t>kennarar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Grunnskóla</a:t>
            </a:r>
            <a:endParaRPr lang="en-US" dirty="0"/>
          </a:p>
          <a:p>
            <a:r>
              <a:rPr lang="en-US" dirty="0"/>
              <a:t>Lotta </a:t>
            </a:r>
            <a:r>
              <a:rPr lang="en-US" dirty="0" err="1"/>
              <a:t>greindist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sortuæxli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síðar</a:t>
            </a:r>
            <a:r>
              <a:rPr lang="en-US" dirty="0"/>
              <a:t> </a:t>
            </a:r>
            <a:r>
              <a:rPr lang="en-US" dirty="0" err="1"/>
              <a:t>meinvarpaðist</a:t>
            </a:r>
            <a:r>
              <a:rPr lang="en-US" dirty="0"/>
              <a:t> í </a:t>
            </a:r>
            <a:r>
              <a:rPr lang="en-US" dirty="0" err="1"/>
              <a:t>lifur</a:t>
            </a:r>
            <a:r>
              <a:rPr lang="en-US" dirty="0"/>
              <a:t>, </a:t>
            </a:r>
            <a:r>
              <a:rPr lang="en-US" dirty="0" err="1"/>
              <a:t>lungu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heila</a:t>
            </a:r>
            <a:r>
              <a:rPr lang="en-US" dirty="0"/>
              <a:t>. </a:t>
            </a:r>
          </a:p>
          <a:p>
            <a:r>
              <a:rPr lang="en-US" dirty="0" err="1"/>
              <a:t>Krabbameinsmeðferð</a:t>
            </a:r>
            <a:r>
              <a:rPr lang="en-US" dirty="0"/>
              <a:t> ekki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skila</a:t>
            </a:r>
            <a:r>
              <a:rPr lang="en-US" dirty="0"/>
              <a:t> </a:t>
            </a:r>
            <a:r>
              <a:rPr lang="en-US" dirty="0" err="1"/>
              <a:t>tilætluðum</a:t>
            </a:r>
            <a:r>
              <a:rPr lang="en-US" dirty="0"/>
              <a:t> </a:t>
            </a:r>
            <a:r>
              <a:rPr lang="en-US" dirty="0" err="1"/>
              <a:t>árangri</a:t>
            </a:r>
            <a:endParaRPr lang="en-US" dirty="0"/>
          </a:p>
          <a:p>
            <a:r>
              <a:rPr lang="en-US" dirty="0" err="1"/>
              <a:t>Hætt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frekari</a:t>
            </a:r>
            <a:r>
              <a:rPr lang="en-US" dirty="0"/>
              <a:t> </a:t>
            </a:r>
            <a:r>
              <a:rPr lang="en-US" dirty="0" err="1"/>
              <a:t>sjúkdómameðferð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Lotta </a:t>
            </a:r>
            <a:r>
              <a:rPr lang="en-US" dirty="0" err="1"/>
              <a:t>útskrifuð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eigin</a:t>
            </a:r>
            <a:r>
              <a:rPr lang="en-US" dirty="0"/>
              <a:t> </a:t>
            </a:r>
            <a:r>
              <a:rPr lang="en-US" dirty="0" err="1"/>
              <a:t>ósk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flutt</a:t>
            </a:r>
            <a:r>
              <a:rPr lang="en-US" dirty="0"/>
              <a:t> </a:t>
            </a:r>
            <a:r>
              <a:rPr lang="en-US" dirty="0" err="1"/>
              <a:t>heim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þar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hún</a:t>
            </a:r>
            <a:r>
              <a:rPr lang="en-US" dirty="0"/>
              <a:t> naut </a:t>
            </a:r>
            <a:r>
              <a:rPr lang="en-US" dirty="0" err="1"/>
              <a:t>almennrar</a:t>
            </a:r>
            <a:r>
              <a:rPr lang="en-US" dirty="0"/>
              <a:t> </a:t>
            </a:r>
            <a:r>
              <a:rPr lang="en-US" dirty="0" err="1"/>
              <a:t>líknarmeðferðar</a:t>
            </a:r>
            <a:r>
              <a:rPr lang="en-US" dirty="0"/>
              <a:t>.</a:t>
            </a:r>
          </a:p>
          <a:p>
            <a:r>
              <a:rPr lang="en-US" dirty="0" err="1"/>
              <a:t>Síðan</a:t>
            </a:r>
            <a:r>
              <a:rPr lang="en-US" dirty="0"/>
              <a:t> </a:t>
            </a:r>
            <a:r>
              <a:rPr lang="en-US" dirty="0" err="1"/>
              <a:t>hefur</a:t>
            </a:r>
            <a:r>
              <a:rPr lang="en-US" dirty="0"/>
              <a:t> </a:t>
            </a:r>
            <a:r>
              <a:rPr lang="en-US" dirty="0" err="1"/>
              <a:t>líðan</a:t>
            </a:r>
            <a:r>
              <a:rPr lang="en-US" dirty="0"/>
              <a:t> </a:t>
            </a:r>
            <a:r>
              <a:rPr lang="en-US" dirty="0" err="1"/>
              <a:t>hennar</a:t>
            </a:r>
            <a:r>
              <a:rPr lang="en-US" dirty="0"/>
              <a:t> </a:t>
            </a:r>
            <a:r>
              <a:rPr lang="en-US" dirty="0" err="1"/>
              <a:t>versnað</a:t>
            </a:r>
            <a:endParaRPr lang="en-US" dirty="0"/>
          </a:p>
          <a:p>
            <a:r>
              <a:rPr lang="en-US" dirty="0" err="1"/>
              <a:t>Sálræn</a:t>
            </a:r>
            <a:r>
              <a:rPr lang="en-US" dirty="0"/>
              <a:t> </a:t>
            </a:r>
            <a:r>
              <a:rPr lang="en-US" dirty="0" err="1"/>
              <a:t>vandamál</a:t>
            </a:r>
            <a:r>
              <a:rPr lang="en-US" dirty="0"/>
              <a:t> </a:t>
            </a:r>
            <a:r>
              <a:rPr lang="en-US" dirty="0" err="1"/>
              <a:t>hjá</a:t>
            </a:r>
            <a:r>
              <a:rPr lang="en-US" dirty="0"/>
              <a:t> </a:t>
            </a:r>
            <a:r>
              <a:rPr lang="en-US" dirty="0" err="1"/>
              <a:t>aðstandendum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4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A0ECF-6C2D-7DAD-A388-BB8455609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Úrlausnarefni</a:t>
            </a:r>
            <a:r>
              <a:rPr lang="en-US" dirty="0"/>
              <a:t> </a:t>
            </a:r>
            <a:r>
              <a:rPr lang="en-US" dirty="0" err="1"/>
              <a:t>hjúkrunar</a:t>
            </a:r>
            <a:r>
              <a:rPr lang="en-US" dirty="0"/>
              <a:t>: Lotta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578DD-4F8C-0E8E-CDC4-CF2E27481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Mikilvægt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trúnað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traust</a:t>
            </a:r>
            <a:r>
              <a:rPr lang="en-US" dirty="0"/>
              <a:t> milli </a:t>
            </a:r>
            <a:r>
              <a:rPr lang="en-US" dirty="0" err="1"/>
              <a:t>þín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sjúklinga</a:t>
            </a:r>
            <a:r>
              <a:rPr lang="en-US" dirty="0"/>
              <a:t>/</a:t>
            </a:r>
            <a:r>
              <a:rPr lang="en-US" dirty="0" err="1"/>
              <a:t>aðstandenda</a:t>
            </a:r>
            <a:endParaRPr lang="en-US" dirty="0"/>
          </a:p>
          <a:p>
            <a:r>
              <a:rPr lang="en-US" dirty="0" err="1"/>
              <a:t>Dæmið</a:t>
            </a:r>
            <a:r>
              <a:rPr lang="en-US" dirty="0"/>
              <a:t> um </a:t>
            </a:r>
            <a:r>
              <a:rPr lang="en-US" dirty="0" err="1"/>
              <a:t>Lottu</a:t>
            </a:r>
            <a:r>
              <a:rPr lang="en-US" dirty="0"/>
              <a:t> </a:t>
            </a:r>
            <a:r>
              <a:rPr lang="en-US" dirty="0" err="1"/>
              <a:t>lýsir</a:t>
            </a:r>
            <a:r>
              <a:rPr lang="en-US" dirty="0"/>
              <a:t> vel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áfalli</a:t>
            </a:r>
            <a:r>
              <a:rPr lang="en-US" dirty="0"/>
              <a:t> </a:t>
            </a:r>
            <a:r>
              <a:rPr lang="en-US" dirty="0" err="1"/>
              <a:t>þegar</a:t>
            </a:r>
            <a:r>
              <a:rPr lang="en-US" dirty="0"/>
              <a:t> </a:t>
            </a:r>
            <a:r>
              <a:rPr lang="en-US" dirty="0" err="1"/>
              <a:t>fjölskyldumeðlimur</a:t>
            </a:r>
            <a:r>
              <a:rPr lang="en-US" dirty="0"/>
              <a:t> </a:t>
            </a:r>
            <a:r>
              <a:rPr lang="en-US" dirty="0" err="1"/>
              <a:t>veikist</a:t>
            </a:r>
            <a:endParaRPr lang="en-US" dirty="0"/>
          </a:p>
          <a:p>
            <a:r>
              <a:rPr lang="en-US" dirty="0"/>
              <a:t>PES-</a:t>
            </a:r>
            <a:r>
              <a:rPr lang="en-US" dirty="0" err="1"/>
              <a:t>líkan</a:t>
            </a:r>
            <a:r>
              <a:rPr lang="en-US" dirty="0"/>
              <a:t>: </a:t>
            </a:r>
            <a:r>
              <a:rPr lang="en-US" dirty="0" err="1"/>
              <a:t>notað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hjúkrunarfólki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safna</a:t>
            </a:r>
            <a:r>
              <a:rPr lang="en-US" dirty="0"/>
              <a:t> </a:t>
            </a:r>
            <a:r>
              <a:rPr lang="en-US" dirty="0" err="1"/>
              <a:t>upplýsingum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meta </a:t>
            </a:r>
            <a:r>
              <a:rPr lang="en-US" dirty="0" err="1"/>
              <a:t>þarfir</a:t>
            </a:r>
            <a:r>
              <a:rPr lang="en-US" dirty="0"/>
              <a:t> </a:t>
            </a:r>
            <a:r>
              <a:rPr lang="en-US" dirty="0" err="1"/>
              <a:t>sjúklinga</a:t>
            </a:r>
            <a:r>
              <a:rPr lang="en-US" dirty="0"/>
              <a:t>/</a:t>
            </a:r>
            <a:r>
              <a:rPr lang="en-US" dirty="0" err="1"/>
              <a:t>aðstandenda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 (problem) </a:t>
            </a:r>
            <a:r>
              <a:rPr lang="en-US" dirty="0" err="1"/>
              <a:t>vandamál</a:t>
            </a:r>
            <a:endParaRPr lang="en-US" dirty="0"/>
          </a:p>
          <a:p>
            <a:pPr lvl="1"/>
            <a:r>
              <a:rPr lang="en-US" dirty="0"/>
              <a:t>E (etiology) </a:t>
            </a:r>
            <a:r>
              <a:rPr lang="en-US" dirty="0" err="1"/>
              <a:t>þættir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stuðla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orsaka</a:t>
            </a:r>
            <a:endParaRPr lang="en-US" dirty="0"/>
          </a:p>
          <a:p>
            <a:pPr lvl="1"/>
            <a:r>
              <a:rPr lang="en-US" dirty="0"/>
              <a:t>S (symptoms) </a:t>
            </a:r>
            <a:r>
              <a:rPr lang="en-US" dirty="0" err="1"/>
              <a:t>sjúkdómseinkenni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2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E9DB3-7882-E34C-6737-AA714E990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D6E4-05FB-4D41-1CE6-D10689F7D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Umönnunaraðili</a:t>
            </a:r>
            <a:r>
              <a:rPr lang="en-US" dirty="0"/>
              <a:t> </a:t>
            </a:r>
            <a:r>
              <a:rPr lang="en-US" dirty="0" err="1"/>
              <a:t>beitir</a:t>
            </a:r>
            <a:r>
              <a:rPr lang="en-US" dirty="0"/>
              <a:t> </a:t>
            </a:r>
            <a:r>
              <a:rPr lang="en-US" dirty="0" err="1"/>
              <a:t>faglegri</a:t>
            </a:r>
            <a:r>
              <a:rPr lang="en-US" dirty="0"/>
              <a:t> </a:t>
            </a:r>
            <a:r>
              <a:rPr lang="en-US" dirty="0" err="1"/>
              <a:t>þekkingu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reynslu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sambærilegum</a:t>
            </a:r>
            <a:r>
              <a:rPr lang="en-US" dirty="0"/>
              <a:t> </a:t>
            </a:r>
            <a:r>
              <a:rPr lang="en-US" dirty="0" err="1"/>
              <a:t>aðstæðum</a:t>
            </a:r>
            <a:endParaRPr lang="en-US" dirty="0"/>
          </a:p>
          <a:p>
            <a:r>
              <a:rPr lang="en-US" dirty="0" err="1"/>
              <a:t>Markmiðið</a:t>
            </a:r>
            <a:r>
              <a:rPr lang="en-US" dirty="0"/>
              <a:t> er </a:t>
            </a:r>
            <a:r>
              <a:rPr lang="en-US" dirty="0" err="1"/>
              <a:t>að</a:t>
            </a:r>
            <a:r>
              <a:rPr lang="en-US" dirty="0"/>
              <a:t> vera </a:t>
            </a:r>
            <a:r>
              <a:rPr lang="en-US" dirty="0" err="1"/>
              <a:t>fær</a:t>
            </a:r>
            <a:r>
              <a:rPr lang="en-US" dirty="0"/>
              <a:t> um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túlka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skilja</a:t>
            </a:r>
            <a:r>
              <a:rPr lang="en-US" dirty="0"/>
              <a:t> </a:t>
            </a:r>
            <a:r>
              <a:rPr lang="en-US" dirty="0" err="1"/>
              <a:t>þjáningar</a:t>
            </a:r>
            <a:r>
              <a:rPr lang="en-US" dirty="0"/>
              <a:t> </a:t>
            </a:r>
            <a:r>
              <a:rPr lang="en-US" dirty="0" err="1"/>
              <a:t>sjúklings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aðstandenda</a:t>
            </a:r>
            <a:r>
              <a:rPr lang="en-US" dirty="0"/>
              <a:t> í </a:t>
            </a:r>
            <a:r>
              <a:rPr lang="en-US" dirty="0" err="1"/>
              <a:t>gegnum</a:t>
            </a:r>
            <a:r>
              <a:rPr lang="en-US" dirty="0"/>
              <a:t> </a:t>
            </a:r>
            <a:r>
              <a:rPr lang="en-US" dirty="0" err="1"/>
              <a:t>faglega</a:t>
            </a:r>
            <a:r>
              <a:rPr lang="en-US" dirty="0"/>
              <a:t> </a:t>
            </a:r>
            <a:r>
              <a:rPr lang="en-US" dirty="0" err="1"/>
              <a:t>sýn</a:t>
            </a:r>
            <a:endParaRPr lang="en-US" dirty="0"/>
          </a:p>
          <a:p>
            <a:r>
              <a:rPr lang="en-US" dirty="0" err="1"/>
              <a:t>Ákvarða</a:t>
            </a:r>
            <a:r>
              <a:rPr lang="en-US" dirty="0"/>
              <a:t> </a:t>
            </a:r>
            <a:r>
              <a:rPr lang="en-US" dirty="0" err="1"/>
              <a:t>hverjar</a:t>
            </a:r>
            <a:r>
              <a:rPr lang="en-US" dirty="0"/>
              <a:t> </a:t>
            </a:r>
            <a:r>
              <a:rPr lang="en-US" dirty="0" err="1"/>
              <a:t>umönnunarþarfirnar</a:t>
            </a:r>
            <a:r>
              <a:rPr lang="en-US" dirty="0"/>
              <a:t> </a:t>
            </a:r>
            <a:r>
              <a:rPr lang="en-US" dirty="0" err="1"/>
              <a:t>eru</a:t>
            </a:r>
            <a:endParaRPr lang="en-US" dirty="0"/>
          </a:p>
          <a:p>
            <a:r>
              <a:rPr lang="en-US" dirty="0" err="1"/>
              <a:t>Uppfylla</a:t>
            </a:r>
            <a:r>
              <a:rPr lang="en-US" dirty="0"/>
              <a:t> </a:t>
            </a:r>
            <a:r>
              <a:rPr lang="en-US" dirty="0" err="1"/>
              <a:t>þær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meta </a:t>
            </a:r>
            <a:r>
              <a:rPr lang="en-US" dirty="0" err="1"/>
              <a:t>áhrif</a:t>
            </a:r>
            <a:r>
              <a:rPr lang="en-US" dirty="0"/>
              <a:t> </a:t>
            </a:r>
            <a:r>
              <a:rPr lang="en-US" dirty="0" err="1"/>
              <a:t>hjúkrunarinnar</a:t>
            </a:r>
            <a:endParaRPr lang="en-US" dirty="0"/>
          </a:p>
          <a:p>
            <a:r>
              <a:rPr lang="en-US" dirty="0" err="1"/>
              <a:t>Gjarnan</a:t>
            </a:r>
            <a:r>
              <a:rPr lang="en-US" dirty="0"/>
              <a:t> </a:t>
            </a:r>
            <a:r>
              <a:rPr lang="en-US" dirty="0" err="1"/>
              <a:t>gert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PES </a:t>
            </a:r>
            <a:r>
              <a:rPr lang="en-US" dirty="0" err="1"/>
              <a:t>líkaninu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6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E0396-890A-6BE6-9ADA-32BAD43F3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Líkamleg</a:t>
            </a:r>
            <a:r>
              <a:rPr lang="en-US" dirty="0"/>
              <a:t> </a:t>
            </a:r>
            <a:r>
              <a:rPr lang="en-US" dirty="0" err="1"/>
              <a:t>vandamál</a:t>
            </a:r>
            <a:r>
              <a:rPr lang="en-US" dirty="0"/>
              <a:t> </a:t>
            </a:r>
            <a:r>
              <a:rPr lang="en-US" dirty="0" err="1"/>
              <a:t>Lottu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70ED3-1401-7E59-CD62-3D2997C49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Verkir</a:t>
            </a:r>
            <a:endParaRPr lang="en-US" dirty="0"/>
          </a:p>
          <a:p>
            <a:r>
              <a:rPr lang="en-US" dirty="0"/>
              <a:t>P (problem) </a:t>
            </a:r>
            <a:r>
              <a:rPr lang="en-US" dirty="0" err="1"/>
              <a:t>tvenns</a:t>
            </a:r>
            <a:r>
              <a:rPr lang="en-US" dirty="0"/>
              <a:t> </a:t>
            </a:r>
            <a:r>
              <a:rPr lang="en-US" dirty="0" err="1"/>
              <a:t>konar</a:t>
            </a:r>
            <a:r>
              <a:rPr lang="en-US" dirty="0"/>
              <a:t> </a:t>
            </a:r>
            <a:r>
              <a:rPr lang="en-US" dirty="0" err="1"/>
              <a:t>verkir</a:t>
            </a:r>
            <a:r>
              <a:rPr lang="en-US" dirty="0"/>
              <a:t>, </a:t>
            </a:r>
            <a:r>
              <a:rPr lang="en-US" dirty="0" err="1"/>
              <a:t>miðlungs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miklir</a:t>
            </a:r>
            <a:endParaRPr lang="en-US" dirty="0"/>
          </a:p>
          <a:p>
            <a:r>
              <a:rPr lang="en-US" dirty="0"/>
              <a:t>E (etiology) </a:t>
            </a:r>
            <a:r>
              <a:rPr lang="en-US" dirty="0" err="1"/>
              <a:t>útbreiðsla</a:t>
            </a:r>
            <a:r>
              <a:rPr lang="en-US" dirty="0"/>
              <a:t> </a:t>
            </a:r>
            <a:r>
              <a:rPr lang="en-US" dirty="0" err="1"/>
              <a:t>krabbameins</a:t>
            </a:r>
            <a:r>
              <a:rPr lang="en-US" dirty="0"/>
              <a:t>, í </a:t>
            </a:r>
            <a:r>
              <a:rPr lang="en-US" dirty="0" err="1"/>
              <a:t>heilavef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veldur</a:t>
            </a:r>
            <a:r>
              <a:rPr lang="en-US" dirty="0"/>
              <a:t> </a:t>
            </a:r>
            <a:r>
              <a:rPr lang="en-US" dirty="0" err="1"/>
              <a:t>auknum</a:t>
            </a:r>
            <a:r>
              <a:rPr lang="en-US" dirty="0"/>
              <a:t> </a:t>
            </a:r>
            <a:r>
              <a:rPr lang="en-US" dirty="0" err="1"/>
              <a:t>þrýstingi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lungnavefs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leiðir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skertrar</a:t>
            </a:r>
            <a:r>
              <a:rPr lang="en-US" dirty="0"/>
              <a:t> </a:t>
            </a:r>
            <a:r>
              <a:rPr lang="en-US" dirty="0" err="1"/>
              <a:t>lungnastarfsemi</a:t>
            </a:r>
            <a:endParaRPr lang="en-US" dirty="0"/>
          </a:p>
          <a:p>
            <a:r>
              <a:rPr lang="en-US" dirty="0"/>
              <a:t>S (symptoms) </a:t>
            </a:r>
            <a:r>
              <a:rPr lang="en-US" dirty="0" err="1"/>
              <a:t>verkir</a:t>
            </a:r>
            <a:r>
              <a:rPr lang="en-US" dirty="0"/>
              <a:t>, Lotta er </a:t>
            </a:r>
            <a:r>
              <a:rPr lang="en-US" dirty="0" err="1"/>
              <a:t>rúmföst</a:t>
            </a:r>
            <a:r>
              <a:rPr lang="en-US" dirty="0"/>
              <a:t>, </a:t>
            </a:r>
            <a:r>
              <a:rPr lang="en-US" dirty="0" err="1"/>
              <a:t>andlega</a:t>
            </a:r>
            <a:r>
              <a:rPr lang="en-US" dirty="0"/>
              <a:t> </a:t>
            </a:r>
            <a:r>
              <a:rPr lang="en-US" dirty="0" err="1"/>
              <a:t>illa</a:t>
            </a:r>
            <a:r>
              <a:rPr lang="en-US" dirty="0"/>
              <a:t> </a:t>
            </a:r>
            <a:r>
              <a:rPr lang="en-US" dirty="0" err="1"/>
              <a:t>stödd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kvalin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7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AE86F-FB72-CB2D-49A2-B4865ACFB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Andnauð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9D6A8-8D5A-950B-0F57-352AAE016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 (problem) </a:t>
            </a:r>
            <a:r>
              <a:rPr lang="en-US" dirty="0" err="1"/>
              <a:t>Andnauð</a:t>
            </a:r>
            <a:r>
              <a:rPr lang="en-US" dirty="0"/>
              <a:t>, </a:t>
            </a:r>
            <a:r>
              <a:rPr lang="en-US" dirty="0" err="1"/>
              <a:t>huglæg</a:t>
            </a:r>
            <a:r>
              <a:rPr lang="en-US" dirty="0"/>
              <a:t> </a:t>
            </a:r>
            <a:r>
              <a:rPr lang="en-US" dirty="0" err="1"/>
              <a:t>upplifun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ná</a:t>
            </a:r>
            <a:r>
              <a:rPr lang="en-US" dirty="0"/>
              <a:t> ekki </a:t>
            </a:r>
            <a:r>
              <a:rPr lang="en-US" dirty="0" err="1"/>
              <a:t>andanum</a:t>
            </a:r>
            <a:endParaRPr lang="en-US" dirty="0"/>
          </a:p>
          <a:p>
            <a:r>
              <a:rPr lang="en-US" dirty="0"/>
              <a:t>E (etiology) </a:t>
            </a:r>
            <a:r>
              <a:rPr lang="en-US" dirty="0" err="1"/>
              <a:t>meinvörp</a:t>
            </a:r>
            <a:r>
              <a:rPr lang="en-US" dirty="0"/>
              <a:t> í </a:t>
            </a:r>
            <a:r>
              <a:rPr lang="en-US" dirty="0" err="1"/>
              <a:t>lungum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valda</a:t>
            </a:r>
            <a:r>
              <a:rPr lang="en-US" dirty="0"/>
              <a:t> </a:t>
            </a:r>
            <a:r>
              <a:rPr lang="en-US" dirty="0" err="1"/>
              <a:t>skertri</a:t>
            </a:r>
            <a:r>
              <a:rPr lang="en-US" dirty="0"/>
              <a:t> </a:t>
            </a:r>
            <a:r>
              <a:rPr lang="en-US" dirty="0" err="1"/>
              <a:t>lungnastarfsemi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súrefnisskorti</a:t>
            </a:r>
            <a:endParaRPr lang="en-US" dirty="0"/>
          </a:p>
          <a:p>
            <a:r>
              <a:rPr lang="en-US" dirty="0"/>
              <a:t>S (symptoms) </a:t>
            </a:r>
            <a:r>
              <a:rPr lang="en-US" dirty="0" err="1"/>
              <a:t>hraðari</a:t>
            </a:r>
            <a:r>
              <a:rPr lang="en-US" dirty="0"/>
              <a:t> </a:t>
            </a:r>
            <a:r>
              <a:rPr lang="en-US" dirty="0" err="1"/>
              <a:t>öndun</a:t>
            </a:r>
            <a:r>
              <a:rPr lang="en-US" dirty="0"/>
              <a:t>, </a:t>
            </a:r>
            <a:r>
              <a:rPr lang="en-US" dirty="0" err="1"/>
              <a:t>etv</a:t>
            </a:r>
            <a:r>
              <a:rPr lang="en-US" dirty="0"/>
              <a:t>. </a:t>
            </a:r>
            <a:r>
              <a:rPr lang="en-US" dirty="0" err="1"/>
              <a:t>blámi</a:t>
            </a:r>
            <a:r>
              <a:rPr lang="en-US" dirty="0"/>
              <a:t>, </a:t>
            </a:r>
            <a:r>
              <a:rPr lang="en-US" dirty="0" err="1"/>
              <a:t>skert</a:t>
            </a:r>
            <a:r>
              <a:rPr lang="en-US" dirty="0"/>
              <a:t> </a:t>
            </a:r>
            <a:r>
              <a:rPr lang="en-US" dirty="0" err="1"/>
              <a:t>athafnageta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hræðsla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26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85FF5-2DFB-A205-5B3E-744F391D8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Sálræn</a:t>
            </a:r>
            <a:r>
              <a:rPr lang="en-US" dirty="0"/>
              <a:t> </a:t>
            </a:r>
            <a:r>
              <a:rPr lang="en-US" dirty="0" err="1"/>
              <a:t>vandamál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3C217-DCF7-53EC-46AE-08B2319FF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Sálræn</a:t>
            </a:r>
            <a:r>
              <a:rPr lang="en-US" dirty="0"/>
              <a:t> </a:t>
            </a:r>
            <a:r>
              <a:rPr lang="en-US" dirty="0" err="1"/>
              <a:t>vandamál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</a:t>
            </a:r>
            <a:r>
              <a:rPr lang="en-US" dirty="0" err="1"/>
              <a:t>gjarnan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hjá</a:t>
            </a:r>
            <a:r>
              <a:rPr lang="en-US" dirty="0"/>
              <a:t> </a:t>
            </a:r>
            <a:r>
              <a:rPr lang="en-US" dirty="0" err="1"/>
              <a:t>einstaklingum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veikir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aðstandendum</a:t>
            </a:r>
            <a:r>
              <a:rPr lang="en-US" dirty="0"/>
              <a:t> </a:t>
            </a:r>
            <a:r>
              <a:rPr lang="en-US" dirty="0" err="1"/>
              <a:t>þeirra</a:t>
            </a:r>
            <a:endParaRPr lang="en-US" dirty="0"/>
          </a:p>
          <a:p>
            <a:r>
              <a:rPr lang="en-US" dirty="0" err="1"/>
              <a:t>T.d.</a:t>
            </a:r>
            <a:r>
              <a:rPr lang="en-US" dirty="0"/>
              <a:t> </a:t>
            </a:r>
            <a:r>
              <a:rPr lang="en-US" dirty="0" err="1"/>
              <a:t>kvíði</a:t>
            </a:r>
            <a:r>
              <a:rPr lang="en-US" dirty="0"/>
              <a:t>, </a:t>
            </a:r>
            <a:r>
              <a:rPr lang="en-US" dirty="0" err="1"/>
              <a:t>hræðsla</a:t>
            </a:r>
            <a:r>
              <a:rPr lang="en-US" dirty="0"/>
              <a:t>, </a:t>
            </a:r>
            <a:r>
              <a:rPr lang="en-US" dirty="0" err="1"/>
              <a:t>sorg</a:t>
            </a:r>
            <a:r>
              <a:rPr lang="en-US" dirty="0"/>
              <a:t>, </a:t>
            </a:r>
            <a:r>
              <a:rPr lang="en-US" dirty="0" err="1"/>
              <a:t>áfall</a:t>
            </a:r>
            <a:r>
              <a:rPr lang="en-US" dirty="0"/>
              <a:t>, </a:t>
            </a:r>
            <a:r>
              <a:rPr lang="en-US" dirty="0" err="1"/>
              <a:t>ráðleysiskennd</a:t>
            </a:r>
            <a:r>
              <a:rPr lang="en-US" dirty="0"/>
              <a:t> …</a:t>
            </a:r>
          </a:p>
          <a:p>
            <a:r>
              <a:rPr lang="en-US" dirty="0"/>
              <a:t>Í </a:t>
            </a:r>
            <a:r>
              <a:rPr lang="en-US" dirty="0" err="1"/>
              <a:t>dæminu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sjá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Lotta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hinir</a:t>
            </a:r>
            <a:r>
              <a:rPr lang="en-US" dirty="0"/>
              <a:t> </a:t>
            </a:r>
            <a:r>
              <a:rPr lang="en-US" dirty="0" err="1"/>
              <a:t>fjölskyldumeðlimirnir</a:t>
            </a:r>
            <a:r>
              <a:rPr lang="en-US" dirty="0"/>
              <a:t> </a:t>
            </a:r>
            <a:r>
              <a:rPr lang="en-US" dirty="0" err="1"/>
              <a:t>eiga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mörg</a:t>
            </a:r>
            <a:r>
              <a:rPr lang="en-US" dirty="0"/>
              <a:t> </a:t>
            </a:r>
            <a:r>
              <a:rPr lang="en-US" dirty="0" err="1"/>
              <a:t>sálræn</a:t>
            </a:r>
            <a:r>
              <a:rPr lang="en-US" dirty="0"/>
              <a:t> </a:t>
            </a:r>
            <a:r>
              <a:rPr lang="en-US" dirty="0" err="1"/>
              <a:t>vandamál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stríða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8CE36-D078-8772-AC6A-14B97C39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Kvíði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sorg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10A46-8950-EC80-40D4-65EC37161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 (problem) </a:t>
            </a:r>
            <a:r>
              <a:rPr lang="en-US" dirty="0" err="1"/>
              <a:t>fjölskyldumeðlimir</a:t>
            </a:r>
            <a:r>
              <a:rPr lang="en-US" dirty="0"/>
              <a:t> </a:t>
            </a:r>
            <a:r>
              <a:rPr lang="en-US" dirty="0" err="1"/>
              <a:t>hrædd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vandæl</a:t>
            </a:r>
            <a:endParaRPr lang="en-US" dirty="0"/>
          </a:p>
          <a:p>
            <a:r>
              <a:rPr lang="en-US" dirty="0"/>
              <a:t>E (etiology) </a:t>
            </a:r>
            <a:r>
              <a:rPr lang="en-US" dirty="0" err="1"/>
              <a:t>óvissa</a:t>
            </a:r>
            <a:r>
              <a:rPr lang="en-US" dirty="0"/>
              <a:t>, </a:t>
            </a:r>
            <a:r>
              <a:rPr lang="en-US" dirty="0" err="1"/>
              <a:t>sorg</a:t>
            </a:r>
            <a:r>
              <a:rPr lang="en-US" dirty="0"/>
              <a:t>, </a:t>
            </a:r>
            <a:r>
              <a:rPr lang="en-US" dirty="0" err="1"/>
              <a:t>hræðsla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sjúkdóminn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yfirvofandi</a:t>
            </a:r>
            <a:r>
              <a:rPr lang="en-US" dirty="0"/>
              <a:t> </a:t>
            </a:r>
            <a:r>
              <a:rPr lang="en-US" dirty="0" err="1"/>
              <a:t>dauða</a:t>
            </a:r>
            <a:r>
              <a:rPr lang="en-US" dirty="0"/>
              <a:t> </a:t>
            </a:r>
            <a:r>
              <a:rPr lang="en-US" dirty="0" err="1"/>
              <a:t>Lottu</a:t>
            </a:r>
            <a:r>
              <a:rPr lang="en-US" dirty="0"/>
              <a:t>, </a:t>
            </a:r>
            <a:r>
              <a:rPr lang="en-US" dirty="0" err="1"/>
              <a:t>hræðsla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framtíðina</a:t>
            </a:r>
            <a:r>
              <a:rPr lang="en-US" dirty="0"/>
              <a:t> á </a:t>
            </a:r>
            <a:r>
              <a:rPr lang="en-US" dirty="0" err="1"/>
              <a:t>hennar</a:t>
            </a:r>
            <a:endParaRPr lang="en-US" dirty="0"/>
          </a:p>
          <a:p>
            <a:r>
              <a:rPr lang="en-US" dirty="0"/>
              <a:t>S (symptoms) Lotta </a:t>
            </a:r>
            <a:r>
              <a:rPr lang="en-US" dirty="0" err="1"/>
              <a:t>dregur</a:t>
            </a:r>
            <a:r>
              <a:rPr lang="en-US" dirty="0"/>
              <a:t> sig í </a:t>
            </a:r>
            <a:r>
              <a:rPr lang="en-US" dirty="0" err="1"/>
              <a:t>skel</a:t>
            </a:r>
            <a:r>
              <a:rPr lang="en-US" dirty="0"/>
              <a:t>, </a:t>
            </a:r>
            <a:r>
              <a:rPr lang="en-US" dirty="0" err="1"/>
              <a:t>þögul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þolir</a:t>
            </a:r>
            <a:r>
              <a:rPr lang="en-US" dirty="0"/>
              <a:t> </a:t>
            </a:r>
            <a:r>
              <a:rPr lang="en-US" dirty="0" err="1"/>
              <a:t>illa</a:t>
            </a:r>
            <a:r>
              <a:rPr lang="en-US" dirty="0"/>
              <a:t> </a:t>
            </a:r>
            <a:r>
              <a:rPr lang="en-US" dirty="0" err="1"/>
              <a:t>ónæði</a:t>
            </a:r>
            <a:r>
              <a:rPr lang="en-US" dirty="0"/>
              <a:t>. </a:t>
            </a:r>
            <a:r>
              <a:rPr lang="en-US" dirty="0" err="1"/>
              <a:t>Kári</a:t>
            </a:r>
            <a:r>
              <a:rPr lang="en-US" dirty="0"/>
              <a:t> </a:t>
            </a:r>
            <a:r>
              <a:rPr lang="en-US" dirty="0" err="1"/>
              <a:t>örvæntingarfullur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biður</a:t>
            </a:r>
            <a:r>
              <a:rPr lang="en-US" dirty="0"/>
              <a:t> um </a:t>
            </a:r>
            <a:r>
              <a:rPr lang="en-US" dirty="0" err="1"/>
              <a:t>aðstoð</a:t>
            </a:r>
            <a:r>
              <a:rPr lang="en-US" dirty="0"/>
              <a:t>. Adda </a:t>
            </a:r>
            <a:r>
              <a:rPr lang="en-US" dirty="0" err="1"/>
              <a:t>einangrar</a:t>
            </a:r>
            <a:r>
              <a:rPr lang="en-US" dirty="0"/>
              <a:t> sig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dregur</a:t>
            </a:r>
            <a:r>
              <a:rPr lang="en-US" dirty="0"/>
              <a:t> </a:t>
            </a:r>
            <a:r>
              <a:rPr lang="en-US" dirty="0" err="1"/>
              <a:t>úr</a:t>
            </a:r>
            <a:r>
              <a:rPr lang="en-US" dirty="0"/>
              <a:t> </a:t>
            </a:r>
            <a:r>
              <a:rPr lang="en-US" dirty="0" err="1"/>
              <a:t>samveru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fjölskyldunni</a:t>
            </a:r>
            <a:r>
              <a:rPr lang="en-US" dirty="0"/>
              <a:t>, í </a:t>
            </a:r>
            <a:r>
              <a:rPr lang="en-US" dirty="0" err="1"/>
              <a:t>skólanum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fermingarundirbúningnum</a:t>
            </a:r>
            <a:r>
              <a:rPr lang="en-US" dirty="0"/>
              <a:t>. </a:t>
            </a:r>
            <a:r>
              <a:rPr lang="en-US" dirty="0" err="1"/>
              <a:t>Matthías</a:t>
            </a:r>
            <a:r>
              <a:rPr lang="en-US" dirty="0"/>
              <a:t> í </a:t>
            </a:r>
            <a:r>
              <a:rPr lang="en-US" dirty="0" err="1"/>
              <a:t>tilfinningalegu</a:t>
            </a:r>
            <a:r>
              <a:rPr lang="en-US" dirty="0"/>
              <a:t> </a:t>
            </a:r>
            <a:r>
              <a:rPr lang="en-US" dirty="0" err="1"/>
              <a:t>ójafnvægi</a:t>
            </a:r>
            <a:r>
              <a:rPr lang="en-US" dirty="0"/>
              <a:t>, </a:t>
            </a:r>
            <a:r>
              <a:rPr lang="en-US" dirty="0" err="1"/>
              <a:t>flýr</a:t>
            </a:r>
            <a:r>
              <a:rPr lang="en-US" dirty="0"/>
              <a:t> </a:t>
            </a:r>
            <a:r>
              <a:rPr lang="en-US" dirty="0" err="1"/>
              <a:t>heimilið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stendur</a:t>
            </a:r>
            <a:r>
              <a:rPr lang="en-US" dirty="0"/>
              <a:t> ekki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gefin</a:t>
            </a:r>
            <a:r>
              <a:rPr lang="en-US" dirty="0"/>
              <a:t> </a:t>
            </a:r>
            <a:r>
              <a:rPr lang="en-US" dirty="0" err="1"/>
              <a:t>loforð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26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661A5-BB8F-5D0E-5D3F-FDE87F7B3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Hvað</a:t>
            </a:r>
            <a:r>
              <a:rPr lang="en-US" dirty="0"/>
              <a:t> er </a:t>
            </a:r>
            <a:r>
              <a:rPr lang="en-US" dirty="0" err="1"/>
              <a:t>verkur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ACF9C-7691-5815-C37E-FCEF7BA04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IASP (The International Association for Study of pain) </a:t>
            </a:r>
            <a:r>
              <a:rPr lang="en-US" dirty="0" err="1"/>
              <a:t>skilgreina</a:t>
            </a:r>
            <a:r>
              <a:rPr lang="en-US" dirty="0"/>
              <a:t> </a:t>
            </a:r>
            <a:r>
              <a:rPr lang="en-US" dirty="0" err="1"/>
              <a:t>verki</a:t>
            </a:r>
            <a:r>
              <a:rPr lang="en-US" dirty="0"/>
              <a:t> á </a:t>
            </a:r>
            <a:r>
              <a:rPr lang="en-US" dirty="0" err="1"/>
              <a:t>eftirfarandi</a:t>
            </a:r>
            <a:r>
              <a:rPr lang="en-US" dirty="0"/>
              <a:t> </a:t>
            </a:r>
            <a:r>
              <a:rPr lang="en-US" dirty="0" err="1"/>
              <a:t>hátt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…</a:t>
            </a:r>
            <a:r>
              <a:rPr lang="en-US" i="1" dirty="0" err="1"/>
              <a:t>óþægileg</a:t>
            </a:r>
            <a:r>
              <a:rPr lang="en-US" i="1" dirty="0"/>
              <a:t> </a:t>
            </a:r>
            <a:r>
              <a:rPr lang="en-US" i="1" dirty="0" err="1"/>
              <a:t>reynsla</a:t>
            </a:r>
            <a:r>
              <a:rPr lang="en-US" i="1" dirty="0"/>
              <a:t> </a:t>
            </a:r>
            <a:r>
              <a:rPr lang="en-US" i="1" dirty="0" err="1"/>
              <a:t>sprottin</a:t>
            </a:r>
            <a:r>
              <a:rPr lang="en-US" i="1" dirty="0"/>
              <a:t> </a:t>
            </a:r>
            <a:r>
              <a:rPr lang="en-US" i="1" dirty="0" err="1"/>
              <a:t>af</a:t>
            </a:r>
            <a:r>
              <a:rPr lang="en-US" i="1" dirty="0"/>
              <a:t> </a:t>
            </a:r>
            <a:r>
              <a:rPr lang="en-US" i="1" dirty="0" err="1"/>
              <a:t>skynjun</a:t>
            </a:r>
            <a:r>
              <a:rPr lang="en-US" i="1" dirty="0"/>
              <a:t> </a:t>
            </a:r>
            <a:r>
              <a:rPr lang="en-US" i="1" dirty="0" err="1"/>
              <a:t>og</a:t>
            </a:r>
            <a:r>
              <a:rPr lang="en-US" i="1" dirty="0"/>
              <a:t> </a:t>
            </a:r>
            <a:r>
              <a:rPr lang="en-US" i="1" dirty="0" err="1"/>
              <a:t>tilfinningalegum</a:t>
            </a:r>
            <a:r>
              <a:rPr lang="en-US" i="1" dirty="0"/>
              <a:t> </a:t>
            </a:r>
            <a:r>
              <a:rPr lang="en-US" i="1" dirty="0" err="1"/>
              <a:t>viðbrögðum</a:t>
            </a:r>
            <a:r>
              <a:rPr lang="en-US" i="1" dirty="0"/>
              <a:t>, </a:t>
            </a:r>
            <a:r>
              <a:rPr lang="en-US" i="1" dirty="0" err="1"/>
              <a:t>sem</a:t>
            </a:r>
            <a:r>
              <a:rPr lang="en-US" i="1" dirty="0"/>
              <a:t> </a:t>
            </a:r>
            <a:r>
              <a:rPr lang="en-US" i="1" dirty="0" err="1"/>
              <a:t>tengjast</a:t>
            </a:r>
            <a:r>
              <a:rPr lang="en-US" i="1" dirty="0"/>
              <a:t> </a:t>
            </a:r>
            <a:r>
              <a:rPr lang="en-US" i="1" dirty="0" err="1"/>
              <a:t>raunverulegum</a:t>
            </a:r>
            <a:r>
              <a:rPr lang="en-US" i="1" dirty="0"/>
              <a:t> </a:t>
            </a:r>
            <a:r>
              <a:rPr lang="en-US" i="1" dirty="0" err="1"/>
              <a:t>eða</a:t>
            </a:r>
            <a:r>
              <a:rPr lang="en-US" i="1" dirty="0"/>
              <a:t> </a:t>
            </a:r>
            <a:r>
              <a:rPr lang="en-US" i="1" dirty="0" err="1"/>
              <a:t>hugsanlegum</a:t>
            </a:r>
            <a:r>
              <a:rPr lang="en-US" i="1" dirty="0"/>
              <a:t> </a:t>
            </a:r>
            <a:r>
              <a:rPr lang="en-US" i="1" dirty="0" err="1"/>
              <a:t>vefjaskaða</a:t>
            </a:r>
            <a:r>
              <a:rPr lang="en-US" i="1" dirty="0"/>
              <a:t> </a:t>
            </a:r>
            <a:r>
              <a:rPr lang="en-US" i="1" dirty="0" err="1"/>
              <a:t>eða</a:t>
            </a:r>
            <a:r>
              <a:rPr lang="en-US" i="1" dirty="0"/>
              <a:t> </a:t>
            </a:r>
            <a:r>
              <a:rPr lang="en-US" i="1" dirty="0" err="1"/>
              <a:t>sem</a:t>
            </a:r>
            <a:r>
              <a:rPr lang="en-US" i="1" dirty="0"/>
              <a:t> </a:t>
            </a:r>
            <a:r>
              <a:rPr lang="en-US" i="1" dirty="0" err="1"/>
              <a:t>lýst</a:t>
            </a:r>
            <a:r>
              <a:rPr lang="en-US" i="1" dirty="0"/>
              <a:t> er </a:t>
            </a:r>
            <a:r>
              <a:rPr lang="en-US" i="1" dirty="0" err="1"/>
              <a:t>með</a:t>
            </a:r>
            <a:r>
              <a:rPr lang="en-US" i="1" dirty="0"/>
              <a:t> </a:t>
            </a:r>
            <a:r>
              <a:rPr lang="en-US" i="1" dirty="0" err="1"/>
              <a:t>orðum</a:t>
            </a:r>
            <a:r>
              <a:rPr lang="en-US" i="1" dirty="0"/>
              <a:t> </a:t>
            </a:r>
            <a:r>
              <a:rPr lang="en-US" i="1" dirty="0" err="1"/>
              <a:t>sem</a:t>
            </a:r>
            <a:r>
              <a:rPr lang="en-US" i="1" dirty="0"/>
              <a:t> </a:t>
            </a:r>
            <a:r>
              <a:rPr lang="en-US" i="1" dirty="0" err="1"/>
              <a:t>svara</a:t>
            </a:r>
            <a:r>
              <a:rPr lang="en-US" i="1" dirty="0"/>
              <a:t> </a:t>
            </a:r>
            <a:r>
              <a:rPr lang="en-US" i="1" dirty="0" err="1"/>
              <a:t>til</a:t>
            </a:r>
            <a:r>
              <a:rPr lang="en-US" i="1" dirty="0"/>
              <a:t> </a:t>
            </a:r>
            <a:r>
              <a:rPr lang="en-US" i="1" dirty="0" err="1"/>
              <a:t>slíks</a:t>
            </a:r>
            <a:r>
              <a:rPr lang="en-US" i="1" dirty="0"/>
              <a:t> </a:t>
            </a:r>
            <a:r>
              <a:rPr lang="en-US" i="1" dirty="0" err="1"/>
              <a:t>skaða</a:t>
            </a:r>
            <a:endParaRPr lang="en-US" dirty="0"/>
          </a:p>
          <a:p>
            <a:r>
              <a:rPr lang="en-US" dirty="0" err="1"/>
              <a:t>Verkur</a:t>
            </a:r>
            <a:r>
              <a:rPr lang="en-US" dirty="0"/>
              <a:t> er </a:t>
            </a:r>
            <a:r>
              <a:rPr lang="en-US" dirty="0" err="1"/>
              <a:t>einstaklingsbundin</a:t>
            </a:r>
            <a:r>
              <a:rPr lang="en-US" dirty="0"/>
              <a:t> </a:t>
            </a:r>
            <a:r>
              <a:rPr lang="en-US" dirty="0" err="1"/>
              <a:t>upplifun</a:t>
            </a:r>
            <a:r>
              <a:rPr lang="en-US" dirty="0"/>
              <a:t>, </a:t>
            </a:r>
            <a:r>
              <a:rPr lang="en-US" dirty="0" err="1"/>
              <a:t>enginn</a:t>
            </a:r>
            <a:r>
              <a:rPr lang="en-US" dirty="0"/>
              <a:t> </a:t>
            </a:r>
            <a:r>
              <a:rPr lang="en-US" dirty="0" err="1"/>
              <a:t>annar</a:t>
            </a:r>
            <a:r>
              <a:rPr lang="en-US" dirty="0"/>
              <a:t> </a:t>
            </a:r>
            <a:r>
              <a:rPr lang="en-US" dirty="0" err="1"/>
              <a:t>getur</a:t>
            </a:r>
            <a:r>
              <a:rPr lang="en-US" dirty="0"/>
              <a:t> </a:t>
            </a:r>
            <a:r>
              <a:rPr lang="en-US" dirty="0" err="1"/>
              <a:t>fundið</a:t>
            </a:r>
            <a:r>
              <a:rPr lang="en-US" dirty="0"/>
              <a:t> </a:t>
            </a:r>
            <a:r>
              <a:rPr lang="en-US" dirty="0" err="1"/>
              <a:t>verkinn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sá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honum</a:t>
            </a:r>
            <a:r>
              <a:rPr lang="en-US" dirty="0"/>
              <a:t> </a:t>
            </a:r>
            <a:r>
              <a:rPr lang="en-US" dirty="0" err="1"/>
              <a:t>verður</a:t>
            </a:r>
            <a:endParaRPr lang="en-US" dirty="0"/>
          </a:p>
          <a:p>
            <a:r>
              <a:rPr lang="en-US" dirty="0" err="1"/>
              <a:t>Sjúklingurinn</a:t>
            </a:r>
            <a:r>
              <a:rPr lang="en-US" dirty="0"/>
              <a:t> </a:t>
            </a:r>
            <a:r>
              <a:rPr lang="en-US" dirty="0" err="1"/>
              <a:t>þarf</a:t>
            </a:r>
            <a:r>
              <a:rPr lang="en-US" dirty="0"/>
              <a:t> á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halda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honum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trúað</a:t>
            </a:r>
            <a:r>
              <a:rPr lang="en-US" dirty="0"/>
              <a:t> </a:t>
            </a:r>
            <a:r>
              <a:rPr lang="en-US" dirty="0" err="1"/>
              <a:t>þegar</a:t>
            </a:r>
            <a:r>
              <a:rPr lang="en-US" dirty="0"/>
              <a:t> </a:t>
            </a:r>
            <a:r>
              <a:rPr lang="en-US" dirty="0" err="1"/>
              <a:t>hann</a:t>
            </a:r>
            <a:r>
              <a:rPr lang="en-US" dirty="0"/>
              <a:t> </a:t>
            </a:r>
            <a:r>
              <a:rPr lang="en-US" dirty="0" err="1"/>
              <a:t>tjáir</a:t>
            </a:r>
            <a:r>
              <a:rPr lang="en-US" dirty="0"/>
              <a:t> sig um </a:t>
            </a:r>
            <a:r>
              <a:rPr lang="en-US" dirty="0" err="1"/>
              <a:t>verkina</a:t>
            </a:r>
            <a:endParaRPr lang="en-US" dirty="0"/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54299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4467</TotalTime>
  <Words>1063</Words>
  <Application>Microsoft Office PowerPoint</Application>
  <PresentationFormat>Widescreen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Hjúkrun í líknarmeðferð</vt:lpstr>
      <vt:lpstr>Lotta</vt:lpstr>
      <vt:lpstr>Úrlausnarefni hjúkrunar: Lotta</vt:lpstr>
      <vt:lpstr>PowerPoint Presentation</vt:lpstr>
      <vt:lpstr>Líkamleg vandamál Lottu</vt:lpstr>
      <vt:lpstr>Andnauð</vt:lpstr>
      <vt:lpstr>Sálræn vandamál</vt:lpstr>
      <vt:lpstr>Kvíði og sorg </vt:lpstr>
      <vt:lpstr>Hvað er verkur?</vt:lpstr>
      <vt:lpstr>Verkir</vt:lpstr>
      <vt:lpstr>Markmið verkjameðferðar</vt:lpstr>
      <vt:lpstr>Lotta</vt:lpstr>
      <vt:lpstr>Andnauð</vt:lpstr>
      <vt:lpstr>Kvíði og sorg</vt:lpstr>
      <vt:lpstr>Félagsleg vandamál</vt:lpstr>
      <vt:lpstr>Tilvistarkreppa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Hjúkrun í líknarmeðgerð</dc:title>
  <dc:creator>Karen Sveins</dc:creator>
  <cp:lastModifiedBy>María Albína Tryggvadóttir -VMA</cp:lastModifiedBy>
  <cp:revision>4</cp:revision>
  <dcterms:created xsi:type="dcterms:W3CDTF">2023-03-06T11:28:53Z</dcterms:created>
  <dcterms:modified xsi:type="dcterms:W3CDTF">2023-03-10T12:17:26Z</dcterms:modified>
</cp:coreProperties>
</file>