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3" r:id="rId3"/>
    <p:sldId id="274" r:id="rId4"/>
    <p:sldId id="268" r:id="rId5"/>
    <p:sldId id="269" r:id="rId6"/>
    <p:sldId id="270" r:id="rId7"/>
    <p:sldId id="27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75" r:id="rId19"/>
    <p:sldId id="276" r:id="rId20"/>
    <p:sldId id="280" r:id="rId21"/>
    <p:sldId id="277" r:id="rId22"/>
    <p:sldId id="279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7908" autoAdjust="0"/>
  </p:normalViewPr>
  <p:slideViewPr>
    <p:cSldViewPr snapToGrid="0">
      <p:cViewPr varScale="1">
        <p:scale>
          <a:sx n="32" d="100"/>
          <a:sy n="32" d="100"/>
        </p:scale>
        <p:origin x="226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a Albína Tryggvadóttir -VMA" userId="a31fe8b4-d8ee-4a4a-9d80-0b9a012c03c1" providerId="ADAL" clId="{EB83B4EA-BBE1-4F14-B428-01A85407782F}"/>
    <pc:docChg chg="modSld">
      <pc:chgData name="María Albína Tryggvadóttir -VMA" userId="a31fe8b4-d8ee-4a4a-9d80-0b9a012c03c1" providerId="ADAL" clId="{EB83B4EA-BBE1-4F14-B428-01A85407782F}" dt="2023-02-02T13:30:15.666" v="12" actId="20577"/>
      <pc:docMkLst>
        <pc:docMk/>
      </pc:docMkLst>
      <pc:sldChg chg="modNotesTx">
        <pc:chgData name="María Albína Tryggvadóttir -VMA" userId="a31fe8b4-d8ee-4a4a-9d80-0b9a012c03c1" providerId="ADAL" clId="{EB83B4EA-BBE1-4F14-B428-01A85407782F}" dt="2023-02-02T13:29:31.378" v="5" actId="20577"/>
        <pc:sldMkLst>
          <pc:docMk/>
          <pc:sldMk cId="0" sldId="257"/>
        </pc:sldMkLst>
      </pc:sldChg>
      <pc:sldChg chg="modNotesTx">
        <pc:chgData name="María Albína Tryggvadóttir -VMA" userId="a31fe8b4-d8ee-4a4a-9d80-0b9a012c03c1" providerId="ADAL" clId="{EB83B4EA-BBE1-4F14-B428-01A85407782F}" dt="2023-02-02T13:29:35.414" v="6" actId="20577"/>
        <pc:sldMkLst>
          <pc:docMk/>
          <pc:sldMk cId="0" sldId="258"/>
        </pc:sldMkLst>
      </pc:sldChg>
      <pc:sldChg chg="modNotesTx">
        <pc:chgData name="María Albína Tryggvadóttir -VMA" userId="a31fe8b4-d8ee-4a4a-9d80-0b9a012c03c1" providerId="ADAL" clId="{EB83B4EA-BBE1-4F14-B428-01A85407782F}" dt="2023-02-02T13:29:38.445" v="7" actId="20577"/>
        <pc:sldMkLst>
          <pc:docMk/>
          <pc:sldMk cId="0" sldId="259"/>
        </pc:sldMkLst>
      </pc:sldChg>
      <pc:sldChg chg="modNotesTx">
        <pc:chgData name="María Albína Tryggvadóttir -VMA" userId="a31fe8b4-d8ee-4a4a-9d80-0b9a012c03c1" providerId="ADAL" clId="{EB83B4EA-BBE1-4F14-B428-01A85407782F}" dt="2023-02-02T13:29:55.132" v="8" actId="20577"/>
        <pc:sldMkLst>
          <pc:docMk/>
          <pc:sldMk cId="0" sldId="266"/>
        </pc:sldMkLst>
      </pc:sldChg>
      <pc:sldChg chg="modNotesTx">
        <pc:chgData name="María Albína Tryggvadóttir -VMA" userId="a31fe8b4-d8ee-4a4a-9d80-0b9a012c03c1" providerId="ADAL" clId="{EB83B4EA-BBE1-4F14-B428-01A85407782F}" dt="2023-02-02T13:29:10.647" v="1" actId="20577"/>
        <pc:sldMkLst>
          <pc:docMk/>
          <pc:sldMk cId="2480742800" sldId="268"/>
        </pc:sldMkLst>
      </pc:sldChg>
      <pc:sldChg chg="modNotesTx">
        <pc:chgData name="María Albína Tryggvadóttir -VMA" userId="a31fe8b4-d8ee-4a4a-9d80-0b9a012c03c1" providerId="ADAL" clId="{EB83B4EA-BBE1-4F14-B428-01A85407782F}" dt="2023-02-02T13:29:17.517" v="2" actId="20577"/>
        <pc:sldMkLst>
          <pc:docMk/>
          <pc:sldMk cId="1007556794" sldId="269"/>
        </pc:sldMkLst>
      </pc:sldChg>
      <pc:sldChg chg="modNotesTx">
        <pc:chgData name="María Albína Tryggvadóttir -VMA" userId="a31fe8b4-d8ee-4a4a-9d80-0b9a012c03c1" providerId="ADAL" clId="{EB83B4EA-BBE1-4F14-B428-01A85407782F}" dt="2023-02-02T13:29:21.605" v="3" actId="20577"/>
        <pc:sldMkLst>
          <pc:docMk/>
          <pc:sldMk cId="2107975565" sldId="270"/>
        </pc:sldMkLst>
      </pc:sldChg>
      <pc:sldChg chg="modNotesTx">
        <pc:chgData name="María Albína Tryggvadóttir -VMA" userId="a31fe8b4-d8ee-4a4a-9d80-0b9a012c03c1" providerId="ADAL" clId="{EB83B4EA-BBE1-4F14-B428-01A85407782F}" dt="2023-02-02T13:29:25.879" v="4" actId="20577"/>
        <pc:sldMkLst>
          <pc:docMk/>
          <pc:sldMk cId="2363472060" sldId="271"/>
        </pc:sldMkLst>
      </pc:sldChg>
      <pc:sldChg chg="modNotesTx">
        <pc:chgData name="María Albína Tryggvadóttir -VMA" userId="a31fe8b4-d8ee-4a4a-9d80-0b9a012c03c1" providerId="ADAL" clId="{EB83B4EA-BBE1-4F14-B428-01A85407782F}" dt="2023-02-02T13:29:05.388" v="0" actId="20577"/>
        <pc:sldMkLst>
          <pc:docMk/>
          <pc:sldMk cId="2787049804" sldId="273"/>
        </pc:sldMkLst>
      </pc:sldChg>
      <pc:sldChg chg="modNotesTx">
        <pc:chgData name="María Albína Tryggvadóttir -VMA" userId="a31fe8b4-d8ee-4a4a-9d80-0b9a012c03c1" providerId="ADAL" clId="{EB83B4EA-BBE1-4F14-B428-01A85407782F}" dt="2023-02-02T13:30:06.113" v="10" actId="20577"/>
        <pc:sldMkLst>
          <pc:docMk/>
          <pc:sldMk cId="1936719029" sldId="276"/>
        </pc:sldMkLst>
      </pc:sldChg>
      <pc:sldChg chg="modNotesTx">
        <pc:chgData name="María Albína Tryggvadóttir -VMA" userId="a31fe8b4-d8ee-4a4a-9d80-0b9a012c03c1" providerId="ADAL" clId="{EB83B4EA-BBE1-4F14-B428-01A85407782F}" dt="2023-02-02T13:30:10.553" v="11" actId="20577"/>
        <pc:sldMkLst>
          <pc:docMk/>
          <pc:sldMk cId="2633232170" sldId="277"/>
        </pc:sldMkLst>
      </pc:sldChg>
      <pc:sldChg chg="modNotesTx">
        <pc:chgData name="María Albína Tryggvadóttir -VMA" userId="a31fe8b4-d8ee-4a4a-9d80-0b9a012c03c1" providerId="ADAL" clId="{EB83B4EA-BBE1-4F14-B428-01A85407782F}" dt="2023-02-02T13:30:15.666" v="12" actId="20577"/>
        <pc:sldMkLst>
          <pc:docMk/>
          <pc:sldMk cId="1162565464" sldId="279"/>
        </pc:sldMkLst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806958-FE32-4835-BC7B-E8DAFC36EE4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F24BF4C-C6F0-4912-8D9D-1EE56D1B0467}">
      <dgm:prSet/>
      <dgm:spPr/>
      <dgm:t>
        <a:bodyPr/>
        <a:lstStyle/>
        <a:p>
          <a:r>
            <a:rPr lang="is-IS" dirty="0"/>
            <a:t>Skipuð af velferðarráðherra </a:t>
          </a:r>
          <a:r>
            <a:rPr lang="en-US" b="0" i="0" dirty="0"/>
            <a:t>í </a:t>
          </a:r>
          <a:r>
            <a:rPr lang="en-US" b="0" i="0" dirty="0" err="1"/>
            <a:t>hverju</a:t>
          </a:r>
          <a:r>
            <a:rPr lang="en-US" b="0" i="0" dirty="0"/>
            <a:t> </a:t>
          </a:r>
          <a:r>
            <a:rPr lang="en-US" b="0" i="0" dirty="0" err="1"/>
            <a:t>heilbrigðis­umdæmi</a:t>
          </a:r>
          <a:r>
            <a:rPr lang="en-US" b="0" i="0" dirty="0"/>
            <a:t> </a:t>
          </a:r>
          <a:r>
            <a:rPr lang="en-US" b="0" i="0" dirty="0" err="1"/>
            <a:t>til</a:t>
          </a:r>
          <a:r>
            <a:rPr lang="en-US" b="0" i="0" dirty="0"/>
            <a:t> </a:t>
          </a:r>
          <a:r>
            <a:rPr lang="en-US" b="0" i="0" dirty="0" err="1"/>
            <a:t>fjögurra</a:t>
          </a:r>
          <a:r>
            <a:rPr lang="en-US" b="0" i="0" dirty="0"/>
            <a:t> </a:t>
          </a:r>
          <a:r>
            <a:rPr lang="en-US" b="0" i="0" dirty="0" err="1"/>
            <a:t>ára</a:t>
          </a:r>
          <a:r>
            <a:rPr lang="en-US" b="0" i="0" dirty="0"/>
            <a:t> </a:t>
          </a:r>
          <a:endParaRPr lang="en-US" dirty="0"/>
        </a:p>
      </dgm:t>
    </dgm:pt>
    <dgm:pt modelId="{5CAFBDF1-0A6B-46EC-B743-F2AB28739C99}" type="parTrans" cxnId="{7D22DBF4-FD4E-4BC5-8017-2F133CDA8641}">
      <dgm:prSet/>
      <dgm:spPr/>
      <dgm:t>
        <a:bodyPr/>
        <a:lstStyle/>
        <a:p>
          <a:endParaRPr lang="en-US"/>
        </a:p>
      </dgm:t>
    </dgm:pt>
    <dgm:pt modelId="{0CAD6B08-B625-451F-B54F-29C1F6990B90}" type="sibTrans" cxnId="{7D22DBF4-FD4E-4BC5-8017-2F133CDA8641}">
      <dgm:prSet/>
      <dgm:spPr/>
      <dgm:t>
        <a:bodyPr/>
        <a:lstStyle/>
        <a:p>
          <a:endParaRPr lang="en-US"/>
        </a:p>
      </dgm:t>
    </dgm:pt>
    <dgm:pt modelId="{64940CDC-041B-4AD5-9B6D-7BA85F84D7A0}">
      <dgm:prSet/>
      <dgm:spPr/>
      <dgm:t>
        <a:bodyPr/>
        <a:lstStyle/>
        <a:p>
          <a:r>
            <a:rPr lang="en-US"/>
            <a:t>Metin þörf einst. fyrir hjúkrunar- og dvalarrými. </a:t>
          </a:r>
        </a:p>
      </dgm:t>
    </dgm:pt>
    <dgm:pt modelId="{2344BE38-D1E6-442C-8327-29FB24A9BE66}" type="parTrans" cxnId="{5A4C250E-128E-42C6-841C-FB77BADCDFC9}">
      <dgm:prSet/>
      <dgm:spPr/>
      <dgm:t>
        <a:bodyPr/>
        <a:lstStyle/>
        <a:p>
          <a:endParaRPr lang="en-US"/>
        </a:p>
      </dgm:t>
    </dgm:pt>
    <dgm:pt modelId="{58128E0A-304A-4D9E-956F-712979E2DE7E}" type="sibTrans" cxnId="{5A4C250E-128E-42C6-841C-FB77BADCDFC9}">
      <dgm:prSet/>
      <dgm:spPr/>
      <dgm:t>
        <a:bodyPr/>
        <a:lstStyle/>
        <a:p>
          <a:endParaRPr lang="en-US"/>
        </a:p>
      </dgm:t>
    </dgm:pt>
    <dgm:pt modelId="{7D82EDFC-0B3D-4CD6-AC9C-73EA8C88F925}">
      <dgm:prSet/>
      <dgm:spPr/>
      <dgm:t>
        <a:bodyPr/>
        <a:lstStyle/>
        <a:p>
          <a:r>
            <a:rPr lang="en-US"/>
            <a:t>Læknir, hj.fr., félagsráðgj., sálfr./öldrunarfr. </a:t>
          </a:r>
        </a:p>
      </dgm:t>
    </dgm:pt>
    <dgm:pt modelId="{76BA5BBC-46BF-4378-A8FD-0CC468B82A23}" type="parTrans" cxnId="{29445312-E21B-4CA4-9337-CDE2EDE30C52}">
      <dgm:prSet/>
      <dgm:spPr/>
      <dgm:t>
        <a:bodyPr/>
        <a:lstStyle/>
        <a:p>
          <a:endParaRPr lang="en-US"/>
        </a:p>
      </dgm:t>
    </dgm:pt>
    <dgm:pt modelId="{4743E331-F55C-49C4-ACB2-CC2FF642DD3E}" type="sibTrans" cxnId="{29445312-E21B-4CA4-9337-CDE2EDE30C52}">
      <dgm:prSet/>
      <dgm:spPr/>
      <dgm:t>
        <a:bodyPr/>
        <a:lstStyle/>
        <a:p>
          <a:endParaRPr lang="en-US"/>
        </a:p>
      </dgm:t>
    </dgm:pt>
    <dgm:pt modelId="{554AA238-41E7-4C82-95B1-8D72C4A49DF6}" type="pres">
      <dgm:prSet presAssocID="{B0806958-FE32-4835-BC7B-E8DAFC36EE47}" presName="linear" presStyleCnt="0">
        <dgm:presLayoutVars>
          <dgm:animLvl val="lvl"/>
          <dgm:resizeHandles val="exact"/>
        </dgm:presLayoutVars>
      </dgm:prSet>
      <dgm:spPr/>
    </dgm:pt>
    <dgm:pt modelId="{3F0DD765-6A83-4F19-AFFD-8A489E458193}" type="pres">
      <dgm:prSet presAssocID="{DF24BF4C-C6F0-4912-8D9D-1EE56D1B04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634F551-08F7-410A-8770-E0D4B66AF5CB}" type="pres">
      <dgm:prSet presAssocID="{0CAD6B08-B625-451F-B54F-29C1F6990B90}" presName="spacer" presStyleCnt="0"/>
      <dgm:spPr/>
    </dgm:pt>
    <dgm:pt modelId="{9D19DFEF-DDFD-495E-BA70-765933C471F2}" type="pres">
      <dgm:prSet presAssocID="{64940CDC-041B-4AD5-9B6D-7BA85F84D7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FDDE73-A3FB-48EA-B690-671C08212213}" type="pres">
      <dgm:prSet presAssocID="{58128E0A-304A-4D9E-956F-712979E2DE7E}" presName="spacer" presStyleCnt="0"/>
      <dgm:spPr/>
    </dgm:pt>
    <dgm:pt modelId="{85BE58EE-BBB0-4B8E-A630-B963229F77B6}" type="pres">
      <dgm:prSet presAssocID="{7D82EDFC-0B3D-4CD6-AC9C-73EA8C88F92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A4C250E-128E-42C6-841C-FB77BADCDFC9}" srcId="{B0806958-FE32-4835-BC7B-E8DAFC36EE47}" destId="{64940CDC-041B-4AD5-9B6D-7BA85F84D7A0}" srcOrd="1" destOrd="0" parTransId="{2344BE38-D1E6-442C-8327-29FB24A9BE66}" sibTransId="{58128E0A-304A-4D9E-956F-712979E2DE7E}"/>
    <dgm:cxn modelId="{29445312-E21B-4CA4-9337-CDE2EDE30C52}" srcId="{B0806958-FE32-4835-BC7B-E8DAFC36EE47}" destId="{7D82EDFC-0B3D-4CD6-AC9C-73EA8C88F925}" srcOrd="2" destOrd="0" parTransId="{76BA5BBC-46BF-4378-A8FD-0CC468B82A23}" sibTransId="{4743E331-F55C-49C4-ACB2-CC2FF642DD3E}"/>
    <dgm:cxn modelId="{65D2C676-CA99-4319-A700-A02BD6EA6EB2}" type="presOf" srcId="{B0806958-FE32-4835-BC7B-E8DAFC36EE47}" destId="{554AA238-41E7-4C82-95B1-8D72C4A49DF6}" srcOrd="0" destOrd="0" presId="urn:microsoft.com/office/officeart/2005/8/layout/vList2"/>
    <dgm:cxn modelId="{9BE57881-7DA4-4C1B-8F4B-6BFC1CE83503}" type="presOf" srcId="{64940CDC-041B-4AD5-9B6D-7BA85F84D7A0}" destId="{9D19DFEF-DDFD-495E-BA70-765933C471F2}" srcOrd="0" destOrd="0" presId="urn:microsoft.com/office/officeart/2005/8/layout/vList2"/>
    <dgm:cxn modelId="{F2C91B86-432D-42EF-A4E4-4369327AA2BD}" type="presOf" srcId="{DF24BF4C-C6F0-4912-8D9D-1EE56D1B0467}" destId="{3F0DD765-6A83-4F19-AFFD-8A489E458193}" srcOrd="0" destOrd="0" presId="urn:microsoft.com/office/officeart/2005/8/layout/vList2"/>
    <dgm:cxn modelId="{8F1B7C89-AC0A-4B38-9FBF-F9AADE613F56}" type="presOf" srcId="{7D82EDFC-0B3D-4CD6-AC9C-73EA8C88F925}" destId="{85BE58EE-BBB0-4B8E-A630-B963229F77B6}" srcOrd="0" destOrd="0" presId="urn:microsoft.com/office/officeart/2005/8/layout/vList2"/>
    <dgm:cxn modelId="{7D22DBF4-FD4E-4BC5-8017-2F133CDA8641}" srcId="{B0806958-FE32-4835-BC7B-E8DAFC36EE47}" destId="{DF24BF4C-C6F0-4912-8D9D-1EE56D1B0467}" srcOrd="0" destOrd="0" parTransId="{5CAFBDF1-0A6B-46EC-B743-F2AB28739C99}" sibTransId="{0CAD6B08-B625-451F-B54F-29C1F6990B90}"/>
    <dgm:cxn modelId="{231FFD34-7102-47AA-A335-DD3FC2D36C7E}" type="presParOf" srcId="{554AA238-41E7-4C82-95B1-8D72C4A49DF6}" destId="{3F0DD765-6A83-4F19-AFFD-8A489E458193}" srcOrd="0" destOrd="0" presId="urn:microsoft.com/office/officeart/2005/8/layout/vList2"/>
    <dgm:cxn modelId="{EB76C85E-4D04-4B39-B341-02E2539A4110}" type="presParOf" srcId="{554AA238-41E7-4C82-95B1-8D72C4A49DF6}" destId="{6634F551-08F7-410A-8770-E0D4B66AF5CB}" srcOrd="1" destOrd="0" presId="urn:microsoft.com/office/officeart/2005/8/layout/vList2"/>
    <dgm:cxn modelId="{80502AA5-F2B5-4EC1-85D6-C616C0F79453}" type="presParOf" srcId="{554AA238-41E7-4C82-95B1-8D72C4A49DF6}" destId="{9D19DFEF-DDFD-495E-BA70-765933C471F2}" srcOrd="2" destOrd="0" presId="urn:microsoft.com/office/officeart/2005/8/layout/vList2"/>
    <dgm:cxn modelId="{D6697B86-F823-4729-B408-260114B0082E}" type="presParOf" srcId="{554AA238-41E7-4C82-95B1-8D72C4A49DF6}" destId="{DDFDDE73-A3FB-48EA-B690-671C08212213}" srcOrd="3" destOrd="0" presId="urn:microsoft.com/office/officeart/2005/8/layout/vList2"/>
    <dgm:cxn modelId="{E500C9CB-E5D1-4250-9F43-13219A498382}" type="presParOf" srcId="{554AA238-41E7-4C82-95B1-8D72C4A49DF6}" destId="{85BE58EE-BBB0-4B8E-A630-B963229F77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5FA76C-A836-491A-A708-38016C269E5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53DF7F-0E68-40FE-A573-A166EC8A5611}">
      <dgm:prSet/>
      <dgm:spPr/>
      <dgm:t>
        <a:bodyPr/>
        <a:lstStyle/>
        <a:p>
          <a:r>
            <a:rPr lang="is-IS" b="0" i="0" baseline="0"/>
            <a:t>Örari púls</a:t>
          </a:r>
          <a:endParaRPr lang="en-US"/>
        </a:p>
      </dgm:t>
    </dgm:pt>
    <dgm:pt modelId="{7C401950-FB02-4AF6-A0B4-76FE066109D1}" type="parTrans" cxnId="{EFCEE306-BDD1-47F3-91C7-C1439BA38D96}">
      <dgm:prSet/>
      <dgm:spPr/>
      <dgm:t>
        <a:bodyPr/>
        <a:lstStyle/>
        <a:p>
          <a:endParaRPr lang="en-US"/>
        </a:p>
      </dgm:t>
    </dgm:pt>
    <dgm:pt modelId="{6728790A-2ED0-4FB8-9A05-BFFA07494F64}" type="sibTrans" cxnId="{EFCEE306-BDD1-47F3-91C7-C1439BA38D96}">
      <dgm:prSet/>
      <dgm:spPr/>
      <dgm:t>
        <a:bodyPr/>
        <a:lstStyle/>
        <a:p>
          <a:endParaRPr lang="en-US"/>
        </a:p>
      </dgm:t>
    </dgm:pt>
    <dgm:pt modelId="{49149630-6578-45B2-BC19-9A67DE157CFD}">
      <dgm:prSet/>
      <dgm:spPr/>
      <dgm:t>
        <a:bodyPr/>
        <a:lstStyle/>
        <a:p>
          <a:r>
            <a:rPr lang="is-IS" b="0" i="0" baseline="0"/>
            <a:t>Hár blóðþr. </a:t>
          </a:r>
          <a:endParaRPr lang="en-US"/>
        </a:p>
      </dgm:t>
    </dgm:pt>
    <dgm:pt modelId="{C44B76B6-E6FD-4FFE-A3A8-3C061113B80F}" type="parTrans" cxnId="{910236B7-5D2D-4163-936C-F9B06E1091BB}">
      <dgm:prSet/>
      <dgm:spPr/>
      <dgm:t>
        <a:bodyPr/>
        <a:lstStyle/>
        <a:p>
          <a:endParaRPr lang="en-US"/>
        </a:p>
      </dgm:t>
    </dgm:pt>
    <dgm:pt modelId="{4C1CF5B4-D329-4D91-BE11-54CC3289E9DF}" type="sibTrans" cxnId="{910236B7-5D2D-4163-936C-F9B06E1091BB}">
      <dgm:prSet/>
      <dgm:spPr/>
      <dgm:t>
        <a:bodyPr/>
        <a:lstStyle/>
        <a:p>
          <a:endParaRPr lang="en-US"/>
        </a:p>
      </dgm:t>
    </dgm:pt>
    <dgm:pt modelId="{8EDF861F-D7AD-4A4B-9AF8-A7BAD22E308F}">
      <dgm:prSet/>
      <dgm:spPr/>
      <dgm:t>
        <a:bodyPr/>
        <a:lstStyle/>
        <a:p>
          <a:r>
            <a:rPr lang="is-IS" b="0" i="0" baseline="0"/>
            <a:t>Aukin svitamyndun</a:t>
          </a:r>
          <a:endParaRPr lang="en-US"/>
        </a:p>
      </dgm:t>
    </dgm:pt>
    <dgm:pt modelId="{43357335-AEC6-4B7D-A09E-2450DE0D8B17}" type="parTrans" cxnId="{4F922152-12A7-48BF-9D56-C052FCA23125}">
      <dgm:prSet/>
      <dgm:spPr/>
      <dgm:t>
        <a:bodyPr/>
        <a:lstStyle/>
        <a:p>
          <a:endParaRPr lang="en-US"/>
        </a:p>
      </dgm:t>
    </dgm:pt>
    <dgm:pt modelId="{FC433964-222D-4EAE-8D03-4C06AF68BD89}" type="sibTrans" cxnId="{4F922152-12A7-48BF-9D56-C052FCA23125}">
      <dgm:prSet/>
      <dgm:spPr/>
      <dgm:t>
        <a:bodyPr/>
        <a:lstStyle/>
        <a:p>
          <a:endParaRPr lang="en-US"/>
        </a:p>
      </dgm:t>
    </dgm:pt>
    <dgm:pt modelId="{3AE1DB52-C63B-4797-BA48-FF8C86668B3C}">
      <dgm:prSet/>
      <dgm:spPr/>
      <dgm:t>
        <a:bodyPr/>
        <a:lstStyle/>
        <a:p>
          <a:r>
            <a:rPr lang="is-IS" b="0" i="0" baseline="0"/>
            <a:t>Þanin sjáöldur</a:t>
          </a:r>
          <a:endParaRPr lang="en-US"/>
        </a:p>
      </dgm:t>
    </dgm:pt>
    <dgm:pt modelId="{499693B4-FE93-4ECD-8253-8D8BE7FF08FC}" type="parTrans" cxnId="{F944146E-0444-4E79-B860-468F8C3A4D2D}">
      <dgm:prSet/>
      <dgm:spPr/>
      <dgm:t>
        <a:bodyPr/>
        <a:lstStyle/>
        <a:p>
          <a:endParaRPr lang="en-US"/>
        </a:p>
      </dgm:t>
    </dgm:pt>
    <dgm:pt modelId="{993EC002-496C-4357-A860-AA151AFE4451}" type="sibTrans" cxnId="{F944146E-0444-4E79-B860-468F8C3A4D2D}">
      <dgm:prSet/>
      <dgm:spPr/>
      <dgm:t>
        <a:bodyPr/>
        <a:lstStyle/>
        <a:p>
          <a:endParaRPr lang="en-US"/>
        </a:p>
      </dgm:t>
    </dgm:pt>
    <dgm:pt modelId="{F3EA84E7-FFE3-4D43-899E-9AE677611563}">
      <dgm:prSet/>
      <dgm:spPr/>
      <dgm:t>
        <a:bodyPr/>
        <a:lstStyle/>
        <a:p>
          <a:r>
            <a:rPr lang="is-IS" b="0" i="0" baseline="0"/>
            <a:t>Hraðari öndun</a:t>
          </a:r>
          <a:endParaRPr lang="en-US"/>
        </a:p>
      </dgm:t>
    </dgm:pt>
    <dgm:pt modelId="{3DD24E9F-3B88-44B7-AC3C-457D1883B62F}" type="parTrans" cxnId="{3AB4FEF0-66A6-4102-9B66-34DA4FD328DA}">
      <dgm:prSet/>
      <dgm:spPr/>
      <dgm:t>
        <a:bodyPr/>
        <a:lstStyle/>
        <a:p>
          <a:endParaRPr lang="en-US"/>
        </a:p>
      </dgm:t>
    </dgm:pt>
    <dgm:pt modelId="{46784BD8-0281-4DE3-80CA-9E29896D39EC}" type="sibTrans" cxnId="{3AB4FEF0-66A6-4102-9B66-34DA4FD328DA}">
      <dgm:prSet/>
      <dgm:spPr/>
      <dgm:t>
        <a:bodyPr/>
        <a:lstStyle/>
        <a:p>
          <a:endParaRPr lang="en-US"/>
        </a:p>
      </dgm:t>
    </dgm:pt>
    <dgm:pt modelId="{9DA5F0D8-E155-44D7-AF66-CE746829DF02}">
      <dgm:prSet/>
      <dgm:spPr/>
      <dgm:t>
        <a:bodyPr/>
        <a:lstStyle/>
        <a:p>
          <a:r>
            <a:rPr lang="is-IS" b="0" i="0" baseline="0"/>
            <a:t>Þurrkur í munni </a:t>
          </a:r>
          <a:endParaRPr lang="en-US"/>
        </a:p>
      </dgm:t>
    </dgm:pt>
    <dgm:pt modelId="{3BEE48A1-71CE-476E-B18F-48F953BE7906}" type="parTrans" cxnId="{2A043CEE-F6D5-4A6C-996E-C640F57EB8C3}">
      <dgm:prSet/>
      <dgm:spPr/>
      <dgm:t>
        <a:bodyPr/>
        <a:lstStyle/>
        <a:p>
          <a:endParaRPr lang="en-US"/>
        </a:p>
      </dgm:t>
    </dgm:pt>
    <dgm:pt modelId="{26ECAB44-D41C-4DA8-867B-9B9BD36DF780}" type="sibTrans" cxnId="{2A043CEE-F6D5-4A6C-996E-C640F57EB8C3}">
      <dgm:prSet/>
      <dgm:spPr/>
      <dgm:t>
        <a:bodyPr/>
        <a:lstStyle/>
        <a:p>
          <a:endParaRPr lang="en-US"/>
        </a:p>
      </dgm:t>
    </dgm:pt>
    <dgm:pt modelId="{06D870FF-7A47-4305-BBED-D166FD283905}">
      <dgm:prSet/>
      <dgm:spPr/>
      <dgm:t>
        <a:bodyPr/>
        <a:lstStyle/>
        <a:p>
          <a:r>
            <a:rPr lang="is-IS" b="0" i="0" baseline="0"/>
            <a:t>Fölvi í huð</a:t>
          </a:r>
          <a:endParaRPr lang="en-US"/>
        </a:p>
      </dgm:t>
    </dgm:pt>
    <dgm:pt modelId="{B1212C62-EE25-4440-998B-2A0E06A359C8}" type="parTrans" cxnId="{997FDAFE-055E-4826-9FC9-5DFF63638CC3}">
      <dgm:prSet/>
      <dgm:spPr/>
      <dgm:t>
        <a:bodyPr/>
        <a:lstStyle/>
        <a:p>
          <a:endParaRPr lang="en-US"/>
        </a:p>
      </dgm:t>
    </dgm:pt>
    <dgm:pt modelId="{7EB87C66-F04A-484A-AD8D-58E70A0EADDA}" type="sibTrans" cxnId="{997FDAFE-055E-4826-9FC9-5DFF63638CC3}">
      <dgm:prSet/>
      <dgm:spPr/>
      <dgm:t>
        <a:bodyPr/>
        <a:lstStyle/>
        <a:p>
          <a:endParaRPr lang="en-US"/>
        </a:p>
      </dgm:t>
    </dgm:pt>
    <dgm:pt modelId="{0F5F0528-245D-44EE-B35D-120242CD3DCD}">
      <dgm:prSet/>
      <dgm:spPr/>
      <dgm:t>
        <a:bodyPr/>
        <a:lstStyle/>
        <a:p>
          <a:r>
            <a:rPr lang="is-IS" b="0" i="0" baseline="0"/>
            <a:t>Ógleði og uppköst</a:t>
          </a:r>
          <a:endParaRPr lang="en-US"/>
        </a:p>
      </dgm:t>
    </dgm:pt>
    <dgm:pt modelId="{4E4886A1-AE91-472A-AE79-E822F991F56F}" type="parTrans" cxnId="{5B0861CF-4415-437C-AE77-81219F4854BB}">
      <dgm:prSet/>
      <dgm:spPr/>
      <dgm:t>
        <a:bodyPr/>
        <a:lstStyle/>
        <a:p>
          <a:endParaRPr lang="en-US"/>
        </a:p>
      </dgm:t>
    </dgm:pt>
    <dgm:pt modelId="{E1B6858A-1F9A-4B37-8252-0831591B93EF}" type="sibTrans" cxnId="{5B0861CF-4415-437C-AE77-81219F4854BB}">
      <dgm:prSet/>
      <dgm:spPr/>
      <dgm:t>
        <a:bodyPr/>
        <a:lstStyle/>
        <a:p>
          <a:endParaRPr lang="en-US"/>
        </a:p>
      </dgm:t>
    </dgm:pt>
    <dgm:pt modelId="{B2573A2C-005E-4564-85AF-669844865B7C}" type="pres">
      <dgm:prSet presAssocID="{225FA76C-A836-491A-A708-38016C269E5B}" presName="vert0" presStyleCnt="0">
        <dgm:presLayoutVars>
          <dgm:dir/>
          <dgm:animOne val="branch"/>
          <dgm:animLvl val="lvl"/>
        </dgm:presLayoutVars>
      </dgm:prSet>
      <dgm:spPr/>
    </dgm:pt>
    <dgm:pt modelId="{66C77F18-7732-452C-BC3F-93FB63958DBD}" type="pres">
      <dgm:prSet presAssocID="{6553DF7F-0E68-40FE-A573-A166EC8A5611}" presName="thickLine" presStyleLbl="alignNode1" presStyleIdx="0" presStyleCnt="8"/>
      <dgm:spPr/>
    </dgm:pt>
    <dgm:pt modelId="{CE939B5A-303C-4907-AEF8-26D9DB16C537}" type="pres">
      <dgm:prSet presAssocID="{6553DF7F-0E68-40FE-A573-A166EC8A5611}" presName="horz1" presStyleCnt="0"/>
      <dgm:spPr/>
    </dgm:pt>
    <dgm:pt modelId="{8FD538F0-0165-4EA2-9243-EC8E2BD0DE68}" type="pres">
      <dgm:prSet presAssocID="{6553DF7F-0E68-40FE-A573-A166EC8A5611}" presName="tx1" presStyleLbl="revTx" presStyleIdx="0" presStyleCnt="8"/>
      <dgm:spPr/>
    </dgm:pt>
    <dgm:pt modelId="{2786DF3B-E9FA-4B26-92D9-6822A838E4EE}" type="pres">
      <dgm:prSet presAssocID="{6553DF7F-0E68-40FE-A573-A166EC8A5611}" presName="vert1" presStyleCnt="0"/>
      <dgm:spPr/>
    </dgm:pt>
    <dgm:pt modelId="{682B9491-7599-408D-A145-1F0E727DBA92}" type="pres">
      <dgm:prSet presAssocID="{49149630-6578-45B2-BC19-9A67DE157CFD}" presName="thickLine" presStyleLbl="alignNode1" presStyleIdx="1" presStyleCnt="8"/>
      <dgm:spPr/>
    </dgm:pt>
    <dgm:pt modelId="{26E11E3C-AC6C-44E7-A256-06E010A77FEB}" type="pres">
      <dgm:prSet presAssocID="{49149630-6578-45B2-BC19-9A67DE157CFD}" presName="horz1" presStyleCnt="0"/>
      <dgm:spPr/>
    </dgm:pt>
    <dgm:pt modelId="{CDAC9F1F-685A-46C0-AA94-45D86CDA1765}" type="pres">
      <dgm:prSet presAssocID="{49149630-6578-45B2-BC19-9A67DE157CFD}" presName="tx1" presStyleLbl="revTx" presStyleIdx="1" presStyleCnt="8"/>
      <dgm:spPr/>
    </dgm:pt>
    <dgm:pt modelId="{ABB9D0D0-C789-4547-BBC1-680228631907}" type="pres">
      <dgm:prSet presAssocID="{49149630-6578-45B2-BC19-9A67DE157CFD}" presName="vert1" presStyleCnt="0"/>
      <dgm:spPr/>
    </dgm:pt>
    <dgm:pt modelId="{541A74B0-B027-4352-985F-11DE3A37A934}" type="pres">
      <dgm:prSet presAssocID="{8EDF861F-D7AD-4A4B-9AF8-A7BAD22E308F}" presName="thickLine" presStyleLbl="alignNode1" presStyleIdx="2" presStyleCnt="8"/>
      <dgm:spPr/>
    </dgm:pt>
    <dgm:pt modelId="{97ABBDF7-1C0D-4C6C-B175-3130850F451C}" type="pres">
      <dgm:prSet presAssocID="{8EDF861F-D7AD-4A4B-9AF8-A7BAD22E308F}" presName="horz1" presStyleCnt="0"/>
      <dgm:spPr/>
    </dgm:pt>
    <dgm:pt modelId="{AAD62DD1-E638-485E-8BFD-B97310EDFECF}" type="pres">
      <dgm:prSet presAssocID="{8EDF861F-D7AD-4A4B-9AF8-A7BAD22E308F}" presName="tx1" presStyleLbl="revTx" presStyleIdx="2" presStyleCnt="8"/>
      <dgm:spPr/>
    </dgm:pt>
    <dgm:pt modelId="{325C4CE2-8C33-4F80-B954-AE12DEA3C9C0}" type="pres">
      <dgm:prSet presAssocID="{8EDF861F-D7AD-4A4B-9AF8-A7BAD22E308F}" presName="vert1" presStyleCnt="0"/>
      <dgm:spPr/>
    </dgm:pt>
    <dgm:pt modelId="{6095C59A-077E-4674-BE05-6A12A304DCB2}" type="pres">
      <dgm:prSet presAssocID="{3AE1DB52-C63B-4797-BA48-FF8C86668B3C}" presName="thickLine" presStyleLbl="alignNode1" presStyleIdx="3" presStyleCnt="8"/>
      <dgm:spPr/>
    </dgm:pt>
    <dgm:pt modelId="{B1EC6BEB-3875-4735-BDDE-2FD0DEA4E7D0}" type="pres">
      <dgm:prSet presAssocID="{3AE1DB52-C63B-4797-BA48-FF8C86668B3C}" presName="horz1" presStyleCnt="0"/>
      <dgm:spPr/>
    </dgm:pt>
    <dgm:pt modelId="{1EF036D9-E3A1-4F66-AE36-04021FEB1147}" type="pres">
      <dgm:prSet presAssocID="{3AE1DB52-C63B-4797-BA48-FF8C86668B3C}" presName="tx1" presStyleLbl="revTx" presStyleIdx="3" presStyleCnt="8"/>
      <dgm:spPr/>
    </dgm:pt>
    <dgm:pt modelId="{086ED42E-EDCC-4A94-8185-080E753A3B38}" type="pres">
      <dgm:prSet presAssocID="{3AE1DB52-C63B-4797-BA48-FF8C86668B3C}" presName="vert1" presStyleCnt="0"/>
      <dgm:spPr/>
    </dgm:pt>
    <dgm:pt modelId="{FB483938-5BBC-48AC-A964-BB7C38D7D379}" type="pres">
      <dgm:prSet presAssocID="{F3EA84E7-FFE3-4D43-899E-9AE677611563}" presName="thickLine" presStyleLbl="alignNode1" presStyleIdx="4" presStyleCnt="8"/>
      <dgm:spPr/>
    </dgm:pt>
    <dgm:pt modelId="{FD4B0693-F43C-4229-9952-D3E9388A70D3}" type="pres">
      <dgm:prSet presAssocID="{F3EA84E7-FFE3-4D43-899E-9AE677611563}" presName="horz1" presStyleCnt="0"/>
      <dgm:spPr/>
    </dgm:pt>
    <dgm:pt modelId="{D725A174-8093-42FF-8DFC-999C9B0E9425}" type="pres">
      <dgm:prSet presAssocID="{F3EA84E7-FFE3-4D43-899E-9AE677611563}" presName="tx1" presStyleLbl="revTx" presStyleIdx="4" presStyleCnt="8"/>
      <dgm:spPr/>
    </dgm:pt>
    <dgm:pt modelId="{50E70170-952D-4B27-BB27-49867255B101}" type="pres">
      <dgm:prSet presAssocID="{F3EA84E7-FFE3-4D43-899E-9AE677611563}" presName="vert1" presStyleCnt="0"/>
      <dgm:spPr/>
    </dgm:pt>
    <dgm:pt modelId="{0F44E952-FEF2-4A60-AD34-605E3EAB4C5B}" type="pres">
      <dgm:prSet presAssocID="{9DA5F0D8-E155-44D7-AF66-CE746829DF02}" presName="thickLine" presStyleLbl="alignNode1" presStyleIdx="5" presStyleCnt="8"/>
      <dgm:spPr/>
    </dgm:pt>
    <dgm:pt modelId="{F89D60B1-FDFE-42F0-A505-DFFE0A9BA271}" type="pres">
      <dgm:prSet presAssocID="{9DA5F0D8-E155-44D7-AF66-CE746829DF02}" presName="horz1" presStyleCnt="0"/>
      <dgm:spPr/>
    </dgm:pt>
    <dgm:pt modelId="{3BBE440D-760E-4CCF-A264-7AAB9593B481}" type="pres">
      <dgm:prSet presAssocID="{9DA5F0D8-E155-44D7-AF66-CE746829DF02}" presName="tx1" presStyleLbl="revTx" presStyleIdx="5" presStyleCnt="8"/>
      <dgm:spPr/>
    </dgm:pt>
    <dgm:pt modelId="{118F9D8F-0442-43A4-9653-389F8DDC72CB}" type="pres">
      <dgm:prSet presAssocID="{9DA5F0D8-E155-44D7-AF66-CE746829DF02}" presName="vert1" presStyleCnt="0"/>
      <dgm:spPr/>
    </dgm:pt>
    <dgm:pt modelId="{1E89FEAB-D1C0-4662-9E14-D04BDA3E7CA7}" type="pres">
      <dgm:prSet presAssocID="{06D870FF-7A47-4305-BBED-D166FD283905}" presName="thickLine" presStyleLbl="alignNode1" presStyleIdx="6" presStyleCnt="8"/>
      <dgm:spPr/>
    </dgm:pt>
    <dgm:pt modelId="{B09ED796-9A63-475E-85B5-0BFD2B7022E8}" type="pres">
      <dgm:prSet presAssocID="{06D870FF-7A47-4305-BBED-D166FD283905}" presName="horz1" presStyleCnt="0"/>
      <dgm:spPr/>
    </dgm:pt>
    <dgm:pt modelId="{9557DAD4-B6CF-43DF-AB53-2A6F333F4873}" type="pres">
      <dgm:prSet presAssocID="{06D870FF-7A47-4305-BBED-D166FD283905}" presName="tx1" presStyleLbl="revTx" presStyleIdx="6" presStyleCnt="8"/>
      <dgm:spPr/>
    </dgm:pt>
    <dgm:pt modelId="{07A1B1E6-7F7A-4831-B6C6-B049629B5277}" type="pres">
      <dgm:prSet presAssocID="{06D870FF-7A47-4305-BBED-D166FD283905}" presName="vert1" presStyleCnt="0"/>
      <dgm:spPr/>
    </dgm:pt>
    <dgm:pt modelId="{A10312C2-346C-483D-9D9B-31975E511903}" type="pres">
      <dgm:prSet presAssocID="{0F5F0528-245D-44EE-B35D-120242CD3DCD}" presName="thickLine" presStyleLbl="alignNode1" presStyleIdx="7" presStyleCnt="8"/>
      <dgm:spPr/>
    </dgm:pt>
    <dgm:pt modelId="{1F1281A6-71E0-4D59-8BB8-0DDDE9D58E46}" type="pres">
      <dgm:prSet presAssocID="{0F5F0528-245D-44EE-B35D-120242CD3DCD}" presName="horz1" presStyleCnt="0"/>
      <dgm:spPr/>
    </dgm:pt>
    <dgm:pt modelId="{962B825B-CD6E-4FB7-ABF1-06C3C6654FCE}" type="pres">
      <dgm:prSet presAssocID="{0F5F0528-245D-44EE-B35D-120242CD3DCD}" presName="tx1" presStyleLbl="revTx" presStyleIdx="7" presStyleCnt="8"/>
      <dgm:spPr/>
    </dgm:pt>
    <dgm:pt modelId="{9568C7D3-206C-4A2E-AA2E-E638F279C892}" type="pres">
      <dgm:prSet presAssocID="{0F5F0528-245D-44EE-B35D-120242CD3DCD}" presName="vert1" presStyleCnt="0"/>
      <dgm:spPr/>
    </dgm:pt>
  </dgm:ptLst>
  <dgm:cxnLst>
    <dgm:cxn modelId="{FF68C700-E1FC-45C1-A223-4748BF9F0DE5}" type="presOf" srcId="{9DA5F0D8-E155-44D7-AF66-CE746829DF02}" destId="{3BBE440D-760E-4CCF-A264-7AAB9593B481}" srcOrd="0" destOrd="0" presId="urn:microsoft.com/office/officeart/2008/layout/LinedList"/>
    <dgm:cxn modelId="{EFCEE306-BDD1-47F3-91C7-C1439BA38D96}" srcId="{225FA76C-A836-491A-A708-38016C269E5B}" destId="{6553DF7F-0E68-40FE-A573-A166EC8A5611}" srcOrd="0" destOrd="0" parTransId="{7C401950-FB02-4AF6-A0B4-76FE066109D1}" sibTransId="{6728790A-2ED0-4FB8-9A05-BFFA07494F64}"/>
    <dgm:cxn modelId="{03922F0E-B8F3-4401-BD62-B6B9EB597DF6}" type="presOf" srcId="{F3EA84E7-FFE3-4D43-899E-9AE677611563}" destId="{D725A174-8093-42FF-8DFC-999C9B0E9425}" srcOrd="0" destOrd="0" presId="urn:microsoft.com/office/officeart/2008/layout/LinedList"/>
    <dgm:cxn modelId="{B8D93825-5F70-4432-84CA-A374ABD62D9A}" type="presOf" srcId="{0F5F0528-245D-44EE-B35D-120242CD3DCD}" destId="{962B825B-CD6E-4FB7-ABF1-06C3C6654FCE}" srcOrd="0" destOrd="0" presId="urn:microsoft.com/office/officeart/2008/layout/LinedList"/>
    <dgm:cxn modelId="{6B57D161-E043-410D-9251-751F4BF803FC}" type="presOf" srcId="{225FA76C-A836-491A-A708-38016C269E5B}" destId="{B2573A2C-005E-4564-85AF-669844865B7C}" srcOrd="0" destOrd="0" presId="urn:microsoft.com/office/officeart/2008/layout/LinedList"/>
    <dgm:cxn modelId="{F944146E-0444-4E79-B860-468F8C3A4D2D}" srcId="{225FA76C-A836-491A-A708-38016C269E5B}" destId="{3AE1DB52-C63B-4797-BA48-FF8C86668B3C}" srcOrd="3" destOrd="0" parTransId="{499693B4-FE93-4ECD-8253-8D8BE7FF08FC}" sibTransId="{993EC002-496C-4357-A860-AA151AFE4451}"/>
    <dgm:cxn modelId="{4F922152-12A7-48BF-9D56-C052FCA23125}" srcId="{225FA76C-A836-491A-A708-38016C269E5B}" destId="{8EDF861F-D7AD-4A4B-9AF8-A7BAD22E308F}" srcOrd="2" destOrd="0" parTransId="{43357335-AEC6-4B7D-A09E-2450DE0D8B17}" sibTransId="{FC433964-222D-4EAE-8D03-4C06AF68BD89}"/>
    <dgm:cxn modelId="{910236B7-5D2D-4163-936C-F9B06E1091BB}" srcId="{225FA76C-A836-491A-A708-38016C269E5B}" destId="{49149630-6578-45B2-BC19-9A67DE157CFD}" srcOrd="1" destOrd="0" parTransId="{C44B76B6-E6FD-4FFE-A3A8-3C061113B80F}" sibTransId="{4C1CF5B4-D329-4D91-BE11-54CC3289E9DF}"/>
    <dgm:cxn modelId="{5B0861CF-4415-437C-AE77-81219F4854BB}" srcId="{225FA76C-A836-491A-A708-38016C269E5B}" destId="{0F5F0528-245D-44EE-B35D-120242CD3DCD}" srcOrd="7" destOrd="0" parTransId="{4E4886A1-AE91-472A-AE79-E822F991F56F}" sibTransId="{E1B6858A-1F9A-4B37-8252-0831591B93EF}"/>
    <dgm:cxn modelId="{EA4DFBDA-746D-4E68-B4EA-4390ECD89E6F}" type="presOf" srcId="{49149630-6578-45B2-BC19-9A67DE157CFD}" destId="{CDAC9F1F-685A-46C0-AA94-45D86CDA1765}" srcOrd="0" destOrd="0" presId="urn:microsoft.com/office/officeart/2008/layout/LinedList"/>
    <dgm:cxn modelId="{6016E8E0-F093-4D3B-830C-18850980D0CA}" type="presOf" srcId="{8EDF861F-D7AD-4A4B-9AF8-A7BAD22E308F}" destId="{AAD62DD1-E638-485E-8BFD-B97310EDFECF}" srcOrd="0" destOrd="0" presId="urn:microsoft.com/office/officeart/2008/layout/LinedList"/>
    <dgm:cxn modelId="{2A043CEE-F6D5-4A6C-996E-C640F57EB8C3}" srcId="{225FA76C-A836-491A-A708-38016C269E5B}" destId="{9DA5F0D8-E155-44D7-AF66-CE746829DF02}" srcOrd="5" destOrd="0" parTransId="{3BEE48A1-71CE-476E-B18F-48F953BE7906}" sibTransId="{26ECAB44-D41C-4DA8-867B-9B9BD36DF780}"/>
    <dgm:cxn modelId="{3AB4FEF0-66A6-4102-9B66-34DA4FD328DA}" srcId="{225FA76C-A836-491A-A708-38016C269E5B}" destId="{F3EA84E7-FFE3-4D43-899E-9AE677611563}" srcOrd="4" destOrd="0" parTransId="{3DD24E9F-3B88-44B7-AC3C-457D1883B62F}" sibTransId="{46784BD8-0281-4DE3-80CA-9E29896D39EC}"/>
    <dgm:cxn modelId="{94D927F1-6737-4FB5-8F54-A09400E33710}" type="presOf" srcId="{06D870FF-7A47-4305-BBED-D166FD283905}" destId="{9557DAD4-B6CF-43DF-AB53-2A6F333F4873}" srcOrd="0" destOrd="0" presId="urn:microsoft.com/office/officeart/2008/layout/LinedList"/>
    <dgm:cxn modelId="{0BBF41F8-851E-487A-9DE0-A937E97A5EDF}" type="presOf" srcId="{3AE1DB52-C63B-4797-BA48-FF8C86668B3C}" destId="{1EF036D9-E3A1-4F66-AE36-04021FEB1147}" srcOrd="0" destOrd="0" presId="urn:microsoft.com/office/officeart/2008/layout/LinedList"/>
    <dgm:cxn modelId="{13262CFA-DE12-427B-9E8D-91E13B4700DE}" type="presOf" srcId="{6553DF7F-0E68-40FE-A573-A166EC8A5611}" destId="{8FD538F0-0165-4EA2-9243-EC8E2BD0DE68}" srcOrd="0" destOrd="0" presId="urn:microsoft.com/office/officeart/2008/layout/LinedList"/>
    <dgm:cxn modelId="{997FDAFE-055E-4826-9FC9-5DFF63638CC3}" srcId="{225FA76C-A836-491A-A708-38016C269E5B}" destId="{06D870FF-7A47-4305-BBED-D166FD283905}" srcOrd="6" destOrd="0" parTransId="{B1212C62-EE25-4440-998B-2A0E06A359C8}" sibTransId="{7EB87C66-F04A-484A-AD8D-58E70A0EADDA}"/>
    <dgm:cxn modelId="{B76404FA-A0CC-40AD-9650-C3B655950079}" type="presParOf" srcId="{B2573A2C-005E-4564-85AF-669844865B7C}" destId="{66C77F18-7732-452C-BC3F-93FB63958DBD}" srcOrd="0" destOrd="0" presId="urn:microsoft.com/office/officeart/2008/layout/LinedList"/>
    <dgm:cxn modelId="{4FD2B69F-56CC-4E30-8188-D3AFE31561B7}" type="presParOf" srcId="{B2573A2C-005E-4564-85AF-669844865B7C}" destId="{CE939B5A-303C-4907-AEF8-26D9DB16C537}" srcOrd="1" destOrd="0" presId="urn:microsoft.com/office/officeart/2008/layout/LinedList"/>
    <dgm:cxn modelId="{3FE770D6-76AB-4C8E-93A8-70D9A6A2B96F}" type="presParOf" srcId="{CE939B5A-303C-4907-AEF8-26D9DB16C537}" destId="{8FD538F0-0165-4EA2-9243-EC8E2BD0DE68}" srcOrd="0" destOrd="0" presId="urn:microsoft.com/office/officeart/2008/layout/LinedList"/>
    <dgm:cxn modelId="{FD0BD795-77A4-4861-9FC3-B3ACBE7D986C}" type="presParOf" srcId="{CE939B5A-303C-4907-AEF8-26D9DB16C537}" destId="{2786DF3B-E9FA-4B26-92D9-6822A838E4EE}" srcOrd="1" destOrd="0" presId="urn:microsoft.com/office/officeart/2008/layout/LinedList"/>
    <dgm:cxn modelId="{43E0025C-D8A1-4941-AC7D-7C42BDC26CCD}" type="presParOf" srcId="{B2573A2C-005E-4564-85AF-669844865B7C}" destId="{682B9491-7599-408D-A145-1F0E727DBA92}" srcOrd="2" destOrd="0" presId="urn:microsoft.com/office/officeart/2008/layout/LinedList"/>
    <dgm:cxn modelId="{F57D65C1-3BF6-40C0-B143-7DEFF2D785E8}" type="presParOf" srcId="{B2573A2C-005E-4564-85AF-669844865B7C}" destId="{26E11E3C-AC6C-44E7-A256-06E010A77FEB}" srcOrd="3" destOrd="0" presId="urn:microsoft.com/office/officeart/2008/layout/LinedList"/>
    <dgm:cxn modelId="{396387A4-D580-4C10-934B-48CEC7A004AE}" type="presParOf" srcId="{26E11E3C-AC6C-44E7-A256-06E010A77FEB}" destId="{CDAC9F1F-685A-46C0-AA94-45D86CDA1765}" srcOrd="0" destOrd="0" presId="urn:microsoft.com/office/officeart/2008/layout/LinedList"/>
    <dgm:cxn modelId="{2B700197-73F0-4100-90D2-AF95BE97203B}" type="presParOf" srcId="{26E11E3C-AC6C-44E7-A256-06E010A77FEB}" destId="{ABB9D0D0-C789-4547-BBC1-680228631907}" srcOrd="1" destOrd="0" presId="urn:microsoft.com/office/officeart/2008/layout/LinedList"/>
    <dgm:cxn modelId="{45DC6E4E-4CB0-4420-BA94-E4B693CBF15D}" type="presParOf" srcId="{B2573A2C-005E-4564-85AF-669844865B7C}" destId="{541A74B0-B027-4352-985F-11DE3A37A934}" srcOrd="4" destOrd="0" presId="urn:microsoft.com/office/officeart/2008/layout/LinedList"/>
    <dgm:cxn modelId="{8BFF773F-BB0D-4E0D-8909-37A56A2F5B2E}" type="presParOf" srcId="{B2573A2C-005E-4564-85AF-669844865B7C}" destId="{97ABBDF7-1C0D-4C6C-B175-3130850F451C}" srcOrd="5" destOrd="0" presId="urn:microsoft.com/office/officeart/2008/layout/LinedList"/>
    <dgm:cxn modelId="{AC198C7D-8F81-4F83-9005-EBD252933230}" type="presParOf" srcId="{97ABBDF7-1C0D-4C6C-B175-3130850F451C}" destId="{AAD62DD1-E638-485E-8BFD-B97310EDFECF}" srcOrd="0" destOrd="0" presId="urn:microsoft.com/office/officeart/2008/layout/LinedList"/>
    <dgm:cxn modelId="{00737F79-1F3A-4F7F-A66E-63063F4E8D13}" type="presParOf" srcId="{97ABBDF7-1C0D-4C6C-B175-3130850F451C}" destId="{325C4CE2-8C33-4F80-B954-AE12DEA3C9C0}" srcOrd="1" destOrd="0" presId="urn:microsoft.com/office/officeart/2008/layout/LinedList"/>
    <dgm:cxn modelId="{F72A7826-C744-4E8C-87F5-B00DAB228E4F}" type="presParOf" srcId="{B2573A2C-005E-4564-85AF-669844865B7C}" destId="{6095C59A-077E-4674-BE05-6A12A304DCB2}" srcOrd="6" destOrd="0" presId="urn:microsoft.com/office/officeart/2008/layout/LinedList"/>
    <dgm:cxn modelId="{625D867E-DF0C-458E-B52A-DA03BBF833F3}" type="presParOf" srcId="{B2573A2C-005E-4564-85AF-669844865B7C}" destId="{B1EC6BEB-3875-4735-BDDE-2FD0DEA4E7D0}" srcOrd="7" destOrd="0" presId="urn:microsoft.com/office/officeart/2008/layout/LinedList"/>
    <dgm:cxn modelId="{1F539F81-4DDC-42AE-B8A9-9F9B691B4590}" type="presParOf" srcId="{B1EC6BEB-3875-4735-BDDE-2FD0DEA4E7D0}" destId="{1EF036D9-E3A1-4F66-AE36-04021FEB1147}" srcOrd="0" destOrd="0" presId="urn:microsoft.com/office/officeart/2008/layout/LinedList"/>
    <dgm:cxn modelId="{1DC20140-9392-4190-9EB5-F841DF43E0BF}" type="presParOf" srcId="{B1EC6BEB-3875-4735-BDDE-2FD0DEA4E7D0}" destId="{086ED42E-EDCC-4A94-8185-080E753A3B38}" srcOrd="1" destOrd="0" presId="urn:microsoft.com/office/officeart/2008/layout/LinedList"/>
    <dgm:cxn modelId="{EAC39751-69FB-400B-9720-E8F4B855ABF6}" type="presParOf" srcId="{B2573A2C-005E-4564-85AF-669844865B7C}" destId="{FB483938-5BBC-48AC-A964-BB7C38D7D379}" srcOrd="8" destOrd="0" presId="urn:microsoft.com/office/officeart/2008/layout/LinedList"/>
    <dgm:cxn modelId="{496B0D79-C820-461A-BC84-3214CACDD9EB}" type="presParOf" srcId="{B2573A2C-005E-4564-85AF-669844865B7C}" destId="{FD4B0693-F43C-4229-9952-D3E9388A70D3}" srcOrd="9" destOrd="0" presId="urn:microsoft.com/office/officeart/2008/layout/LinedList"/>
    <dgm:cxn modelId="{DD95DABB-B103-4623-A975-825B6FB6FB34}" type="presParOf" srcId="{FD4B0693-F43C-4229-9952-D3E9388A70D3}" destId="{D725A174-8093-42FF-8DFC-999C9B0E9425}" srcOrd="0" destOrd="0" presId="urn:microsoft.com/office/officeart/2008/layout/LinedList"/>
    <dgm:cxn modelId="{75EF5441-767D-4846-A12F-45F724787074}" type="presParOf" srcId="{FD4B0693-F43C-4229-9952-D3E9388A70D3}" destId="{50E70170-952D-4B27-BB27-49867255B101}" srcOrd="1" destOrd="0" presId="urn:microsoft.com/office/officeart/2008/layout/LinedList"/>
    <dgm:cxn modelId="{19D9838D-53F8-4DB0-99A6-ADDE25B22C2D}" type="presParOf" srcId="{B2573A2C-005E-4564-85AF-669844865B7C}" destId="{0F44E952-FEF2-4A60-AD34-605E3EAB4C5B}" srcOrd="10" destOrd="0" presId="urn:microsoft.com/office/officeart/2008/layout/LinedList"/>
    <dgm:cxn modelId="{35F7B40E-3526-493A-AFEA-554EC0BDE527}" type="presParOf" srcId="{B2573A2C-005E-4564-85AF-669844865B7C}" destId="{F89D60B1-FDFE-42F0-A505-DFFE0A9BA271}" srcOrd="11" destOrd="0" presId="urn:microsoft.com/office/officeart/2008/layout/LinedList"/>
    <dgm:cxn modelId="{54C3BA4A-5B41-4C01-B9A4-B303FF0F3CA3}" type="presParOf" srcId="{F89D60B1-FDFE-42F0-A505-DFFE0A9BA271}" destId="{3BBE440D-760E-4CCF-A264-7AAB9593B481}" srcOrd="0" destOrd="0" presId="urn:microsoft.com/office/officeart/2008/layout/LinedList"/>
    <dgm:cxn modelId="{0D3CABEF-56C4-441C-9091-A12C5214DC97}" type="presParOf" srcId="{F89D60B1-FDFE-42F0-A505-DFFE0A9BA271}" destId="{118F9D8F-0442-43A4-9653-389F8DDC72CB}" srcOrd="1" destOrd="0" presId="urn:microsoft.com/office/officeart/2008/layout/LinedList"/>
    <dgm:cxn modelId="{ECA8430F-B550-4BB3-A2A4-EF3D87AE8401}" type="presParOf" srcId="{B2573A2C-005E-4564-85AF-669844865B7C}" destId="{1E89FEAB-D1C0-4662-9E14-D04BDA3E7CA7}" srcOrd="12" destOrd="0" presId="urn:microsoft.com/office/officeart/2008/layout/LinedList"/>
    <dgm:cxn modelId="{C4E0A37B-863F-4435-8B41-A68CE4ABF9BF}" type="presParOf" srcId="{B2573A2C-005E-4564-85AF-669844865B7C}" destId="{B09ED796-9A63-475E-85B5-0BFD2B7022E8}" srcOrd="13" destOrd="0" presId="urn:microsoft.com/office/officeart/2008/layout/LinedList"/>
    <dgm:cxn modelId="{E795D2D8-13BE-40BC-9F79-1D1F48FDF39A}" type="presParOf" srcId="{B09ED796-9A63-475E-85B5-0BFD2B7022E8}" destId="{9557DAD4-B6CF-43DF-AB53-2A6F333F4873}" srcOrd="0" destOrd="0" presId="urn:microsoft.com/office/officeart/2008/layout/LinedList"/>
    <dgm:cxn modelId="{31657487-830F-4E95-9C28-F78507E0EAE3}" type="presParOf" srcId="{B09ED796-9A63-475E-85B5-0BFD2B7022E8}" destId="{07A1B1E6-7F7A-4831-B6C6-B049629B5277}" srcOrd="1" destOrd="0" presId="urn:microsoft.com/office/officeart/2008/layout/LinedList"/>
    <dgm:cxn modelId="{0E0C88E0-120B-4940-8941-1B6B7DBE610C}" type="presParOf" srcId="{B2573A2C-005E-4564-85AF-669844865B7C}" destId="{A10312C2-346C-483D-9D9B-31975E511903}" srcOrd="14" destOrd="0" presId="urn:microsoft.com/office/officeart/2008/layout/LinedList"/>
    <dgm:cxn modelId="{5FA5EA6F-C268-4DB3-9C17-6AA42F9C9D64}" type="presParOf" srcId="{B2573A2C-005E-4564-85AF-669844865B7C}" destId="{1F1281A6-71E0-4D59-8BB8-0DDDE9D58E46}" srcOrd="15" destOrd="0" presId="urn:microsoft.com/office/officeart/2008/layout/LinedList"/>
    <dgm:cxn modelId="{10C74E14-B908-4E9C-9C30-858D3800280D}" type="presParOf" srcId="{1F1281A6-71E0-4D59-8BB8-0DDDE9D58E46}" destId="{962B825B-CD6E-4FB7-ABF1-06C3C6654FCE}" srcOrd="0" destOrd="0" presId="urn:microsoft.com/office/officeart/2008/layout/LinedList"/>
    <dgm:cxn modelId="{8548B844-942E-468A-B469-B2BAA450EED4}" type="presParOf" srcId="{1F1281A6-71E0-4D59-8BB8-0DDDE9D58E46}" destId="{9568C7D3-206C-4A2E-AA2E-E638F279C8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86DFE6-DDF4-4C4F-A7E6-B3D3A92BD00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A218711-A151-4655-B48D-FC3275586AC9}">
      <dgm:prSet/>
      <dgm:spPr/>
      <dgm:t>
        <a:bodyPr/>
        <a:lstStyle/>
        <a:p>
          <a:r>
            <a:rPr lang="is-IS"/>
            <a:t>Verkjasaga</a:t>
          </a:r>
          <a:endParaRPr lang="en-US"/>
        </a:p>
      </dgm:t>
    </dgm:pt>
    <dgm:pt modelId="{D91483A0-7972-4A6E-A585-20A62579D2A5}" type="parTrans" cxnId="{2A1E4188-1084-418A-B5F3-703DD21C9D77}">
      <dgm:prSet/>
      <dgm:spPr/>
      <dgm:t>
        <a:bodyPr/>
        <a:lstStyle/>
        <a:p>
          <a:endParaRPr lang="en-US"/>
        </a:p>
      </dgm:t>
    </dgm:pt>
    <dgm:pt modelId="{ACF12F88-8133-4AD9-B0DA-2A42D9D06824}" type="sibTrans" cxnId="{2A1E4188-1084-418A-B5F3-703DD21C9D77}">
      <dgm:prSet/>
      <dgm:spPr/>
      <dgm:t>
        <a:bodyPr/>
        <a:lstStyle/>
        <a:p>
          <a:endParaRPr lang="en-US"/>
        </a:p>
      </dgm:t>
    </dgm:pt>
    <dgm:pt modelId="{0C5B93FC-520C-4641-8BCF-F27C40769C5B}">
      <dgm:prSet/>
      <dgm:spPr/>
      <dgm:t>
        <a:bodyPr/>
        <a:lstStyle/>
        <a:p>
          <a:r>
            <a:rPr lang="is-IS"/>
            <a:t>Verkjakvarðar – NRS- VAS</a:t>
          </a:r>
          <a:endParaRPr lang="en-US"/>
        </a:p>
      </dgm:t>
    </dgm:pt>
    <dgm:pt modelId="{2AD33B54-C5EF-43C6-B8B7-03E115AEF12B}" type="parTrans" cxnId="{F1D23723-12C7-41E2-B96E-A9269AC03C2B}">
      <dgm:prSet/>
      <dgm:spPr/>
      <dgm:t>
        <a:bodyPr/>
        <a:lstStyle/>
        <a:p>
          <a:endParaRPr lang="en-US"/>
        </a:p>
      </dgm:t>
    </dgm:pt>
    <dgm:pt modelId="{6679C5FA-BF18-4E85-8AD8-1B870B2AA9FA}" type="sibTrans" cxnId="{F1D23723-12C7-41E2-B96E-A9269AC03C2B}">
      <dgm:prSet/>
      <dgm:spPr/>
      <dgm:t>
        <a:bodyPr/>
        <a:lstStyle/>
        <a:p>
          <a:endParaRPr lang="en-US"/>
        </a:p>
      </dgm:t>
    </dgm:pt>
    <dgm:pt modelId="{FCE91134-37D5-44A4-99D5-E66970858F42}">
      <dgm:prSet/>
      <dgm:spPr/>
      <dgm:t>
        <a:bodyPr/>
        <a:lstStyle/>
        <a:p>
          <a:r>
            <a:rPr lang="is-IS"/>
            <a:t>Fagfólk getur metið út frá: </a:t>
          </a:r>
          <a:endParaRPr lang="en-US"/>
        </a:p>
      </dgm:t>
    </dgm:pt>
    <dgm:pt modelId="{455A4AAB-CA86-45F0-AE47-19FA24B657F2}" type="parTrans" cxnId="{559266ED-EA5A-4BBE-973D-167DE3C99C17}">
      <dgm:prSet/>
      <dgm:spPr/>
      <dgm:t>
        <a:bodyPr/>
        <a:lstStyle/>
        <a:p>
          <a:endParaRPr lang="en-US"/>
        </a:p>
      </dgm:t>
    </dgm:pt>
    <dgm:pt modelId="{31071F01-404C-45C2-88BC-E1515E9A6B95}" type="sibTrans" cxnId="{559266ED-EA5A-4BBE-973D-167DE3C99C17}">
      <dgm:prSet/>
      <dgm:spPr/>
      <dgm:t>
        <a:bodyPr/>
        <a:lstStyle/>
        <a:p>
          <a:endParaRPr lang="en-US"/>
        </a:p>
      </dgm:t>
    </dgm:pt>
    <dgm:pt modelId="{45DB5B13-BE6B-4784-9A37-1BD6B0AE57CA}">
      <dgm:prSet/>
      <dgm:spPr/>
      <dgm:t>
        <a:bodyPr/>
        <a:lstStyle/>
        <a:p>
          <a:r>
            <a:rPr lang="is-IS"/>
            <a:t>Líkamlegum merkjum</a:t>
          </a:r>
          <a:endParaRPr lang="en-US"/>
        </a:p>
      </dgm:t>
    </dgm:pt>
    <dgm:pt modelId="{8553DAA9-42EF-478C-BC69-95B9E9155751}" type="parTrans" cxnId="{9A9F82BC-376C-4B08-B6E9-3936692EF9AF}">
      <dgm:prSet/>
      <dgm:spPr/>
      <dgm:t>
        <a:bodyPr/>
        <a:lstStyle/>
        <a:p>
          <a:endParaRPr lang="en-US"/>
        </a:p>
      </dgm:t>
    </dgm:pt>
    <dgm:pt modelId="{E986E340-2765-4399-AD58-B4A556A79746}" type="sibTrans" cxnId="{9A9F82BC-376C-4B08-B6E9-3936692EF9AF}">
      <dgm:prSet/>
      <dgm:spPr/>
      <dgm:t>
        <a:bodyPr/>
        <a:lstStyle/>
        <a:p>
          <a:endParaRPr lang="en-US"/>
        </a:p>
      </dgm:t>
    </dgm:pt>
    <dgm:pt modelId="{F4FD40FC-5A60-48B0-BFFF-6721299540A3}">
      <dgm:prSet/>
      <dgm:spPr/>
      <dgm:t>
        <a:bodyPr/>
        <a:lstStyle/>
        <a:p>
          <a:r>
            <a:rPr lang="is-IS"/>
            <a:t>Viðbrögðum einstaklingsins t.d. við hreyfingu</a:t>
          </a:r>
          <a:endParaRPr lang="en-US"/>
        </a:p>
      </dgm:t>
    </dgm:pt>
    <dgm:pt modelId="{B323E0E9-EDBF-4A98-AF5B-342E8BC78046}" type="parTrans" cxnId="{D2970ADF-612D-4412-87A9-648BBF8FD659}">
      <dgm:prSet/>
      <dgm:spPr/>
      <dgm:t>
        <a:bodyPr/>
        <a:lstStyle/>
        <a:p>
          <a:endParaRPr lang="en-US"/>
        </a:p>
      </dgm:t>
    </dgm:pt>
    <dgm:pt modelId="{EA84C476-3A3D-4E25-83CF-B90B722B5CE0}" type="sibTrans" cxnId="{D2970ADF-612D-4412-87A9-648BBF8FD659}">
      <dgm:prSet/>
      <dgm:spPr/>
      <dgm:t>
        <a:bodyPr/>
        <a:lstStyle/>
        <a:p>
          <a:endParaRPr lang="en-US"/>
        </a:p>
      </dgm:t>
    </dgm:pt>
    <dgm:pt modelId="{0A2EE810-3AF1-4F2B-975B-A472AA5584DD}">
      <dgm:prSet/>
      <dgm:spPr/>
      <dgm:t>
        <a:bodyPr/>
        <a:lstStyle/>
        <a:p>
          <a:r>
            <a:rPr lang="is-IS"/>
            <a:t>Hegðun</a:t>
          </a:r>
          <a:endParaRPr lang="en-US"/>
        </a:p>
      </dgm:t>
    </dgm:pt>
    <dgm:pt modelId="{8C734F39-907B-4E66-87CE-6F94193E8A44}" type="parTrans" cxnId="{8AB504E3-53DE-4950-9DFF-A61BB329825D}">
      <dgm:prSet/>
      <dgm:spPr/>
      <dgm:t>
        <a:bodyPr/>
        <a:lstStyle/>
        <a:p>
          <a:endParaRPr lang="en-US"/>
        </a:p>
      </dgm:t>
    </dgm:pt>
    <dgm:pt modelId="{9A33651D-B66C-4FA4-AFC6-975C4B5A1DFC}" type="sibTrans" cxnId="{8AB504E3-53DE-4950-9DFF-A61BB329825D}">
      <dgm:prSet/>
      <dgm:spPr/>
      <dgm:t>
        <a:bodyPr/>
        <a:lstStyle/>
        <a:p>
          <a:endParaRPr lang="en-US"/>
        </a:p>
      </dgm:t>
    </dgm:pt>
    <dgm:pt modelId="{1411CFE4-63DB-4981-9FDF-C434F1326F9B}">
      <dgm:prSet/>
      <dgm:spPr/>
      <dgm:t>
        <a:bodyPr/>
        <a:lstStyle/>
        <a:p>
          <a:r>
            <a:rPr lang="is-IS"/>
            <a:t>Fasi</a:t>
          </a:r>
          <a:endParaRPr lang="en-US"/>
        </a:p>
      </dgm:t>
    </dgm:pt>
    <dgm:pt modelId="{A85F1C70-62CB-4C3F-9283-D33EFF6EF4F1}" type="parTrans" cxnId="{4E4E40E6-E594-4A8B-984E-2BBD609B9A11}">
      <dgm:prSet/>
      <dgm:spPr/>
      <dgm:t>
        <a:bodyPr/>
        <a:lstStyle/>
        <a:p>
          <a:endParaRPr lang="en-US"/>
        </a:p>
      </dgm:t>
    </dgm:pt>
    <dgm:pt modelId="{26FC6B06-DC8F-4B4B-B72E-A6743E5A5716}" type="sibTrans" cxnId="{4E4E40E6-E594-4A8B-984E-2BBD609B9A11}">
      <dgm:prSet/>
      <dgm:spPr/>
      <dgm:t>
        <a:bodyPr/>
        <a:lstStyle/>
        <a:p>
          <a:endParaRPr lang="en-US"/>
        </a:p>
      </dgm:t>
    </dgm:pt>
    <dgm:pt modelId="{1D908A5E-1B97-4215-AD4C-BFFDE1C4B89E}" type="pres">
      <dgm:prSet presAssocID="{2786DFE6-DDF4-4C4F-A7E6-B3D3A92BD00C}" presName="linear" presStyleCnt="0">
        <dgm:presLayoutVars>
          <dgm:dir/>
          <dgm:animLvl val="lvl"/>
          <dgm:resizeHandles val="exact"/>
        </dgm:presLayoutVars>
      </dgm:prSet>
      <dgm:spPr/>
    </dgm:pt>
    <dgm:pt modelId="{BBAD2C0C-F00A-44AC-A080-97456F9B447D}" type="pres">
      <dgm:prSet presAssocID="{0A218711-A151-4655-B48D-FC3275586AC9}" presName="parentLin" presStyleCnt="0"/>
      <dgm:spPr/>
    </dgm:pt>
    <dgm:pt modelId="{83BB2E9A-7C52-4B40-BB43-53631B745921}" type="pres">
      <dgm:prSet presAssocID="{0A218711-A151-4655-B48D-FC3275586AC9}" presName="parentLeftMargin" presStyleLbl="node1" presStyleIdx="0" presStyleCnt="3"/>
      <dgm:spPr/>
    </dgm:pt>
    <dgm:pt modelId="{EA95D5BE-3C8F-4A80-ADDC-BC1BA11C581A}" type="pres">
      <dgm:prSet presAssocID="{0A218711-A151-4655-B48D-FC3275586AC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9102AA-687F-4828-A32D-206D79D7FBEF}" type="pres">
      <dgm:prSet presAssocID="{0A218711-A151-4655-B48D-FC3275586AC9}" presName="negativeSpace" presStyleCnt="0"/>
      <dgm:spPr/>
    </dgm:pt>
    <dgm:pt modelId="{304E82AC-AB99-4DDD-BE85-E34BEF34D5B3}" type="pres">
      <dgm:prSet presAssocID="{0A218711-A151-4655-B48D-FC3275586AC9}" presName="childText" presStyleLbl="conFgAcc1" presStyleIdx="0" presStyleCnt="3">
        <dgm:presLayoutVars>
          <dgm:bulletEnabled val="1"/>
        </dgm:presLayoutVars>
      </dgm:prSet>
      <dgm:spPr/>
    </dgm:pt>
    <dgm:pt modelId="{4C38D04A-5777-4102-9BE8-CE9B5489079F}" type="pres">
      <dgm:prSet presAssocID="{ACF12F88-8133-4AD9-B0DA-2A42D9D06824}" presName="spaceBetweenRectangles" presStyleCnt="0"/>
      <dgm:spPr/>
    </dgm:pt>
    <dgm:pt modelId="{9426F526-37FF-49F9-95F0-072F35422D1A}" type="pres">
      <dgm:prSet presAssocID="{0C5B93FC-520C-4641-8BCF-F27C40769C5B}" presName="parentLin" presStyleCnt="0"/>
      <dgm:spPr/>
    </dgm:pt>
    <dgm:pt modelId="{1E30E030-B645-46CE-A2F0-C0FDBD538D82}" type="pres">
      <dgm:prSet presAssocID="{0C5B93FC-520C-4641-8BCF-F27C40769C5B}" presName="parentLeftMargin" presStyleLbl="node1" presStyleIdx="0" presStyleCnt="3"/>
      <dgm:spPr/>
    </dgm:pt>
    <dgm:pt modelId="{09D80D60-CDE5-4105-A719-616CF345869E}" type="pres">
      <dgm:prSet presAssocID="{0C5B93FC-520C-4641-8BCF-F27C40769C5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1A50CB-005E-49A9-84D7-F7D58F585A6C}" type="pres">
      <dgm:prSet presAssocID="{0C5B93FC-520C-4641-8BCF-F27C40769C5B}" presName="negativeSpace" presStyleCnt="0"/>
      <dgm:spPr/>
    </dgm:pt>
    <dgm:pt modelId="{AC7C4532-CE05-457F-A8D0-23188354F201}" type="pres">
      <dgm:prSet presAssocID="{0C5B93FC-520C-4641-8BCF-F27C40769C5B}" presName="childText" presStyleLbl="conFgAcc1" presStyleIdx="1" presStyleCnt="3">
        <dgm:presLayoutVars>
          <dgm:bulletEnabled val="1"/>
        </dgm:presLayoutVars>
      </dgm:prSet>
      <dgm:spPr/>
    </dgm:pt>
    <dgm:pt modelId="{177FDA77-CF1C-4A6C-B035-9594573510A2}" type="pres">
      <dgm:prSet presAssocID="{6679C5FA-BF18-4E85-8AD8-1B870B2AA9FA}" presName="spaceBetweenRectangles" presStyleCnt="0"/>
      <dgm:spPr/>
    </dgm:pt>
    <dgm:pt modelId="{CC6BBA48-7D8D-4AC0-9B8A-E72275A737C7}" type="pres">
      <dgm:prSet presAssocID="{FCE91134-37D5-44A4-99D5-E66970858F42}" presName="parentLin" presStyleCnt="0"/>
      <dgm:spPr/>
    </dgm:pt>
    <dgm:pt modelId="{59B08DE2-E339-4831-8A76-279146F42A29}" type="pres">
      <dgm:prSet presAssocID="{FCE91134-37D5-44A4-99D5-E66970858F42}" presName="parentLeftMargin" presStyleLbl="node1" presStyleIdx="1" presStyleCnt="3"/>
      <dgm:spPr/>
    </dgm:pt>
    <dgm:pt modelId="{CA110350-85A3-49C6-A9FC-EBCDACDC03C7}" type="pres">
      <dgm:prSet presAssocID="{FCE91134-37D5-44A4-99D5-E66970858F4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3226AEB-BA7C-4A96-9076-D90633193EA0}" type="pres">
      <dgm:prSet presAssocID="{FCE91134-37D5-44A4-99D5-E66970858F42}" presName="negativeSpace" presStyleCnt="0"/>
      <dgm:spPr/>
    </dgm:pt>
    <dgm:pt modelId="{2C20631B-CF05-4F67-912F-7ADCF5A9D873}" type="pres">
      <dgm:prSet presAssocID="{FCE91134-37D5-44A4-99D5-E66970858F4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AE0830A-3649-49A5-ABC2-B6FCCFE1CE2B}" type="presOf" srcId="{0A2EE810-3AF1-4F2B-975B-A472AA5584DD}" destId="{2C20631B-CF05-4F67-912F-7ADCF5A9D873}" srcOrd="0" destOrd="2" presId="urn:microsoft.com/office/officeart/2005/8/layout/list1"/>
    <dgm:cxn modelId="{F1D23723-12C7-41E2-B96E-A9269AC03C2B}" srcId="{2786DFE6-DDF4-4C4F-A7E6-B3D3A92BD00C}" destId="{0C5B93FC-520C-4641-8BCF-F27C40769C5B}" srcOrd="1" destOrd="0" parTransId="{2AD33B54-C5EF-43C6-B8B7-03E115AEF12B}" sibTransId="{6679C5FA-BF18-4E85-8AD8-1B870B2AA9FA}"/>
    <dgm:cxn modelId="{EC25622F-D27F-4431-8C76-FC8ACA61BD9D}" type="presOf" srcId="{FCE91134-37D5-44A4-99D5-E66970858F42}" destId="{59B08DE2-E339-4831-8A76-279146F42A29}" srcOrd="0" destOrd="0" presId="urn:microsoft.com/office/officeart/2005/8/layout/list1"/>
    <dgm:cxn modelId="{D3144A3A-D200-4B87-A8A6-0B9C764542AC}" type="presOf" srcId="{0A218711-A151-4655-B48D-FC3275586AC9}" destId="{83BB2E9A-7C52-4B40-BB43-53631B745921}" srcOrd="0" destOrd="0" presId="urn:microsoft.com/office/officeart/2005/8/layout/list1"/>
    <dgm:cxn modelId="{2CE40E73-A430-426B-B382-0319BACBBAB2}" type="presOf" srcId="{1411CFE4-63DB-4981-9FDF-C434F1326F9B}" destId="{2C20631B-CF05-4F67-912F-7ADCF5A9D873}" srcOrd="0" destOrd="3" presId="urn:microsoft.com/office/officeart/2005/8/layout/list1"/>
    <dgm:cxn modelId="{B429D67B-C797-4776-9913-555BFFB5121F}" type="presOf" srcId="{2786DFE6-DDF4-4C4F-A7E6-B3D3A92BD00C}" destId="{1D908A5E-1B97-4215-AD4C-BFFDE1C4B89E}" srcOrd="0" destOrd="0" presId="urn:microsoft.com/office/officeart/2005/8/layout/list1"/>
    <dgm:cxn modelId="{2A1E4188-1084-418A-B5F3-703DD21C9D77}" srcId="{2786DFE6-DDF4-4C4F-A7E6-B3D3A92BD00C}" destId="{0A218711-A151-4655-B48D-FC3275586AC9}" srcOrd="0" destOrd="0" parTransId="{D91483A0-7972-4A6E-A585-20A62579D2A5}" sibTransId="{ACF12F88-8133-4AD9-B0DA-2A42D9D06824}"/>
    <dgm:cxn modelId="{DA307F88-D08F-4890-B61A-416862C37620}" type="presOf" srcId="{0A218711-A151-4655-B48D-FC3275586AC9}" destId="{EA95D5BE-3C8F-4A80-ADDC-BC1BA11C581A}" srcOrd="1" destOrd="0" presId="urn:microsoft.com/office/officeart/2005/8/layout/list1"/>
    <dgm:cxn modelId="{F6E066A5-4F67-451A-873B-40FE616D1534}" type="presOf" srcId="{FCE91134-37D5-44A4-99D5-E66970858F42}" destId="{CA110350-85A3-49C6-A9FC-EBCDACDC03C7}" srcOrd="1" destOrd="0" presId="urn:microsoft.com/office/officeart/2005/8/layout/list1"/>
    <dgm:cxn modelId="{A4CF49B6-548B-4AED-9629-420090297BAE}" type="presOf" srcId="{45DB5B13-BE6B-4784-9A37-1BD6B0AE57CA}" destId="{2C20631B-CF05-4F67-912F-7ADCF5A9D873}" srcOrd="0" destOrd="0" presId="urn:microsoft.com/office/officeart/2005/8/layout/list1"/>
    <dgm:cxn modelId="{9A9F82BC-376C-4B08-B6E9-3936692EF9AF}" srcId="{FCE91134-37D5-44A4-99D5-E66970858F42}" destId="{45DB5B13-BE6B-4784-9A37-1BD6B0AE57CA}" srcOrd="0" destOrd="0" parTransId="{8553DAA9-42EF-478C-BC69-95B9E9155751}" sibTransId="{E986E340-2765-4399-AD58-B4A556A79746}"/>
    <dgm:cxn modelId="{7FF737CA-C04F-4458-9652-99A3398E5C27}" type="presOf" srcId="{0C5B93FC-520C-4641-8BCF-F27C40769C5B}" destId="{09D80D60-CDE5-4105-A719-616CF345869E}" srcOrd="1" destOrd="0" presId="urn:microsoft.com/office/officeart/2005/8/layout/list1"/>
    <dgm:cxn modelId="{9E8377DD-8FEC-43B9-BD30-BF0DF35BBDFE}" type="presOf" srcId="{0C5B93FC-520C-4641-8BCF-F27C40769C5B}" destId="{1E30E030-B645-46CE-A2F0-C0FDBD538D82}" srcOrd="0" destOrd="0" presId="urn:microsoft.com/office/officeart/2005/8/layout/list1"/>
    <dgm:cxn modelId="{D2970ADF-612D-4412-87A9-648BBF8FD659}" srcId="{FCE91134-37D5-44A4-99D5-E66970858F42}" destId="{F4FD40FC-5A60-48B0-BFFF-6721299540A3}" srcOrd="1" destOrd="0" parTransId="{B323E0E9-EDBF-4A98-AF5B-342E8BC78046}" sibTransId="{EA84C476-3A3D-4E25-83CF-B90B722B5CE0}"/>
    <dgm:cxn modelId="{8AB504E3-53DE-4950-9DFF-A61BB329825D}" srcId="{FCE91134-37D5-44A4-99D5-E66970858F42}" destId="{0A2EE810-3AF1-4F2B-975B-A472AA5584DD}" srcOrd="2" destOrd="0" parTransId="{8C734F39-907B-4E66-87CE-6F94193E8A44}" sibTransId="{9A33651D-B66C-4FA4-AFC6-975C4B5A1DFC}"/>
    <dgm:cxn modelId="{4E4E40E6-E594-4A8B-984E-2BBD609B9A11}" srcId="{FCE91134-37D5-44A4-99D5-E66970858F42}" destId="{1411CFE4-63DB-4981-9FDF-C434F1326F9B}" srcOrd="3" destOrd="0" parTransId="{A85F1C70-62CB-4C3F-9283-D33EFF6EF4F1}" sibTransId="{26FC6B06-DC8F-4B4B-B72E-A6743E5A5716}"/>
    <dgm:cxn modelId="{559266ED-EA5A-4BBE-973D-167DE3C99C17}" srcId="{2786DFE6-DDF4-4C4F-A7E6-B3D3A92BD00C}" destId="{FCE91134-37D5-44A4-99D5-E66970858F42}" srcOrd="2" destOrd="0" parTransId="{455A4AAB-CA86-45F0-AE47-19FA24B657F2}" sibTransId="{31071F01-404C-45C2-88BC-E1515E9A6B95}"/>
    <dgm:cxn modelId="{5F63BAF4-20BF-4900-99AD-2DE537035E9B}" type="presOf" srcId="{F4FD40FC-5A60-48B0-BFFF-6721299540A3}" destId="{2C20631B-CF05-4F67-912F-7ADCF5A9D873}" srcOrd="0" destOrd="1" presId="urn:microsoft.com/office/officeart/2005/8/layout/list1"/>
    <dgm:cxn modelId="{35EB8136-CEE9-47C0-BC17-A351AC74A5CD}" type="presParOf" srcId="{1D908A5E-1B97-4215-AD4C-BFFDE1C4B89E}" destId="{BBAD2C0C-F00A-44AC-A080-97456F9B447D}" srcOrd="0" destOrd="0" presId="urn:microsoft.com/office/officeart/2005/8/layout/list1"/>
    <dgm:cxn modelId="{7106C1D0-8012-4A67-93F5-D9080ED6398D}" type="presParOf" srcId="{BBAD2C0C-F00A-44AC-A080-97456F9B447D}" destId="{83BB2E9A-7C52-4B40-BB43-53631B745921}" srcOrd="0" destOrd="0" presId="urn:microsoft.com/office/officeart/2005/8/layout/list1"/>
    <dgm:cxn modelId="{84F08753-A1A0-4692-A3C6-1937BEA8B5D0}" type="presParOf" srcId="{BBAD2C0C-F00A-44AC-A080-97456F9B447D}" destId="{EA95D5BE-3C8F-4A80-ADDC-BC1BA11C581A}" srcOrd="1" destOrd="0" presId="urn:microsoft.com/office/officeart/2005/8/layout/list1"/>
    <dgm:cxn modelId="{E5D598A1-BDAB-4484-B063-23099468462C}" type="presParOf" srcId="{1D908A5E-1B97-4215-AD4C-BFFDE1C4B89E}" destId="{519102AA-687F-4828-A32D-206D79D7FBEF}" srcOrd="1" destOrd="0" presId="urn:microsoft.com/office/officeart/2005/8/layout/list1"/>
    <dgm:cxn modelId="{2C83E8CC-2EDF-4BE1-9B33-7D54AD8B65C2}" type="presParOf" srcId="{1D908A5E-1B97-4215-AD4C-BFFDE1C4B89E}" destId="{304E82AC-AB99-4DDD-BE85-E34BEF34D5B3}" srcOrd="2" destOrd="0" presId="urn:microsoft.com/office/officeart/2005/8/layout/list1"/>
    <dgm:cxn modelId="{7C3B7183-1719-450F-A943-6C148EA7D92C}" type="presParOf" srcId="{1D908A5E-1B97-4215-AD4C-BFFDE1C4B89E}" destId="{4C38D04A-5777-4102-9BE8-CE9B5489079F}" srcOrd="3" destOrd="0" presId="urn:microsoft.com/office/officeart/2005/8/layout/list1"/>
    <dgm:cxn modelId="{E74BC82F-3351-4C45-83BD-70BD8AC2CED0}" type="presParOf" srcId="{1D908A5E-1B97-4215-AD4C-BFFDE1C4B89E}" destId="{9426F526-37FF-49F9-95F0-072F35422D1A}" srcOrd="4" destOrd="0" presId="urn:microsoft.com/office/officeart/2005/8/layout/list1"/>
    <dgm:cxn modelId="{023A336C-880B-4D67-928D-08DA396487E2}" type="presParOf" srcId="{9426F526-37FF-49F9-95F0-072F35422D1A}" destId="{1E30E030-B645-46CE-A2F0-C0FDBD538D82}" srcOrd="0" destOrd="0" presId="urn:microsoft.com/office/officeart/2005/8/layout/list1"/>
    <dgm:cxn modelId="{5B64E75B-0B42-4D1B-88B7-2E9CBB999DA2}" type="presParOf" srcId="{9426F526-37FF-49F9-95F0-072F35422D1A}" destId="{09D80D60-CDE5-4105-A719-616CF345869E}" srcOrd="1" destOrd="0" presId="urn:microsoft.com/office/officeart/2005/8/layout/list1"/>
    <dgm:cxn modelId="{ACA82E25-3E30-437D-A55A-05DABA321881}" type="presParOf" srcId="{1D908A5E-1B97-4215-AD4C-BFFDE1C4B89E}" destId="{801A50CB-005E-49A9-84D7-F7D58F585A6C}" srcOrd="5" destOrd="0" presId="urn:microsoft.com/office/officeart/2005/8/layout/list1"/>
    <dgm:cxn modelId="{9F25A733-FC41-43E5-97E3-ABC9FF71BA82}" type="presParOf" srcId="{1D908A5E-1B97-4215-AD4C-BFFDE1C4B89E}" destId="{AC7C4532-CE05-457F-A8D0-23188354F201}" srcOrd="6" destOrd="0" presId="urn:microsoft.com/office/officeart/2005/8/layout/list1"/>
    <dgm:cxn modelId="{5781C31B-0C29-48C3-82C1-01A21B1E8E4A}" type="presParOf" srcId="{1D908A5E-1B97-4215-AD4C-BFFDE1C4B89E}" destId="{177FDA77-CF1C-4A6C-B035-9594573510A2}" srcOrd="7" destOrd="0" presId="urn:microsoft.com/office/officeart/2005/8/layout/list1"/>
    <dgm:cxn modelId="{68ED3FEC-4381-41DE-B9A4-26BA3D7C7D55}" type="presParOf" srcId="{1D908A5E-1B97-4215-AD4C-BFFDE1C4B89E}" destId="{CC6BBA48-7D8D-4AC0-9B8A-E72275A737C7}" srcOrd="8" destOrd="0" presId="urn:microsoft.com/office/officeart/2005/8/layout/list1"/>
    <dgm:cxn modelId="{53C09CC5-5723-4B80-A856-35FBC8365469}" type="presParOf" srcId="{CC6BBA48-7D8D-4AC0-9B8A-E72275A737C7}" destId="{59B08DE2-E339-4831-8A76-279146F42A29}" srcOrd="0" destOrd="0" presId="urn:microsoft.com/office/officeart/2005/8/layout/list1"/>
    <dgm:cxn modelId="{71B05367-BCCF-4782-B8B3-E771C2D14AF3}" type="presParOf" srcId="{CC6BBA48-7D8D-4AC0-9B8A-E72275A737C7}" destId="{CA110350-85A3-49C6-A9FC-EBCDACDC03C7}" srcOrd="1" destOrd="0" presId="urn:microsoft.com/office/officeart/2005/8/layout/list1"/>
    <dgm:cxn modelId="{2F24F96D-5AD7-468E-8E47-A038A83BCC9D}" type="presParOf" srcId="{1D908A5E-1B97-4215-AD4C-BFFDE1C4B89E}" destId="{93226AEB-BA7C-4A96-9076-D90633193EA0}" srcOrd="9" destOrd="0" presId="urn:microsoft.com/office/officeart/2005/8/layout/list1"/>
    <dgm:cxn modelId="{5441F8FA-2EA0-483A-B3E6-5735A2CE8092}" type="presParOf" srcId="{1D908A5E-1B97-4215-AD4C-BFFDE1C4B89E}" destId="{2C20631B-CF05-4F67-912F-7ADCF5A9D8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89ADF2-3526-4F65-87B1-1D08F87E2E7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BFC5283-A957-43E6-B5E8-0FC93B80AB80}">
      <dgm:prSet/>
      <dgm:spPr/>
      <dgm:t>
        <a:bodyPr/>
        <a:lstStyle/>
        <a:p>
          <a:r>
            <a:rPr lang="is-IS" b="0" i="0" baseline="0"/>
            <a:t>Líkamlega og vitræna getu</a:t>
          </a:r>
          <a:endParaRPr lang="en-US"/>
        </a:p>
      </dgm:t>
    </dgm:pt>
    <dgm:pt modelId="{65DCFFE4-AC75-4998-B4C0-8CD0E9B82E68}" type="parTrans" cxnId="{C9DAF33A-C8C8-42D1-8406-FAE40F62D609}">
      <dgm:prSet/>
      <dgm:spPr/>
      <dgm:t>
        <a:bodyPr/>
        <a:lstStyle/>
        <a:p>
          <a:endParaRPr lang="en-US"/>
        </a:p>
      </dgm:t>
    </dgm:pt>
    <dgm:pt modelId="{D72064B4-7639-4F67-A7FD-574CDB9447C2}" type="sibTrans" cxnId="{C9DAF33A-C8C8-42D1-8406-FAE40F62D609}">
      <dgm:prSet/>
      <dgm:spPr/>
      <dgm:t>
        <a:bodyPr/>
        <a:lstStyle/>
        <a:p>
          <a:endParaRPr lang="en-US"/>
        </a:p>
      </dgm:t>
    </dgm:pt>
    <dgm:pt modelId="{2E75225E-D769-483E-BA62-889DE6E406FB}">
      <dgm:prSet/>
      <dgm:spPr/>
      <dgm:t>
        <a:bodyPr/>
        <a:lstStyle/>
        <a:p>
          <a:r>
            <a:rPr lang="is-IS" b="0" i="0" baseline="0"/>
            <a:t>Geðslag</a:t>
          </a:r>
          <a:endParaRPr lang="en-US"/>
        </a:p>
      </dgm:t>
    </dgm:pt>
    <dgm:pt modelId="{C0DB475D-EE61-4589-AC70-AA394EDB4005}" type="parTrans" cxnId="{058D1FB2-3A1D-4C23-BD00-C7270595057A}">
      <dgm:prSet/>
      <dgm:spPr/>
      <dgm:t>
        <a:bodyPr/>
        <a:lstStyle/>
        <a:p>
          <a:endParaRPr lang="en-US"/>
        </a:p>
      </dgm:t>
    </dgm:pt>
    <dgm:pt modelId="{6AFA21EF-3133-4AE8-A19F-988128EBA501}" type="sibTrans" cxnId="{058D1FB2-3A1D-4C23-BD00-C7270595057A}">
      <dgm:prSet/>
      <dgm:spPr/>
      <dgm:t>
        <a:bodyPr/>
        <a:lstStyle/>
        <a:p>
          <a:endParaRPr lang="en-US"/>
        </a:p>
      </dgm:t>
    </dgm:pt>
    <dgm:pt modelId="{638438F2-3A5B-4BBE-95D0-AFD01783B48F}">
      <dgm:prSet/>
      <dgm:spPr/>
      <dgm:t>
        <a:bodyPr/>
        <a:lstStyle/>
        <a:p>
          <a:r>
            <a:rPr lang="is-IS" b="0" i="0" baseline="0"/>
            <a:t>Félagslega þætti og stuðning</a:t>
          </a:r>
          <a:endParaRPr lang="en-US"/>
        </a:p>
      </dgm:t>
    </dgm:pt>
    <dgm:pt modelId="{8C471D24-5025-4A1D-8F66-B712FAA64A2F}" type="parTrans" cxnId="{B03FB697-A5F1-4EAD-A997-89394EEF974E}">
      <dgm:prSet/>
      <dgm:spPr/>
      <dgm:t>
        <a:bodyPr/>
        <a:lstStyle/>
        <a:p>
          <a:endParaRPr lang="en-US"/>
        </a:p>
      </dgm:t>
    </dgm:pt>
    <dgm:pt modelId="{3EFB5A5D-AEBA-4493-8D92-927411A5FF17}" type="sibTrans" cxnId="{B03FB697-A5F1-4EAD-A997-89394EEF974E}">
      <dgm:prSet/>
      <dgm:spPr/>
      <dgm:t>
        <a:bodyPr/>
        <a:lstStyle/>
        <a:p>
          <a:endParaRPr lang="en-US"/>
        </a:p>
      </dgm:t>
    </dgm:pt>
    <dgm:pt modelId="{4BFCB899-E9F2-4EDB-A46E-9932D9A742E0}">
      <dgm:prSet/>
      <dgm:spPr/>
      <dgm:t>
        <a:bodyPr/>
        <a:lstStyle/>
        <a:p>
          <a:r>
            <a:rPr lang="is-IS" b="0" i="0" baseline="0"/>
            <a:t>Göngulag</a:t>
          </a:r>
          <a:endParaRPr lang="en-US"/>
        </a:p>
      </dgm:t>
    </dgm:pt>
    <dgm:pt modelId="{0D44904E-C3AC-488C-97D4-0F6825DC70A3}" type="parTrans" cxnId="{30B692C3-E363-4669-A6BE-0E50F45D2D31}">
      <dgm:prSet/>
      <dgm:spPr/>
      <dgm:t>
        <a:bodyPr/>
        <a:lstStyle/>
        <a:p>
          <a:endParaRPr lang="en-US"/>
        </a:p>
      </dgm:t>
    </dgm:pt>
    <dgm:pt modelId="{CDED9025-36E4-46A4-AD69-236F5C394A20}" type="sibTrans" cxnId="{30B692C3-E363-4669-A6BE-0E50F45D2D31}">
      <dgm:prSet/>
      <dgm:spPr/>
      <dgm:t>
        <a:bodyPr/>
        <a:lstStyle/>
        <a:p>
          <a:endParaRPr lang="en-US"/>
        </a:p>
      </dgm:t>
    </dgm:pt>
    <dgm:pt modelId="{D5EF1EE7-D8EE-467C-8C3A-E7841DE7F789}">
      <dgm:prSet/>
      <dgm:spPr/>
      <dgm:t>
        <a:bodyPr/>
        <a:lstStyle/>
        <a:p>
          <a:r>
            <a:rPr lang="is-IS" b="0" i="0" baseline="0"/>
            <a:t>Næringu</a:t>
          </a:r>
          <a:endParaRPr lang="en-US"/>
        </a:p>
      </dgm:t>
    </dgm:pt>
    <dgm:pt modelId="{08784460-12D3-499F-9F97-357DE0D13DDF}" type="parTrans" cxnId="{2001A8CC-CEA4-4E82-B0BF-F0B4D789138F}">
      <dgm:prSet/>
      <dgm:spPr/>
      <dgm:t>
        <a:bodyPr/>
        <a:lstStyle/>
        <a:p>
          <a:endParaRPr lang="en-US"/>
        </a:p>
      </dgm:t>
    </dgm:pt>
    <dgm:pt modelId="{ED989628-79A2-4D86-A234-A6BCEF0C1549}" type="sibTrans" cxnId="{2001A8CC-CEA4-4E82-B0BF-F0B4D789138F}">
      <dgm:prSet/>
      <dgm:spPr/>
      <dgm:t>
        <a:bodyPr/>
        <a:lstStyle/>
        <a:p>
          <a:endParaRPr lang="en-US"/>
        </a:p>
      </dgm:t>
    </dgm:pt>
    <dgm:pt modelId="{9F46B27B-CF7C-494A-ABE3-7586EF6EF89E}">
      <dgm:prSet/>
      <dgm:spPr/>
      <dgm:t>
        <a:bodyPr/>
        <a:lstStyle/>
        <a:p>
          <a:r>
            <a:rPr lang="is-IS" b="0" i="0" baseline="0"/>
            <a:t>Lyfjanotkun</a:t>
          </a:r>
          <a:endParaRPr lang="en-US"/>
        </a:p>
      </dgm:t>
    </dgm:pt>
    <dgm:pt modelId="{6963103F-C848-421F-A293-435A18DE8411}" type="parTrans" cxnId="{635E617F-C1E6-4461-A5ED-CED4B60F179A}">
      <dgm:prSet/>
      <dgm:spPr/>
      <dgm:t>
        <a:bodyPr/>
        <a:lstStyle/>
        <a:p>
          <a:endParaRPr lang="en-US"/>
        </a:p>
      </dgm:t>
    </dgm:pt>
    <dgm:pt modelId="{34452FC1-D445-41BE-8109-25649EB319BC}" type="sibTrans" cxnId="{635E617F-C1E6-4461-A5ED-CED4B60F179A}">
      <dgm:prSet/>
      <dgm:spPr/>
      <dgm:t>
        <a:bodyPr/>
        <a:lstStyle/>
        <a:p>
          <a:endParaRPr lang="en-US"/>
        </a:p>
      </dgm:t>
    </dgm:pt>
    <dgm:pt modelId="{2B109759-666C-4BF1-9BD4-AD004B16C15D}">
      <dgm:prSet/>
      <dgm:spPr/>
      <dgm:t>
        <a:bodyPr/>
        <a:lstStyle/>
        <a:p>
          <a:r>
            <a:rPr lang="is-IS" b="0" i="0" baseline="0"/>
            <a:t>Skynfæri</a:t>
          </a:r>
          <a:endParaRPr lang="en-US"/>
        </a:p>
      </dgm:t>
    </dgm:pt>
    <dgm:pt modelId="{E32653F4-7715-4856-A45C-AC1AA937F60D}" type="parTrans" cxnId="{BC322348-8159-46C5-9CE0-0153EEB02DFD}">
      <dgm:prSet/>
      <dgm:spPr/>
      <dgm:t>
        <a:bodyPr/>
        <a:lstStyle/>
        <a:p>
          <a:endParaRPr lang="en-US"/>
        </a:p>
      </dgm:t>
    </dgm:pt>
    <dgm:pt modelId="{C9427CF9-5AF0-4CD5-ACB7-0852764C49D8}" type="sibTrans" cxnId="{BC322348-8159-46C5-9CE0-0153EEB02DFD}">
      <dgm:prSet/>
      <dgm:spPr/>
      <dgm:t>
        <a:bodyPr/>
        <a:lstStyle/>
        <a:p>
          <a:endParaRPr lang="en-US"/>
        </a:p>
      </dgm:t>
    </dgm:pt>
    <dgm:pt modelId="{94C7072F-C764-484F-B639-9193CD80CD89}" type="pres">
      <dgm:prSet presAssocID="{E389ADF2-3526-4F65-87B1-1D08F87E2E7E}" presName="linear" presStyleCnt="0">
        <dgm:presLayoutVars>
          <dgm:animLvl val="lvl"/>
          <dgm:resizeHandles val="exact"/>
        </dgm:presLayoutVars>
      </dgm:prSet>
      <dgm:spPr/>
    </dgm:pt>
    <dgm:pt modelId="{B5CC23EB-0B7F-461B-B425-E25A3DEA0F9E}" type="pres">
      <dgm:prSet presAssocID="{8BFC5283-A957-43E6-B5E8-0FC93B80AB8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8D3A568-5178-41E8-AFA0-92F9427C57B4}" type="pres">
      <dgm:prSet presAssocID="{D72064B4-7639-4F67-A7FD-574CDB9447C2}" presName="spacer" presStyleCnt="0"/>
      <dgm:spPr/>
    </dgm:pt>
    <dgm:pt modelId="{3A1C8766-6E16-4956-AD5B-241760BE688D}" type="pres">
      <dgm:prSet presAssocID="{2E75225E-D769-483E-BA62-889DE6E406F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01C13CF-CFA5-4462-82C8-0F5BF55EB068}" type="pres">
      <dgm:prSet presAssocID="{6AFA21EF-3133-4AE8-A19F-988128EBA501}" presName="spacer" presStyleCnt="0"/>
      <dgm:spPr/>
    </dgm:pt>
    <dgm:pt modelId="{3A8E4E34-A023-4DD4-8958-BE5B0A27781D}" type="pres">
      <dgm:prSet presAssocID="{638438F2-3A5B-4BBE-95D0-AFD01783B48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98BD01E-BA32-43DE-AEA5-B5673D78B834}" type="pres">
      <dgm:prSet presAssocID="{3EFB5A5D-AEBA-4493-8D92-927411A5FF17}" presName="spacer" presStyleCnt="0"/>
      <dgm:spPr/>
    </dgm:pt>
    <dgm:pt modelId="{D276BB9C-1652-45F3-A43E-CA19DB7B350C}" type="pres">
      <dgm:prSet presAssocID="{4BFCB899-E9F2-4EDB-A46E-9932D9A742E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CA31466-D624-4396-A1FD-5AB9A8FE3E11}" type="pres">
      <dgm:prSet presAssocID="{CDED9025-36E4-46A4-AD69-236F5C394A20}" presName="spacer" presStyleCnt="0"/>
      <dgm:spPr/>
    </dgm:pt>
    <dgm:pt modelId="{B42A7D7C-F2A9-4C3C-BB17-CBD6EC7A9FD9}" type="pres">
      <dgm:prSet presAssocID="{D5EF1EE7-D8EE-467C-8C3A-E7841DE7F78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37DEE94-07A8-4D2D-A834-A404B1774FC0}" type="pres">
      <dgm:prSet presAssocID="{ED989628-79A2-4D86-A234-A6BCEF0C1549}" presName="spacer" presStyleCnt="0"/>
      <dgm:spPr/>
    </dgm:pt>
    <dgm:pt modelId="{48C1BB0D-27E1-4DA9-98FF-B6B8D1DCA85A}" type="pres">
      <dgm:prSet presAssocID="{9F46B27B-CF7C-494A-ABE3-7586EF6EF89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85D25F4-27D3-45FF-95DF-2652024EED24}" type="pres">
      <dgm:prSet presAssocID="{34452FC1-D445-41BE-8109-25649EB319BC}" presName="spacer" presStyleCnt="0"/>
      <dgm:spPr/>
    </dgm:pt>
    <dgm:pt modelId="{B54B13C6-B68F-4EA1-8742-03A7E8BF5E70}" type="pres">
      <dgm:prSet presAssocID="{2B109759-666C-4BF1-9BD4-AD004B16C15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0211B0F-25A8-49F1-ADFA-14C308229A7E}" type="presOf" srcId="{4BFCB899-E9F2-4EDB-A46E-9932D9A742E0}" destId="{D276BB9C-1652-45F3-A43E-CA19DB7B350C}" srcOrd="0" destOrd="0" presId="urn:microsoft.com/office/officeart/2005/8/layout/vList2"/>
    <dgm:cxn modelId="{CC94D83A-1528-4207-A80B-4A01FFC1CD0E}" type="presOf" srcId="{D5EF1EE7-D8EE-467C-8C3A-E7841DE7F789}" destId="{B42A7D7C-F2A9-4C3C-BB17-CBD6EC7A9FD9}" srcOrd="0" destOrd="0" presId="urn:microsoft.com/office/officeart/2005/8/layout/vList2"/>
    <dgm:cxn modelId="{C9DAF33A-C8C8-42D1-8406-FAE40F62D609}" srcId="{E389ADF2-3526-4F65-87B1-1D08F87E2E7E}" destId="{8BFC5283-A957-43E6-B5E8-0FC93B80AB80}" srcOrd="0" destOrd="0" parTransId="{65DCFFE4-AC75-4998-B4C0-8CD0E9B82E68}" sibTransId="{D72064B4-7639-4F67-A7FD-574CDB9447C2}"/>
    <dgm:cxn modelId="{77DD5A3C-E624-444C-B6B8-291AEBC1B074}" type="presOf" srcId="{9F46B27B-CF7C-494A-ABE3-7586EF6EF89E}" destId="{48C1BB0D-27E1-4DA9-98FF-B6B8D1DCA85A}" srcOrd="0" destOrd="0" presId="urn:microsoft.com/office/officeart/2005/8/layout/vList2"/>
    <dgm:cxn modelId="{B3B14247-A5C4-4B44-B551-8985D6657D6D}" type="presOf" srcId="{E389ADF2-3526-4F65-87B1-1D08F87E2E7E}" destId="{94C7072F-C764-484F-B639-9193CD80CD89}" srcOrd="0" destOrd="0" presId="urn:microsoft.com/office/officeart/2005/8/layout/vList2"/>
    <dgm:cxn modelId="{BC322348-8159-46C5-9CE0-0153EEB02DFD}" srcId="{E389ADF2-3526-4F65-87B1-1D08F87E2E7E}" destId="{2B109759-666C-4BF1-9BD4-AD004B16C15D}" srcOrd="6" destOrd="0" parTransId="{E32653F4-7715-4856-A45C-AC1AA937F60D}" sibTransId="{C9427CF9-5AF0-4CD5-ACB7-0852764C49D8}"/>
    <dgm:cxn modelId="{635E617F-C1E6-4461-A5ED-CED4B60F179A}" srcId="{E389ADF2-3526-4F65-87B1-1D08F87E2E7E}" destId="{9F46B27B-CF7C-494A-ABE3-7586EF6EF89E}" srcOrd="5" destOrd="0" parTransId="{6963103F-C848-421F-A293-435A18DE8411}" sibTransId="{34452FC1-D445-41BE-8109-25649EB319BC}"/>
    <dgm:cxn modelId="{B03FB697-A5F1-4EAD-A997-89394EEF974E}" srcId="{E389ADF2-3526-4F65-87B1-1D08F87E2E7E}" destId="{638438F2-3A5B-4BBE-95D0-AFD01783B48F}" srcOrd="2" destOrd="0" parTransId="{8C471D24-5025-4A1D-8F66-B712FAA64A2F}" sibTransId="{3EFB5A5D-AEBA-4493-8D92-927411A5FF17}"/>
    <dgm:cxn modelId="{5A9CAA99-356B-400A-9D7A-A7BE6DB51765}" type="presOf" srcId="{638438F2-3A5B-4BBE-95D0-AFD01783B48F}" destId="{3A8E4E34-A023-4DD4-8958-BE5B0A27781D}" srcOrd="0" destOrd="0" presId="urn:microsoft.com/office/officeart/2005/8/layout/vList2"/>
    <dgm:cxn modelId="{058D1FB2-3A1D-4C23-BD00-C7270595057A}" srcId="{E389ADF2-3526-4F65-87B1-1D08F87E2E7E}" destId="{2E75225E-D769-483E-BA62-889DE6E406FB}" srcOrd="1" destOrd="0" parTransId="{C0DB475D-EE61-4589-AC70-AA394EDB4005}" sibTransId="{6AFA21EF-3133-4AE8-A19F-988128EBA501}"/>
    <dgm:cxn modelId="{30B692C3-E363-4669-A6BE-0E50F45D2D31}" srcId="{E389ADF2-3526-4F65-87B1-1D08F87E2E7E}" destId="{4BFCB899-E9F2-4EDB-A46E-9932D9A742E0}" srcOrd="3" destOrd="0" parTransId="{0D44904E-C3AC-488C-97D4-0F6825DC70A3}" sibTransId="{CDED9025-36E4-46A4-AD69-236F5C394A20}"/>
    <dgm:cxn modelId="{21F633C8-1954-463C-8FA5-501E7C3E4E9F}" type="presOf" srcId="{8BFC5283-A957-43E6-B5E8-0FC93B80AB80}" destId="{B5CC23EB-0B7F-461B-B425-E25A3DEA0F9E}" srcOrd="0" destOrd="0" presId="urn:microsoft.com/office/officeart/2005/8/layout/vList2"/>
    <dgm:cxn modelId="{2001A8CC-CEA4-4E82-B0BF-F0B4D789138F}" srcId="{E389ADF2-3526-4F65-87B1-1D08F87E2E7E}" destId="{D5EF1EE7-D8EE-467C-8C3A-E7841DE7F789}" srcOrd="4" destOrd="0" parTransId="{08784460-12D3-499F-9F97-357DE0D13DDF}" sibTransId="{ED989628-79A2-4D86-A234-A6BCEF0C1549}"/>
    <dgm:cxn modelId="{CE132FE1-A8DF-413E-B3BD-C6528DD4321D}" type="presOf" srcId="{2E75225E-D769-483E-BA62-889DE6E406FB}" destId="{3A1C8766-6E16-4956-AD5B-241760BE688D}" srcOrd="0" destOrd="0" presId="urn:microsoft.com/office/officeart/2005/8/layout/vList2"/>
    <dgm:cxn modelId="{57551DFD-3000-4993-BB5D-A0AB49959862}" type="presOf" srcId="{2B109759-666C-4BF1-9BD4-AD004B16C15D}" destId="{B54B13C6-B68F-4EA1-8742-03A7E8BF5E70}" srcOrd="0" destOrd="0" presId="urn:microsoft.com/office/officeart/2005/8/layout/vList2"/>
    <dgm:cxn modelId="{D70D8C59-4EA1-43B4-B994-D8E6EB4C72B3}" type="presParOf" srcId="{94C7072F-C764-484F-B639-9193CD80CD89}" destId="{B5CC23EB-0B7F-461B-B425-E25A3DEA0F9E}" srcOrd="0" destOrd="0" presId="urn:microsoft.com/office/officeart/2005/8/layout/vList2"/>
    <dgm:cxn modelId="{520CA935-DBA4-4EBF-9668-5BD1AC8FFC28}" type="presParOf" srcId="{94C7072F-C764-484F-B639-9193CD80CD89}" destId="{F8D3A568-5178-41E8-AFA0-92F9427C57B4}" srcOrd="1" destOrd="0" presId="urn:microsoft.com/office/officeart/2005/8/layout/vList2"/>
    <dgm:cxn modelId="{69E2F460-E6BE-45C4-A2F7-01553E3975F3}" type="presParOf" srcId="{94C7072F-C764-484F-B639-9193CD80CD89}" destId="{3A1C8766-6E16-4956-AD5B-241760BE688D}" srcOrd="2" destOrd="0" presId="urn:microsoft.com/office/officeart/2005/8/layout/vList2"/>
    <dgm:cxn modelId="{3A00B23C-760C-40B9-87FA-97E5254FDEB3}" type="presParOf" srcId="{94C7072F-C764-484F-B639-9193CD80CD89}" destId="{401C13CF-CFA5-4462-82C8-0F5BF55EB068}" srcOrd="3" destOrd="0" presId="urn:microsoft.com/office/officeart/2005/8/layout/vList2"/>
    <dgm:cxn modelId="{91878839-F23E-4C06-80C4-FF2F18399512}" type="presParOf" srcId="{94C7072F-C764-484F-B639-9193CD80CD89}" destId="{3A8E4E34-A023-4DD4-8958-BE5B0A27781D}" srcOrd="4" destOrd="0" presId="urn:microsoft.com/office/officeart/2005/8/layout/vList2"/>
    <dgm:cxn modelId="{7F7A4C8E-ACF9-4B7C-B7F3-1D1E332F5CF8}" type="presParOf" srcId="{94C7072F-C764-484F-B639-9193CD80CD89}" destId="{298BD01E-BA32-43DE-AEA5-B5673D78B834}" srcOrd="5" destOrd="0" presId="urn:microsoft.com/office/officeart/2005/8/layout/vList2"/>
    <dgm:cxn modelId="{5350D18A-3476-471F-8C95-1414A591FB66}" type="presParOf" srcId="{94C7072F-C764-484F-B639-9193CD80CD89}" destId="{D276BB9C-1652-45F3-A43E-CA19DB7B350C}" srcOrd="6" destOrd="0" presId="urn:microsoft.com/office/officeart/2005/8/layout/vList2"/>
    <dgm:cxn modelId="{3960EADB-8175-4CBD-BB69-21361F05C56A}" type="presParOf" srcId="{94C7072F-C764-484F-B639-9193CD80CD89}" destId="{9CA31466-D624-4396-A1FD-5AB9A8FE3E11}" srcOrd="7" destOrd="0" presId="urn:microsoft.com/office/officeart/2005/8/layout/vList2"/>
    <dgm:cxn modelId="{19077A18-7992-435B-AFF7-B0A839DF0185}" type="presParOf" srcId="{94C7072F-C764-484F-B639-9193CD80CD89}" destId="{B42A7D7C-F2A9-4C3C-BB17-CBD6EC7A9FD9}" srcOrd="8" destOrd="0" presId="urn:microsoft.com/office/officeart/2005/8/layout/vList2"/>
    <dgm:cxn modelId="{0FF9BEC8-C0C8-441C-8747-B57BC99F4E9B}" type="presParOf" srcId="{94C7072F-C764-484F-B639-9193CD80CD89}" destId="{237DEE94-07A8-4D2D-A834-A404B1774FC0}" srcOrd="9" destOrd="0" presId="urn:microsoft.com/office/officeart/2005/8/layout/vList2"/>
    <dgm:cxn modelId="{67D79490-D903-4C9F-B35C-F9AF820ECA0E}" type="presParOf" srcId="{94C7072F-C764-484F-B639-9193CD80CD89}" destId="{48C1BB0D-27E1-4DA9-98FF-B6B8D1DCA85A}" srcOrd="10" destOrd="0" presId="urn:microsoft.com/office/officeart/2005/8/layout/vList2"/>
    <dgm:cxn modelId="{45B4C6DE-2518-4A70-909E-A2B85218345C}" type="presParOf" srcId="{94C7072F-C764-484F-B639-9193CD80CD89}" destId="{885D25F4-27D3-45FF-95DF-2652024EED24}" srcOrd="11" destOrd="0" presId="urn:microsoft.com/office/officeart/2005/8/layout/vList2"/>
    <dgm:cxn modelId="{B3B95E5E-54A8-417E-9B20-82751D798AC1}" type="presParOf" srcId="{94C7072F-C764-484F-B639-9193CD80CD89}" destId="{B54B13C6-B68F-4EA1-8742-03A7E8BF5E7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D95B7B-1A79-42AE-8391-12EC1A075D0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F8DAB53-5237-46CC-9B92-B3CBB25E8164}">
      <dgm:prSet/>
      <dgm:spPr/>
      <dgm:t>
        <a:bodyPr/>
        <a:lstStyle/>
        <a:p>
          <a:r>
            <a:rPr lang="is-IS"/>
            <a:t>Faglegt einstaklingsbundið mat á þörfum einstaklinga fyrir varanlega búsetu á hjúkrunarheimili.</a:t>
          </a:r>
          <a:endParaRPr lang="en-US"/>
        </a:p>
      </dgm:t>
    </dgm:pt>
    <dgm:pt modelId="{C81B0291-1D23-4033-9184-AF516B8E27A8}" type="parTrans" cxnId="{16369D05-A474-442C-B915-EB91C6226104}">
      <dgm:prSet/>
      <dgm:spPr/>
      <dgm:t>
        <a:bodyPr/>
        <a:lstStyle/>
        <a:p>
          <a:endParaRPr lang="en-US"/>
        </a:p>
      </dgm:t>
    </dgm:pt>
    <dgm:pt modelId="{872A1498-ECB2-4AA3-A6E0-9D8392BD7EF1}" type="sibTrans" cxnId="{16369D05-A474-442C-B915-EB91C6226104}">
      <dgm:prSet/>
      <dgm:spPr/>
      <dgm:t>
        <a:bodyPr/>
        <a:lstStyle/>
        <a:p>
          <a:endParaRPr lang="en-US"/>
        </a:p>
      </dgm:t>
    </dgm:pt>
    <dgm:pt modelId="{0A50B826-980A-4B01-9C97-0D5E899E2D97}">
      <dgm:prSet/>
      <dgm:spPr/>
      <dgm:t>
        <a:bodyPr/>
        <a:lstStyle/>
        <a:p>
          <a:r>
            <a:rPr lang="is-IS"/>
            <a:t>Staðlað mat</a:t>
          </a:r>
          <a:endParaRPr lang="en-US"/>
        </a:p>
      </dgm:t>
    </dgm:pt>
    <dgm:pt modelId="{FCF2D863-9575-40A1-8D7D-F8D4B61C0A9A}" type="parTrans" cxnId="{B1A12883-D7F3-4551-A248-2F7DECBE15B7}">
      <dgm:prSet/>
      <dgm:spPr/>
      <dgm:t>
        <a:bodyPr/>
        <a:lstStyle/>
        <a:p>
          <a:endParaRPr lang="en-US"/>
        </a:p>
      </dgm:t>
    </dgm:pt>
    <dgm:pt modelId="{0CD146EE-5969-4355-AE55-963E73E5A5A6}" type="sibTrans" cxnId="{B1A12883-D7F3-4551-A248-2F7DECBE15B7}">
      <dgm:prSet/>
      <dgm:spPr/>
      <dgm:t>
        <a:bodyPr/>
        <a:lstStyle/>
        <a:p>
          <a:endParaRPr lang="en-US"/>
        </a:p>
      </dgm:t>
    </dgm:pt>
    <dgm:pt modelId="{64959C94-207D-4467-8B9F-B9A97D6D9CEE}">
      <dgm:prSet/>
      <dgm:spPr/>
      <dgm:t>
        <a:bodyPr/>
        <a:lstStyle/>
        <a:p>
          <a:r>
            <a:rPr lang="is-IS"/>
            <a:t>Læknabréf frá viðkomandi eftir þörfum</a:t>
          </a:r>
          <a:endParaRPr lang="en-US"/>
        </a:p>
      </dgm:t>
    </dgm:pt>
    <dgm:pt modelId="{6B657EF3-4212-471E-90E3-F628BD78448A}" type="parTrans" cxnId="{EE247B2B-8B2D-46D3-8C53-CFF55D7CABA7}">
      <dgm:prSet/>
      <dgm:spPr/>
      <dgm:t>
        <a:bodyPr/>
        <a:lstStyle/>
        <a:p>
          <a:endParaRPr lang="en-US"/>
        </a:p>
      </dgm:t>
    </dgm:pt>
    <dgm:pt modelId="{D2142074-654E-4C84-84CC-47AC6E05E2C2}" type="sibTrans" cxnId="{EE247B2B-8B2D-46D3-8C53-CFF55D7CABA7}">
      <dgm:prSet/>
      <dgm:spPr/>
      <dgm:t>
        <a:bodyPr/>
        <a:lstStyle/>
        <a:p>
          <a:endParaRPr lang="en-US"/>
        </a:p>
      </dgm:t>
    </dgm:pt>
    <dgm:pt modelId="{447DF250-BBFC-4FE7-896F-79EB62BB9B31}">
      <dgm:prSet/>
      <dgm:spPr/>
      <dgm:t>
        <a:bodyPr/>
        <a:lstStyle/>
        <a:p>
          <a:r>
            <a:rPr lang="is-IS"/>
            <a:t>Gildir í 9 mánuði</a:t>
          </a:r>
          <a:endParaRPr lang="en-US"/>
        </a:p>
      </dgm:t>
    </dgm:pt>
    <dgm:pt modelId="{CEEB91CA-EF12-4639-B4E7-46FE0E881C3C}" type="parTrans" cxnId="{09CCBDE0-2BF6-4108-9F55-4A3D64AEFB93}">
      <dgm:prSet/>
      <dgm:spPr/>
      <dgm:t>
        <a:bodyPr/>
        <a:lstStyle/>
        <a:p>
          <a:endParaRPr lang="en-US"/>
        </a:p>
      </dgm:t>
    </dgm:pt>
    <dgm:pt modelId="{4CA03D55-9411-4B59-9504-E2BE2F4DB12C}" type="sibTrans" cxnId="{09CCBDE0-2BF6-4108-9F55-4A3D64AEFB93}">
      <dgm:prSet/>
      <dgm:spPr/>
      <dgm:t>
        <a:bodyPr/>
        <a:lstStyle/>
        <a:p>
          <a:endParaRPr lang="en-US"/>
        </a:p>
      </dgm:t>
    </dgm:pt>
    <dgm:pt modelId="{EE0BE242-129B-47C2-A048-9E5831EF932A}" type="pres">
      <dgm:prSet presAssocID="{6AD95B7B-1A79-42AE-8391-12EC1A075D0D}" presName="linear" presStyleCnt="0">
        <dgm:presLayoutVars>
          <dgm:animLvl val="lvl"/>
          <dgm:resizeHandles val="exact"/>
        </dgm:presLayoutVars>
      </dgm:prSet>
      <dgm:spPr/>
    </dgm:pt>
    <dgm:pt modelId="{A7FCDCAC-1E91-465D-969F-DC201B5D5B80}" type="pres">
      <dgm:prSet presAssocID="{2F8DAB53-5237-46CC-9B92-B3CBB25E816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F36CE39-316A-429A-ADD6-0CB14BFCC31C}" type="pres">
      <dgm:prSet presAssocID="{872A1498-ECB2-4AA3-A6E0-9D8392BD7EF1}" presName="spacer" presStyleCnt="0"/>
      <dgm:spPr/>
    </dgm:pt>
    <dgm:pt modelId="{47B04186-E27F-4B1D-A486-C796127001CF}" type="pres">
      <dgm:prSet presAssocID="{0A50B826-980A-4B01-9C97-0D5E899E2D9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D2C422B-ACB7-40A7-BB4C-5003CC4289F3}" type="pres">
      <dgm:prSet presAssocID="{0CD146EE-5969-4355-AE55-963E73E5A5A6}" presName="spacer" presStyleCnt="0"/>
      <dgm:spPr/>
    </dgm:pt>
    <dgm:pt modelId="{B69A2284-5ECA-425D-8614-D01797003BB5}" type="pres">
      <dgm:prSet presAssocID="{64959C94-207D-4467-8B9F-B9A97D6D9CE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2250B4D-8AA7-4525-9B42-B9EAE3C856F4}" type="pres">
      <dgm:prSet presAssocID="{D2142074-654E-4C84-84CC-47AC6E05E2C2}" presName="spacer" presStyleCnt="0"/>
      <dgm:spPr/>
    </dgm:pt>
    <dgm:pt modelId="{0A594F40-3EF9-4283-A90D-5E92AB7D2C5B}" type="pres">
      <dgm:prSet presAssocID="{447DF250-BBFC-4FE7-896F-79EB62BB9B3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6369D05-A474-442C-B915-EB91C6226104}" srcId="{6AD95B7B-1A79-42AE-8391-12EC1A075D0D}" destId="{2F8DAB53-5237-46CC-9B92-B3CBB25E8164}" srcOrd="0" destOrd="0" parTransId="{C81B0291-1D23-4033-9184-AF516B8E27A8}" sibTransId="{872A1498-ECB2-4AA3-A6E0-9D8392BD7EF1}"/>
    <dgm:cxn modelId="{EE247B2B-8B2D-46D3-8C53-CFF55D7CABA7}" srcId="{6AD95B7B-1A79-42AE-8391-12EC1A075D0D}" destId="{64959C94-207D-4467-8B9F-B9A97D6D9CEE}" srcOrd="2" destOrd="0" parTransId="{6B657EF3-4212-471E-90E3-F628BD78448A}" sibTransId="{D2142074-654E-4C84-84CC-47AC6E05E2C2}"/>
    <dgm:cxn modelId="{E06FB83C-421D-4B80-BF4D-35E3AFE798EB}" type="presOf" srcId="{447DF250-BBFC-4FE7-896F-79EB62BB9B31}" destId="{0A594F40-3EF9-4283-A90D-5E92AB7D2C5B}" srcOrd="0" destOrd="0" presId="urn:microsoft.com/office/officeart/2005/8/layout/vList2"/>
    <dgm:cxn modelId="{67640D4C-89D6-47A5-91C2-5E776436E909}" type="presOf" srcId="{6AD95B7B-1A79-42AE-8391-12EC1A075D0D}" destId="{EE0BE242-129B-47C2-A048-9E5831EF932A}" srcOrd="0" destOrd="0" presId="urn:microsoft.com/office/officeart/2005/8/layout/vList2"/>
    <dgm:cxn modelId="{05AEC06F-546A-4915-A22E-F4ADB5CF8844}" type="presOf" srcId="{2F8DAB53-5237-46CC-9B92-B3CBB25E8164}" destId="{A7FCDCAC-1E91-465D-969F-DC201B5D5B80}" srcOrd="0" destOrd="0" presId="urn:microsoft.com/office/officeart/2005/8/layout/vList2"/>
    <dgm:cxn modelId="{35F7E55A-FB02-4885-9C40-D614E1744928}" type="presOf" srcId="{64959C94-207D-4467-8B9F-B9A97D6D9CEE}" destId="{B69A2284-5ECA-425D-8614-D01797003BB5}" srcOrd="0" destOrd="0" presId="urn:microsoft.com/office/officeart/2005/8/layout/vList2"/>
    <dgm:cxn modelId="{B1A12883-D7F3-4551-A248-2F7DECBE15B7}" srcId="{6AD95B7B-1A79-42AE-8391-12EC1A075D0D}" destId="{0A50B826-980A-4B01-9C97-0D5E899E2D97}" srcOrd="1" destOrd="0" parTransId="{FCF2D863-9575-40A1-8D7D-F8D4B61C0A9A}" sibTransId="{0CD146EE-5969-4355-AE55-963E73E5A5A6}"/>
    <dgm:cxn modelId="{6B9A77AF-86F4-4F11-A10A-16E75970638F}" type="presOf" srcId="{0A50B826-980A-4B01-9C97-0D5E899E2D97}" destId="{47B04186-E27F-4B1D-A486-C796127001CF}" srcOrd="0" destOrd="0" presId="urn:microsoft.com/office/officeart/2005/8/layout/vList2"/>
    <dgm:cxn modelId="{09CCBDE0-2BF6-4108-9F55-4A3D64AEFB93}" srcId="{6AD95B7B-1A79-42AE-8391-12EC1A075D0D}" destId="{447DF250-BBFC-4FE7-896F-79EB62BB9B31}" srcOrd="3" destOrd="0" parTransId="{CEEB91CA-EF12-4639-B4E7-46FE0E881C3C}" sibTransId="{4CA03D55-9411-4B59-9504-E2BE2F4DB12C}"/>
    <dgm:cxn modelId="{51B34861-0472-447F-8B1A-314130ACC89E}" type="presParOf" srcId="{EE0BE242-129B-47C2-A048-9E5831EF932A}" destId="{A7FCDCAC-1E91-465D-969F-DC201B5D5B80}" srcOrd="0" destOrd="0" presId="urn:microsoft.com/office/officeart/2005/8/layout/vList2"/>
    <dgm:cxn modelId="{1809937A-1FBA-46CD-842C-1EC2DFFD5A8E}" type="presParOf" srcId="{EE0BE242-129B-47C2-A048-9E5831EF932A}" destId="{9F36CE39-316A-429A-ADD6-0CB14BFCC31C}" srcOrd="1" destOrd="0" presId="urn:microsoft.com/office/officeart/2005/8/layout/vList2"/>
    <dgm:cxn modelId="{D9513FCE-B44E-40E8-80F9-3C24DD3A1EFB}" type="presParOf" srcId="{EE0BE242-129B-47C2-A048-9E5831EF932A}" destId="{47B04186-E27F-4B1D-A486-C796127001CF}" srcOrd="2" destOrd="0" presId="urn:microsoft.com/office/officeart/2005/8/layout/vList2"/>
    <dgm:cxn modelId="{57F17C3B-4B4F-4311-9AD5-3884435BB0CE}" type="presParOf" srcId="{EE0BE242-129B-47C2-A048-9E5831EF932A}" destId="{3D2C422B-ACB7-40A7-BB4C-5003CC4289F3}" srcOrd="3" destOrd="0" presId="urn:microsoft.com/office/officeart/2005/8/layout/vList2"/>
    <dgm:cxn modelId="{159035AD-65F8-4950-AED3-CAFC77B2B807}" type="presParOf" srcId="{EE0BE242-129B-47C2-A048-9E5831EF932A}" destId="{B69A2284-5ECA-425D-8614-D01797003BB5}" srcOrd="4" destOrd="0" presId="urn:microsoft.com/office/officeart/2005/8/layout/vList2"/>
    <dgm:cxn modelId="{609781F4-CAD1-48E5-B83E-8579F3303D4E}" type="presParOf" srcId="{EE0BE242-129B-47C2-A048-9E5831EF932A}" destId="{52250B4D-8AA7-4525-9B42-B9EAE3C856F4}" srcOrd="5" destOrd="0" presId="urn:microsoft.com/office/officeart/2005/8/layout/vList2"/>
    <dgm:cxn modelId="{AC19303B-4E2D-49F4-924C-8565D673AB27}" type="presParOf" srcId="{EE0BE242-129B-47C2-A048-9E5831EF932A}" destId="{0A594F40-3EF9-4283-A90D-5E92AB7D2C5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665F33-6F9F-4346-926A-26887EB3331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42EFBCC-9332-4E27-A461-CC94CCA870A3}">
      <dgm:prSet/>
      <dgm:spPr/>
      <dgm:t>
        <a:bodyPr/>
        <a:lstStyle/>
        <a:p>
          <a:r>
            <a:rPr lang="is-IS" b="0" i="0" baseline="0"/>
            <a:t>Félagslegar aðstæður</a:t>
          </a:r>
          <a:endParaRPr lang="en-US"/>
        </a:p>
      </dgm:t>
    </dgm:pt>
    <dgm:pt modelId="{CCC8425C-29C4-4F9E-9BE3-55C8C2604BBD}" type="parTrans" cxnId="{577E8C97-0F95-49BB-8244-54DD5B3E4276}">
      <dgm:prSet/>
      <dgm:spPr/>
      <dgm:t>
        <a:bodyPr/>
        <a:lstStyle/>
        <a:p>
          <a:endParaRPr lang="en-US"/>
        </a:p>
      </dgm:t>
    </dgm:pt>
    <dgm:pt modelId="{761D2822-D09A-40F5-8F6B-077B239765A2}" type="sibTrans" cxnId="{577E8C97-0F95-49BB-8244-54DD5B3E4276}">
      <dgm:prSet/>
      <dgm:spPr/>
      <dgm:t>
        <a:bodyPr/>
        <a:lstStyle/>
        <a:p>
          <a:endParaRPr lang="en-US"/>
        </a:p>
      </dgm:t>
    </dgm:pt>
    <dgm:pt modelId="{26BBC210-44BF-4B3A-8E94-7B70C0624595}">
      <dgm:prSet/>
      <dgm:spPr/>
      <dgm:t>
        <a:bodyPr/>
        <a:lstStyle/>
        <a:p>
          <a:r>
            <a:rPr lang="is-IS" b="0" i="0" baseline="0"/>
            <a:t>Heilsufar</a:t>
          </a:r>
          <a:endParaRPr lang="en-US"/>
        </a:p>
      </dgm:t>
    </dgm:pt>
    <dgm:pt modelId="{0B39F82B-37FA-4DA8-86EF-D69C953642CB}" type="parTrans" cxnId="{4C98F273-9F99-45A3-BEEE-A1ABEF731B58}">
      <dgm:prSet/>
      <dgm:spPr/>
      <dgm:t>
        <a:bodyPr/>
        <a:lstStyle/>
        <a:p>
          <a:endParaRPr lang="en-US"/>
        </a:p>
      </dgm:t>
    </dgm:pt>
    <dgm:pt modelId="{8CFDF7B9-DC8F-4A40-AC3E-A3F11E5189D2}" type="sibTrans" cxnId="{4C98F273-9F99-45A3-BEEE-A1ABEF731B58}">
      <dgm:prSet/>
      <dgm:spPr/>
      <dgm:t>
        <a:bodyPr/>
        <a:lstStyle/>
        <a:p>
          <a:endParaRPr lang="en-US"/>
        </a:p>
      </dgm:t>
    </dgm:pt>
    <dgm:pt modelId="{426A9F24-6B09-404D-92B7-7C51E8BC99B1}">
      <dgm:prSet/>
      <dgm:spPr/>
      <dgm:t>
        <a:bodyPr/>
        <a:lstStyle/>
        <a:p>
          <a:r>
            <a:rPr lang="is-IS" b="0" i="0" baseline="0"/>
            <a:t>Andlegt ástand</a:t>
          </a:r>
          <a:endParaRPr lang="en-US"/>
        </a:p>
      </dgm:t>
    </dgm:pt>
    <dgm:pt modelId="{5A3C0CA5-5F27-49DA-91D4-AF90FE6CF7EB}" type="parTrans" cxnId="{669CF489-29A2-4403-9677-5B31B020D17B}">
      <dgm:prSet/>
      <dgm:spPr/>
      <dgm:t>
        <a:bodyPr/>
        <a:lstStyle/>
        <a:p>
          <a:endParaRPr lang="en-US"/>
        </a:p>
      </dgm:t>
    </dgm:pt>
    <dgm:pt modelId="{7DD5F905-FA23-4BFC-9C54-B88F7FE06BEE}" type="sibTrans" cxnId="{669CF489-29A2-4403-9677-5B31B020D17B}">
      <dgm:prSet/>
      <dgm:spPr/>
      <dgm:t>
        <a:bodyPr/>
        <a:lstStyle/>
        <a:p>
          <a:endParaRPr lang="en-US"/>
        </a:p>
      </dgm:t>
    </dgm:pt>
    <dgm:pt modelId="{00BA121E-0995-4BAA-A569-C6C16656A59B}">
      <dgm:prSet/>
      <dgm:spPr/>
      <dgm:t>
        <a:bodyPr/>
        <a:lstStyle/>
        <a:p>
          <a:r>
            <a:rPr lang="is-IS" b="0" i="0" baseline="0"/>
            <a:t>Færni í ADL</a:t>
          </a:r>
          <a:endParaRPr lang="en-US"/>
        </a:p>
      </dgm:t>
    </dgm:pt>
    <dgm:pt modelId="{34F673B5-44A2-4856-9CCB-9CDB5DF6FA80}" type="parTrans" cxnId="{B039800F-C4A9-444B-8C24-781D00206999}">
      <dgm:prSet/>
      <dgm:spPr/>
      <dgm:t>
        <a:bodyPr/>
        <a:lstStyle/>
        <a:p>
          <a:endParaRPr lang="en-US"/>
        </a:p>
      </dgm:t>
    </dgm:pt>
    <dgm:pt modelId="{3282363B-2A1C-4833-A99E-B22222D392D9}" type="sibTrans" cxnId="{B039800F-C4A9-444B-8C24-781D00206999}">
      <dgm:prSet/>
      <dgm:spPr/>
      <dgm:t>
        <a:bodyPr/>
        <a:lstStyle/>
        <a:p>
          <a:endParaRPr lang="en-US"/>
        </a:p>
      </dgm:t>
    </dgm:pt>
    <dgm:pt modelId="{8E8C753C-CB19-472F-BA80-517A3058E422}" type="pres">
      <dgm:prSet presAssocID="{37665F33-6F9F-4346-926A-26887EB33319}" presName="linear" presStyleCnt="0">
        <dgm:presLayoutVars>
          <dgm:animLvl val="lvl"/>
          <dgm:resizeHandles val="exact"/>
        </dgm:presLayoutVars>
      </dgm:prSet>
      <dgm:spPr/>
    </dgm:pt>
    <dgm:pt modelId="{2565087F-23CE-43B4-BAA8-CB7E6D8B1359}" type="pres">
      <dgm:prSet presAssocID="{E42EFBCC-9332-4E27-A461-CC94CCA870A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A64D773-BF7E-466D-BC50-0E96899C067A}" type="pres">
      <dgm:prSet presAssocID="{761D2822-D09A-40F5-8F6B-077B239765A2}" presName="spacer" presStyleCnt="0"/>
      <dgm:spPr/>
    </dgm:pt>
    <dgm:pt modelId="{2AFB6D0B-0E85-48E0-ABC9-E315809FC129}" type="pres">
      <dgm:prSet presAssocID="{26BBC210-44BF-4B3A-8E94-7B70C062459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5CE256A-DBDA-49AA-8534-C1B9D51BE04F}" type="pres">
      <dgm:prSet presAssocID="{8CFDF7B9-DC8F-4A40-AC3E-A3F11E5189D2}" presName="spacer" presStyleCnt="0"/>
      <dgm:spPr/>
    </dgm:pt>
    <dgm:pt modelId="{7B675782-BA7D-4C4B-ABF4-9C1F0036332D}" type="pres">
      <dgm:prSet presAssocID="{426A9F24-6B09-404D-92B7-7C51E8BC99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4078D96-2361-4CE2-9F0A-4586CFB5E490}" type="pres">
      <dgm:prSet presAssocID="{7DD5F905-FA23-4BFC-9C54-B88F7FE06BEE}" presName="spacer" presStyleCnt="0"/>
      <dgm:spPr/>
    </dgm:pt>
    <dgm:pt modelId="{14E67737-35D2-4E02-85A8-A33CEC40934A}" type="pres">
      <dgm:prSet presAssocID="{00BA121E-0995-4BAA-A569-C6C16656A59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1CD760E-6231-4914-936F-965D5DC9D371}" type="presOf" srcId="{426A9F24-6B09-404D-92B7-7C51E8BC99B1}" destId="{7B675782-BA7D-4C4B-ABF4-9C1F0036332D}" srcOrd="0" destOrd="0" presId="urn:microsoft.com/office/officeart/2005/8/layout/vList2"/>
    <dgm:cxn modelId="{B039800F-C4A9-444B-8C24-781D00206999}" srcId="{37665F33-6F9F-4346-926A-26887EB33319}" destId="{00BA121E-0995-4BAA-A569-C6C16656A59B}" srcOrd="3" destOrd="0" parTransId="{34F673B5-44A2-4856-9CCB-9CDB5DF6FA80}" sibTransId="{3282363B-2A1C-4833-A99E-B22222D392D9}"/>
    <dgm:cxn modelId="{4578B24D-AC62-41B2-911B-E07A087F4A98}" type="presOf" srcId="{37665F33-6F9F-4346-926A-26887EB33319}" destId="{8E8C753C-CB19-472F-BA80-517A3058E422}" srcOrd="0" destOrd="0" presId="urn:microsoft.com/office/officeart/2005/8/layout/vList2"/>
    <dgm:cxn modelId="{4C98F273-9F99-45A3-BEEE-A1ABEF731B58}" srcId="{37665F33-6F9F-4346-926A-26887EB33319}" destId="{26BBC210-44BF-4B3A-8E94-7B70C0624595}" srcOrd="1" destOrd="0" parTransId="{0B39F82B-37FA-4DA8-86EF-D69C953642CB}" sibTransId="{8CFDF7B9-DC8F-4A40-AC3E-A3F11E5189D2}"/>
    <dgm:cxn modelId="{AEA1007A-D360-4E6B-AEB4-FA6D431D7DBA}" type="presOf" srcId="{00BA121E-0995-4BAA-A569-C6C16656A59B}" destId="{14E67737-35D2-4E02-85A8-A33CEC40934A}" srcOrd="0" destOrd="0" presId="urn:microsoft.com/office/officeart/2005/8/layout/vList2"/>
    <dgm:cxn modelId="{669CF489-29A2-4403-9677-5B31B020D17B}" srcId="{37665F33-6F9F-4346-926A-26887EB33319}" destId="{426A9F24-6B09-404D-92B7-7C51E8BC99B1}" srcOrd="2" destOrd="0" parTransId="{5A3C0CA5-5F27-49DA-91D4-AF90FE6CF7EB}" sibTransId="{7DD5F905-FA23-4BFC-9C54-B88F7FE06BEE}"/>
    <dgm:cxn modelId="{577E8C97-0F95-49BB-8244-54DD5B3E4276}" srcId="{37665F33-6F9F-4346-926A-26887EB33319}" destId="{E42EFBCC-9332-4E27-A461-CC94CCA870A3}" srcOrd="0" destOrd="0" parTransId="{CCC8425C-29C4-4F9E-9BE3-55C8C2604BBD}" sibTransId="{761D2822-D09A-40F5-8F6B-077B239765A2}"/>
    <dgm:cxn modelId="{00DC14A8-832B-4B54-BB5C-D7EED561C281}" type="presOf" srcId="{26BBC210-44BF-4B3A-8E94-7B70C0624595}" destId="{2AFB6D0B-0E85-48E0-ABC9-E315809FC129}" srcOrd="0" destOrd="0" presId="urn:microsoft.com/office/officeart/2005/8/layout/vList2"/>
    <dgm:cxn modelId="{D64F87F0-E8EF-4FDA-A91F-1BE8F8238E51}" type="presOf" srcId="{E42EFBCC-9332-4E27-A461-CC94CCA870A3}" destId="{2565087F-23CE-43B4-BAA8-CB7E6D8B1359}" srcOrd="0" destOrd="0" presId="urn:microsoft.com/office/officeart/2005/8/layout/vList2"/>
    <dgm:cxn modelId="{F1C8B7D5-4E2C-4FF3-B5AA-B43791F39087}" type="presParOf" srcId="{8E8C753C-CB19-472F-BA80-517A3058E422}" destId="{2565087F-23CE-43B4-BAA8-CB7E6D8B1359}" srcOrd="0" destOrd="0" presId="urn:microsoft.com/office/officeart/2005/8/layout/vList2"/>
    <dgm:cxn modelId="{18FF8A20-3CF6-4FFA-B68B-1B8A3F8D496F}" type="presParOf" srcId="{8E8C753C-CB19-472F-BA80-517A3058E422}" destId="{FA64D773-BF7E-466D-BC50-0E96899C067A}" srcOrd="1" destOrd="0" presId="urn:microsoft.com/office/officeart/2005/8/layout/vList2"/>
    <dgm:cxn modelId="{DF93A131-3C29-4BF1-8C06-3CB303950806}" type="presParOf" srcId="{8E8C753C-CB19-472F-BA80-517A3058E422}" destId="{2AFB6D0B-0E85-48E0-ABC9-E315809FC129}" srcOrd="2" destOrd="0" presId="urn:microsoft.com/office/officeart/2005/8/layout/vList2"/>
    <dgm:cxn modelId="{35BEBAE4-5CE1-4592-B00E-2DEDEC00041F}" type="presParOf" srcId="{8E8C753C-CB19-472F-BA80-517A3058E422}" destId="{B5CE256A-DBDA-49AA-8534-C1B9D51BE04F}" srcOrd="3" destOrd="0" presId="urn:microsoft.com/office/officeart/2005/8/layout/vList2"/>
    <dgm:cxn modelId="{DCB5AB3A-A717-4C0C-A593-64EFE4E16357}" type="presParOf" srcId="{8E8C753C-CB19-472F-BA80-517A3058E422}" destId="{7B675782-BA7D-4C4B-ABF4-9C1F0036332D}" srcOrd="4" destOrd="0" presId="urn:microsoft.com/office/officeart/2005/8/layout/vList2"/>
    <dgm:cxn modelId="{C1F263BC-1E9A-4F3D-A108-9886759602E0}" type="presParOf" srcId="{8E8C753C-CB19-472F-BA80-517A3058E422}" destId="{74078D96-2361-4CE2-9F0A-4586CFB5E490}" srcOrd="5" destOrd="0" presId="urn:microsoft.com/office/officeart/2005/8/layout/vList2"/>
    <dgm:cxn modelId="{0BE3B858-1615-4B56-8D48-15065038E255}" type="presParOf" srcId="{8E8C753C-CB19-472F-BA80-517A3058E422}" destId="{14E67737-35D2-4E02-85A8-A33CEC4093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5B85AC-8EE5-4DB0-A61F-2911AC04E8F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1A94B95-74A0-4F98-8583-8CE80D10C243}">
      <dgm:prSet/>
      <dgm:spPr/>
      <dgm:t>
        <a:bodyPr/>
        <a:lstStyle/>
        <a:p>
          <a:r>
            <a:rPr lang="is-IS"/>
            <a:t>Íbúar í hjúkrunarrýmum er metið 3x á ári</a:t>
          </a:r>
          <a:endParaRPr lang="en-US"/>
        </a:p>
      </dgm:t>
    </dgm:pt>
    <dgm:pt modelId="{6710AFD7-3D39-4F72-8338-27C0BF2FE33E}" type="parTrans" cxnId="{F04BE72B-BDFC-4E5B-8E1F-DEA95080A6C0}">
      <dgm:prSet/>
      <dgm:spPr/>
      <dgm:t>
        <a:bodyPr/>
        <a:lstStyle/>
        <a:p>
          <a:endParaRPr lang="en-US"/>
        </a:p>
      </dgm:t>
    </dgm:pt>
    <dgm:pt modelId="{DA90C958-CBF9-4F9C-AFFB-BF2B72D4EB1F}" type="sibTrans" cxnId="{F04BE72B-BDFC-4E5B-8E1F-DEA95080A6C0}">
      <dgm:prSet/>
      <dgm:spPr/>
      <dgm:t>
        <a:bodyPr/>
        <a:lstStyle/>
        <a:p>
          <a:endParaRPr lang="en-US"/>
        </a:p>
      </dgm:t>
    </dgm:pt>
    <dgm:pt modelId="{31998DE5-7659-42AE-899E-650AB2D5A371}">
      <dgm:prSet/>
      <dgm:spPr/>
      <dgm:t>
        <a:bodyPr/>
        <a:lstStyle/>
        <a:p>
          <a:r>
            <a:rPr lang="is-IS"/>
            <a:t>Íbúar í dvalarrýmum 1x á ári</a:t>
          </a:r>
          <a:endParaRPr lang="en-US"/>
        </a:p>
      </dgm:t>
    </dgm:pt>
    <dgm:pt modelId="{CFE43880-754B-4614-BD75-DFD2FF734857}" type="parTrans" cxnId="{7CE04179-A775-4F2B-9475-1DCC0F0331FC}">
      <dgm:prSet/>
      <dgm:spPr/>
      <dgm:t>
        <a:bodyPr/>
        <a:lstStyle/>
        <a:p>
          <a:endParaRPr lang="en-US"/>
        </a:p>
      </dgm:t>
    </dgm:pt>
    <dgm:pt modelId="{23B858E5-7BC4-4D62-9F84-7F2F18D04918}" type="sibTrans" cxnId="{7CE04179-A775-4F2B-9475-1DCC0F0331FC}">
      <dgm:prSet/>
      <dgm:spPr/>
      <dgm:t>
        <a:bodyPr/>
        <a:lstStyle/>
        <a:p>
          <a:endParaRPr lang="en-US"/>
        </a:p>
      </dgm:t>
    </dgm:pt>
    <dgm:pt modelId="{AC6E486D-1ED4-4835-A0E6-ED7B1EF214B2}" type="pres">
      <dgm:prSet presAssocID="{CC5B85AC-8EE5-4DB0-A61F-2911AC04E8FE}" presName="linear" presStyleCnt="0">
        <dgm:presLayoutVars>
          <dgm:animLvl val="lvl"/>
          <dgm:resizeHandles val="exact"/>
        </dgm:presLayoutVars>
      </dgm:prSet>
      <dgm:spPr/>
    </dgm:pt>
    <dgm:pt modelId="{FBE01478-D5D2-406E-8B1D-0E72AC36BCAD}" type="pres">
      <dgm:prSet presAssocID="{31A94B95-74A0-4F98-8583-8CE80D10C24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CEECAD1-EE19-4C06-8EF9-A3267B4F829D}" type="pres">
      <dgm:prSet presAssocID="{DA90C958-CBF9-4F9C-AFFB-BF2B72D4EB1F}" presName="spacer" presStyleCnt="0"/>
      <dgm:spPr/>
    </dgm:pt>
    <dgm:pt modelId="{D3B90BBD-125A-42B3-B58C-5880370DB4E3}" type="pres">
      <dgm:prSet presAssocID="{31998DE5-7659-42AE-899E-650AB2D5A37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04BE72B-BDFC-4E5B-8E1F-DEA95080A6C0}" srcId="{CC5B85AC-8EE5-4DB0-A61F-2911AC04E8FE}" destId="{31A94B95-74A0-4F98-8583-8CE80D10C243}" srcOrd="0" destOrd="0" parTransId="{6710AFD7-3D39-4F72-8338-27C0BF2FE33E}" sibTransId="{DA90C958-CBF9-4F9C-AFFB-BF2B72D4EB1F}"/>
    <dgm:cxn modelId="{26326764-4AB5-4609-9DEE-EE8C68C499B9}" type="presOf" srcId="{CC5B85AC-8EE5-4DB0-A61F-2911AC04E8FE}" destId="{AC6E486D-1ED4-4835-A0E6-ED7B1EF214B2}" srcOrd="0" destOrd="0" presId="urn:microsoft.com/office/officeart/2005/8/layout/vList2"/>
    <dgm:cxn modelId="{048EE767-CDDB-4C6C-8975-FFCB3AD7215C}" type="presOf" srcId="{31998DE5-7659-42AE-899E-650AB2D5A371}" destId="{D3B90BBD-125A-42B3-B58C-5880370DB4E3}" srcOrd="0" destOrd="0" presId="urn:microsoft.com/office/officeart/2005/8/layout/vList2"/>
    <dgm:cxn modelId="{DD410872-BC7C-46E4-9198-CAA67DE2CA05}" type="presOf" srcId="{31A94B95-74A0-4F98-8583-8CE80D10C243}" destId="{FBE01478-D5D2-406E-8B1D-0E72AC36BCAD}" srcOrd="0" destOrd="0" presId="urn:microsoft.com/office/officeart/2005/8/layout/vList2"/>
    <dgm:cxn modelId="{7CE04179-A775-4F2B-9475-1DCC0F0331FC}" srcId="{CC5B85AC-8EE5-4DB0-A61F-2911AC04E8FE}" destId="{31998DE5-7659-42AE-899E-650AB2D5A371}" srcOrd="1" destOrd="0" parTransId="{CFE43880-754B-4614-BD75-DFD2FF734857}" sibTransId="{23B858E5-7BC4-4D62-9F84-7F2F18D04918}"/>
    <dgm:cxn modelId="{15ED22BE-CE55-495A-992A-6A8BA03C11F8}" type="presParOf" srcId="{AC6E486D-1ED4-4835-A0E6-ED7B1EF214B2}" destId="{FBE01478-D5D2-406E-8B1D-0E72AC36BCAD}" srcOrd="0" destOrd="0" presId="urn:microsoft.com/office/officeart/2005/8/layout/vList2"/>
    <dgm:cxn modelId="{BCE22323-CFBF-4CAD-BD36-662261899AD6}" type="presParOf" srcId="{AC6E486D-1ED4-4835-A0E6-ED7B1EF214B2}" destId="{CCEECAD1-EE19-4C06-8EF9-A3267B4F829D}" srcOrd="1" destOrd="0" presId="urn:microsoft.com/office/officeart/2005/8/layout/vList2"/>
    <dgm:cxn modelId="{A38026C7-EF15-4507-BA58-FFCF5F00E354}" type="presParOf" srcId="{AC6E486D-1ED4-4835-A0E6-ED7B1EF214B2}" destId="{D3B90BBD-125A-42B3-B58C-5880370DB4E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9E377E-BA17-4F63-9C93-0A35F02B0F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43152B-899A-4DB6-9F19-9D5722E3026A}">
      <dgm:prSet/>
      <dgm:spPr/>
      <dgm:t>
        <a:bodyPr/>
        <a:lstStyle/>
        <a:p>
          <a:r>
            <a:rPr lang="en-US" b="0" i="0" baseline="0"/>
            <a:t>gagnasafn</a:t>
          </a:r>
          <a:endParaRPr lang="en-US"/>
        </a:p>
      </dgm:t>
    </dgm:pt>
    <dgm:pt modelId="{BF6D8F66-8F9B-4435-B923-AA7315ED3C7B}" type="parTrans" cxnId="{412BCB86-F162-47F0-8593-4DCEAC65BB1F}">
      <dgm:prSet/>
      <dgm:spPr/>
      <dgm:t>
        <a:bodyPr/>
        <a:lstStyle/>
        <a:p>
          <a:endParaRPr lang="en-US"/>
        </a:p>
      </dgm:t>
    </dgm:pt>
    <dgm:pt modelId="{11C784A0-FFEB-4A00-9AFC-7B3909F2EF32}" type="sibTrans" cxnId="{412BCB86-F162-47F0-8593-4DCEAC65BB1F}">
      <dgm:prSet/>
      <dgm:spPr/>
      <dgm:t>
        <a:bodyPr/>
        <a:lstStyle/>
        <a:p>
          <a:endParaRPr lang="en-US"/>
        </a:p>
      </dgm:t>
    </dgm:pt>
    <dgm:pt modelId="{42CB6D00-E12F-4772-AE1D-32707E046F73}">
      <dgm:prSet/>
      <dgm:spPr/>
      <dgm:t>
        <a:bodyPr/>
        <a:lstStyle/>
        <a:p>
          <a:r>
            <a:rPr lang="en-US" b="0" i="0" baseline="0"/>
            <a:t>gæðavísar </a:t>
          </a:r>
          <a:endParaRPr lang="en-US"/>
        </a:p>
      </dgm:t>
    </dgm:pt>
    <dgm:pt modelId="{80087B2B-CB17-431F-AD2F-BCDE78198BD4}" type="parTrans" cxnId="{9F668180-30C0-4F1E-B9E9-4FDA4CAFDCF1}">
      <dgm:prSet/>
      <dgm:spPr/>
      <dgm:t>
        <a:bodyPr/>
        <a:lstStyle/>
        <a:p>
          <a:endParaRPr lang="en-US"/>
        </a:p>
      </dgm:t>
    </dgm:pt>
    <dgm:pt modelId="{F308D1F8-82F9-4542-AE54-EF7456396361}" type="sibTrans" cxnId="{9F668180-30C0-4F1E-B9E9-4FDA4CAFDCF1}">
      <dgm:prSet/>
      <dgm:spPr/>
      <dgm:t>
        <a:bodyPr/>
        <a:lstStyle/>
        <a:p>
          <a:endParaRPr lang="en-US"/>
        </a:p>
      </dgm:t>
    </dgm:pt>
    <dgm:pt modelId="{E7096131-6C34-42B8-8640-2CDF7759915B}">
      <dgm:prSet/>
      <dgm:spPr/>
      <dgm:t>
        <a:bodyPr/>
        <a:lstStyle/>
        <a:p>
          <a:r>
            <a:rPr lang="en-US" b="0" i="0" baseline="0"/>
            <a:t>matslyklar</a:t>
          </a:r>
          <a:endParaRPr lang="en-US"/>
        </a:p>
      </dgm:t>
    </dgm:pt>
    <dgm:pt modelId="{039C98B4-A1AB-4565-A0D8-B4CE6F911A90}" type="parTrans" cxnId="{018BEB51-53FF-4352-A79A-3C361B06C591}">
      <dgm:prSet/>
      <dgm:spPr/>
      <dgm:t>
        <a:bodyPr/>
        <a:lstStyle/>
        <a:p>
          <a:endParaRPr lang="en-US"/>
        </a:p>
      </dgm:t>
    </dgm:pt>
    <dgm:pt modelId="{B88B42B3-FBCA-45A2-9092-5BA770A1FF7A}" type="sibTrans" cxnId="{018BEB51-53FF-4352-A79A-3C361B06C591}">
      <dgm:prSet/>
      <dgm:spPr/>
      <dgm:t>
        <a:bodyPr/>
        <a:lstStyle/>
        <a:p>
          <a:endParaRPr lang="en-US"/>
        </a:p>
      </dgm:t>
    </dgm:pt>
    <dgm:pt modelId="{6B6D4E24-1E8F-49CD-B5DC-8C461AF7FDEF}">
      <dgm:prSet/>
      <dgm:spPr/>
      <dgm:t>
        <a:bodyPr/>
        <a:lstStyle/>
        <a:p>
          <a:r>
            <a:rPr lang="en-US" b="0" i="0" baseline="0"/>
            <a:t>álagsmælingar</a:t>
          </a:r>
          <a:endParaRPr lang="en-US"/>
        </a:p>
      </dgm:t>
    </dgm:pt>
    <dgm:pt modelId="{A8B8435C-C00B-4588-B5C3-CE14550672FC}" type="parTrans" cxnId="{371DD7B9-7832-4D19-8645-AB14567FBDD3}">
      <dgm:prSet/>
      <dgm:spPr/>
      <dgm:t>
        <a:bodyPr/>
        <a:lstStyle/>
        <a:p>
          <a:endParaRPr lang="en-US"/>
        </a:p>
      </dgm:t>
    </dgm:pt>
    <dgm:pt modelId="{E94137C6-ACF0-4715-AF71-34D8139A3FB0}" type="sibTrans" cxnId="{371DD7B9-7832-4D19-8645-AB14567FBDD3}">
      <dgm:prSet/>
      <dgm:spPr/>
      <dgm:t>
        <a:bodyPr/>
        <a:lstStyle/>
        <a:p>
          <a:endParaRPr lang="en-US"/>
        </a:p>
      </dgm:t>
    </dgm:pt>
    <dgm:pt modelId="{705D9884-1273-4746-B9E7-1523B12B3D28}">
      <dgm:prSet/>
      <dgm:spPr/>
      <dgm:t>
        <a:bodyPr/>
        <a:lstStyle/>
        <a:p>
          <a:r>
            <a:rPr lang="en-US" b="0" i="0" baseline="0"/>
            <a:t>þyngdarstuðull</a:t>
          </a:r>
          <a:endParaRPr lang="en-US"/>
        </a:p>
      </dgm:t>
    </dgm:pt>
    <dgm:pt modelId="{8663EEF8-8190-4B04-9619-7C9D281BBAD1}" type="parTrans" cxnId="{A9BD05C6-9DEE-45E1-8146-461F7362005D}">
      <dgm:prSet/>
      <dgm:spPr/>
      <dgm:t>
        <a:bodyPr/>
        <a:lstStyle/>
        <a:p>
          <a:endParaRPr lang="en-US"/>
        </a:p>
      </dgm:t>
    </dgm:pt>
    <dgm:pt modelId="{F4E288F9-7FE5-44CA-8BE7-BB76F85B1A9F}" type="sibTrans" cxnId="{A9BD05C6-9DEE-45E1-8146-461F7362005D}">
      <dgm:prSet/>
      <dgm:spPr/>
      <dgm:t>
        <a:bodyPr/>
        <a:lstStyle/>
        <a:p>
          <a:endParaRPr lang="en-US"/>
        </a:p>
      </dgm:t>
    </dgm:pt>
    <dgm:pt modelId="{D337362C-ED23-4BBA-8A8C-1785D8708B9C}" type="pres">
      <dgm:prSet presAssocID="{B49E377E-BA17-4F63-9C93-0A35F02B0F56}" presName="linear" presStyleCnt="0">
        <dgm:presLayoutVars>
          <dgm:animLvl val="lvl"/>
          <dgm:resizeHandles val="exact"/>
        </dgm:presLayoutVars>
      </dgm:prSet>
      <dgm:spPr/>
    </dgm:pt>
    <dgm:pt modelId="{314E52B7-C1BB-43B2-8D82-B52F3B2994CE}" type="pres">
      <dgm:prSet presAssocID="{7643152B-899A-4DB6-9F19-9D5722E3026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98593E-C85B-42B6-BA26-A6A8E6B064DA}" type="pres">
      <dgm:prSet presAssocID="{11C784A0-FFEB-4A00-9AFC-7B3909F2EF32}" presName="spacer" presStyleCnt="0"/>
      <dgm:spPr/>
    </dgm:pt>
    <dgm:pt modelId="{4CD0A275-4B08-43DE-A5BE-0543C401799E}" type="pres">
      <dgm:prSet presAssocID="{42CB6D00-E12F-4772-AE1D-32707E046F7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F209B1C-CFFE-4AE3-A6E3-2F4C4BAC7E4F}" type="pres">
      <dgm:prSet presAssocID="{F308D1F8-82F9-4542-AE54-EF7456396361}" presName="spacer" presStyleCnt="0"/>
      <dgm:spPr/>
    </dgm:pt>
    <dgm:pt modelId="{7A210E03-CAE1-47A3-A4F7-02756BBB9C67}" type="pres">
      <dgm:prSet presAssocID="{E7096131-6C34-42B8-8640-2CDF7759915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E50CAD8-BFB2-49AA-9B37-0921D2EE8688}" type="pres">
      <dgm:prSet presAssocID="{B88B42B3-FBCA-45A2-9092-5BA770A1FF7A}" presName="spacer" presStyleCnt="0"/>
      <dgm:spPr/>
    </dgm:pt>
    <dgm:pt modelId="{BF90A122-F99A-468B-8EB9-6A82755EF52F}" type="pres">
      <dgm:prSet presAssocID="{6B6D4E24-1E8F-49CD-B5DC-8C461AF7FDE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A33BC2B-2C48-46DD-9F46-A8F1D576CB53}" type="pres">
      <dgm:prSet presAssocID="{E94137C6-ACF0-4715-AF71-34D8139A3FB0}" presName="spacer" presStyleCnt="0"/>
      <dgm:spPr/>
    </dgm:pt>
    <dgm:pt modelId="{AA3D613F-9525-4633-AAB3-43AE7AE0843E}" type="pres">
      <dgm:prSet presAssocID="{705D9884-1273-4746-B9E7-1523B12B3D2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18BEB51-53FF-4352-A79A-3C361B06C591}" srcId="{B49E377E-BA17-4F63-9C93-0A35F02B0F56}" destId="{E7096131-6C34-42B8-8640-2CDF7759915B}" srcOrd="2" destOrd="0" parTransId="{039C98B4-A1AB-4565-A0D8-B4CE6F911A90}" sibTransId="{B88B42B3-FBCA-45A2-9092-5BA770A1FF7A}"/>
    <dgm:cxn modelId="{9F668180-30C0-4F1E-B9E9-4FDA4CAFDCF1}" srcId="{B49E377E-BA17-4F63-9C93-0A35F02B0F56}" destId="{42CB6D00-E12F-4772-AE1D-32707E046F73}" srcOrd="1" destOrd="0" parTransId="{80087B2B-CB17-431F-AD2F-BCDE78198BD4}" sibTransId="{F308D1F8-82F9-4542-AE54-EF7456396361}"/>
    <dgm:cxn modelId="{E1A87386-7D6B-43DC-9402-2F1634B4F1F5}" type="presOf" srcId="{7643152B-899A-4DB6-9F19-9D5722E3026A}" destId="{314E52B7-C1BB-43B2-8D82-B52F3B2994CE}" srcOrd="0" destOrd="0" presId="urn:microsoft.com/office/officeart/2005/8/layout/vList2"/>
    <dgm:cxn modelId="{412BCB86-F162-47F0-8593-4DCEAC65BB1F}" srcId="{B49E377E-BA17-4F63-9C93-0A35F02B0F56}" destId="{7643152B-899A-4DB6-9F19-9D5722E3026A}" srcOrd="0" destOrd="0" parTransId="{BF6D8F66-8F9B-4435-B923-AA7315ED3C7B}" sibTransId="{11C784A0-FFEB-4A00-9AFC-7B3909F2EF32}"/>
    <dgm:cxn modelId="{702C4F8E-276A-4C27-9F69-89DF38903F20}" type="presOf" srcId="{E7096131-6C34-42B8-8640-2CDF7759915B}" destId="{7A210E03-CAE1-47A3-A4F7-02756BBB9C67}" srcOrd="0" destOrd="0" presId="urn:microsoft.com/office/officeart/2005/8/layout/vList2"/>
    <dgm:cxn modelId="{EA90BE97-0CAF-4AB5-AB79-B0FC68CE7F79}" type="presOf" srcId="{705D9884-1273-4746-B9E7-1523B12B3D28}" destId="{AA3D613F-9525-4633-AAB3-43AE7AE0843E}" srcOrd="0" destOrd="0" presId="urn:microsoft.com/office/officeart/2005/8/layout/vList2"/>
    <dgm:cxn modelId="{371DD7B9-7832-4D19-8645-AB14567FBDD3}" srcId="{B49E377E-BA17-4F63-9C93-0A35F02B0F56}" destId="{6B6D4E24-1E8F-49CD-B5DC-8C461AF7FDEF}" srcOrd="3" destOrd="0" parTransId="{A8B8435C-C00B-4588-B5C3-CE14550672FC}" sibTransId="{E94137C6-ACF0-4715-AF71-34D8139A3FB0}"/>
    <dgm:cxn modelId="{9C00B6BF-0DCA-4495-8B4B-3188B887CCFD}" type="presOf" srcId="{6B6D4E24-1E8F-49CD-B5DC-8C461AF7FDEF}" destId="{BF90A122-F99A-468B-8EB9-6A82755EF52F}" srcOrd="0" destOrd="0" presId="urn:microsoft.com/office/officeart/2005/8/layout/vList2"/>
    <dgm:cxn modelId="{A9BD05C6-9DEE-45E1-8146-461F7362005D}" srcId="{B49E377E-BA17-4F63-9C93-0A35F02B0F56}" destId="{705D9884-1273-4746-B9E7-1523B12B3D28}" srcOrd="4" destOrd="0" parTransId="{8663EEF8-8190-4B04-9619-7C9D281BBAD1}" sibTransId="{F4E288F9-7FE5-44CA-8BE7-BB76F85B1A9F}"/>
    <dgm:cxn modelId="{319053CA-9857-4519-9DE1-60C55CFAA1EA}" type="presOf" srcId="{B49E377E-BA17-4F63-9C93-0A35F02B0F56}" destId="{D337362C-ED23-4BBA-8A8C-1785D8708B9C}" srcOrd="0" destOrd="0" presId="urn:microsoft.com/office/officeart/2005/8/layout/vList2"/>
    <dgm:cxn modelId="{A4BB4BE3-4E06-49E9-B2FA-38F0A08F6FEE}" type="presOf" srcId="{42CB6D00-E12F-4772-AE1D-32707E046F73}" destId="{4CD0A275-4B08-43DE-A5BE-0543C401799E}" srcOrd="0" destOrd="0" presId="urn:microsoft.com/office/officeart/2005/8/layout/vList2"/>
    <dgm:cxn modelId="{AFC1758D-80FA-45E1-B1E0-B22A79434045}" type="presParOf" srcId="{D337362C-ED23-4BBA-8A8C-1785D8708B9C}" destId="{314E52B7-C1BB-43B2-8D82-B52F3B2994CE}" srcOrd="0" destOrd="0" presId="urn:microsoft.com/office/officeart/2005/8/layout/vList2"/>
    <dgm:cxn modelId="{ACFFA671-38D5-4D5E-ABC3-5B3F1225699C}" type="presParOf" srcId="{D337362C-ED23-4BBA-8A8C-1785D8708B9C}" destId="{3098593E-C85B-42B6-BA26-A6A8E6B064DA}" srcOrd="1" destOrd="0" presId="urn:microsoft.com/office/officeart/2005/8/layout/vList2"/>
    <dgm:cxn modelId="{C71581B4-1726-4B64-A79A-9E1B92D8A431}" type="presParOf" srcId="{D337362C-ED23-4BBA-8A8C-1785D8708B9C}" destId="{4CD0A275-4B08-43DE-A5BE-0543C401799E}" srcOrd="2" destOrd="0" presId="urn:microsoft.com/office/officeart/2005/8/layout/vList2"/>
    <dgm:cxn modelId="{A052885D-0E7E-4392-9BB5-5E3FCDDD5226}" type="presParOf" srcId="{D337362C-ED23-4BBA-8A8C-1785D8708B9C}" destId="{EF209B1C-CFFE-4AE3-A6E3-2F4C4BAC7E4F}" srcOrd="3" destOrd="0" presId="urn:microsoft.com/office/officeart/2005/8/layout/vList2"/>
    <dgm:cxn modelId="{D2036280-22EA-400E-921F-0D17B765E8AD}" type="presParOf" srcId="{D337362C-ED23-4BBA-8A8C-1785D8708B9C}" destId="{7A210E03-CAE1-47A3-A4F7-02756BBB9C67}" srcOrd="4" destOrd="0" presId="urn:microsoft.com/office/officeart/2005/8/layout/vList2"/>
    <dgm:cxn modelId="{DA40F046-F609-4224-83E6-7DF614408769}" type="presParOf" srcId="{D337362C-ED23-4BBA-8A8C-1785D8708B9C}" destId="{AE50CAD8-BFB2-49AA-9B37-0921D2EE8688}" srcOrd="5" destOrd="0" presId="urn:microsoft.com/office/officeart/2005/8/layout/vList2"/>
    <dgm:cxn modelId="{737FF438-B2DB-452F-AA1A-79E61AD2DC66}" type="presParOf" srcId="{D337362C-ED23-4BBA-8A8C-1785D8708B9C}" destId="{BF90A122-F99A-468B-8EB9-6A82755EF52F}" srcOrd="6" destOrd="0" presId="urn:microsoft.com/office/officeart/2005/8/layout/vList2"/>
    <dgm:cxn modelId="{E71DE067-65C3-4405-9996-B9686D350655}" type="presParOf" srcId="{D337362C-ED23-4BBA-8A8C-1785D8708B9C}" destId="{1A33BC2B-2C48-46DD-9F46-A8F1D576CB53}" srcOrd="7" destOrd="0" presId="urn:microsoft.com/office/officeart/2005/8/layout/vList2"/>
    <dgm:cxn modelId="{66DA3167-523C-4EA9-8340-D5CBEB512F91}" type="presParOf" srcId="{D337362C-ED23-4BBA-8A8C-1785D8708B9C}" destId="{AA3D613F-9525-4633-AAB3-43AE7AE0843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21BE38-A9A4-4062-A82C-528050F3FF3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69BA82F-BE80-4AC9-988E-92C463AAA5C1}">
      <dgm:prSet custT="1"/>
      <dgm:spPr/>
      <dgm:t>
        <a:bodyPr/>
        <a:lstStyle/>
        <a:p>
          <a:r>
            <a:rPr lang="en-US" sz="1800" b="0" i="0" baseline="0" dirty="0" err="1"/>
            <a:t>Gagnasafn</a:t>
          </a:r>
          <a:r>
            <a:rPr lang="en-US" sz="1800" b="0" i="0" baseline="0" dirty="0"/>
            <a:t> um </a:t>
          </a:r>
          <a:r>
            <a:rPr lang="en-US" sz="1800" b="0" i="0" baseline="0" dirty="0" err="1"/>
            <a:t>heilsufar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og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hjúkrunarþarfir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íbúa</a:t>
          </a:r>
          <a:r>
            <a:rPr lang="en-US" sz="1800" b="0" i="0" baseline="0" dirty="0"/>
            <a:t> á </a:t>
          </a:r>
          <a:r>
            <a:rPr lang="en-US" sz="1800" b="0" i="0" baseline="0" dirty="0" err="1"/>
            <a:t>öldrunar-stofnunum</a:t>
          </a:r>
          <a:r>
            <a:rPr lang="en-US" sz="1800" b="0" i="0" baseline="0" dirty="0"/>
            <a:t>.</a:t>
          </a:r>
          <a:endParaRPr lang="en-US" sz="1800" dirty="0"/>
        </a:p>
      </dgm:t>
    </dgm:pt>
    <dgm:pt modelId="{B968D1F7-7D9E-4771-8857-4E4561F1A489}" type="parTrans" cxnId="{316B6B98-F798-4E71-B47A-96770DD66133}">
      <dgm:prSet/>
      <dgm:spPr/>
      <dgm:t>
        <a:bodyPr/>
        <a:lstStyle/>
        <a:p>
          <a:endParaRPr lang="en-US"/>
        </a:p>
      </dgm:t>
    </dgm:pt>
    <dgm:pt modelId="{8C4C6FCC-562A-48FF-94B3-1684C89DA6BB}" type="sibTrans" cxnId="{316B6B98-F798-4E71-B47A-96770DD66133}">
      <dgm:prSet/>
      <dgm:spPr/>
      <dgm:t>
        <a:bodyPr/>
        <a:lstStyle/>
        <a:p>
          <a:endParaRPr lang="en-US"/>
        </a:p>
      </dgm:t>
    </dgm:pt>
    <dgm:pt modelId="{3CBDBCB7-A551-4F36-B287-C3A698CAC447}">
      <dgm:prSet custT="1"/>
      <dgm:spPr/>
      <dgm:t>
        <a:bodyPr/>
        <a:lstStyle/>
        <a:p>
          <a:r>
            <a:rPr lang="en-US" sz="1800" b="0" i="0" baseline="0" dirty="0" err="1"/>
            <a:t>Gagnasafnið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hefur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að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geyma</a:t>
          </a:r>
          <a:r>
            <a:rPr lang="en-US" sz="1800" b="0" i="0" baseline="0" dirty="0"/>
            <a:t> um </a:t>
          </a:r>
          <a:r>
            <a:rPr lang="en-US" sz="1800" b="0" i="0" baseline="0" dirty="0" err="1"/>
            <a:t>það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bil</a:t>
          </a:r>
          <a:r>
            <a:rPr lang="en-US" sz="1800" b="0" i="0" baseline="0" dirty="0"/>
            <a:t> 400 </a:t>
          </a:r>
          <a:r>
            <a:rPr lang="en-US" sz="1800" b="0" i="0" baseline="0" dirty="0" err="1"/>
            <a:t>atriði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sem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lýsa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heilsufari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og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hjúkrunar-þörfum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íbúa</a:t>
          </a:r>
          <a:r>
            <a:rPr lang="en-US" sz="1800" b="0" i="0" baseline="0" dirty="0"/>
            <a:t> á </a:t>
          </a:r>
          <a:r>
            <a:rPr lang="en-US" sz="1800" b="0" i="0" baseline="0" dirty="0" err="1"/>
            <a:t>öldrunar-stofnunum</a:t>
          </a:r>
          <a:r>
            <a:rPr lang="en-US" sz="1800" b="0" i="0" baseline="0" dirty="0"/>
            <a:t>.</a:t>
          </a:r>
          <a:endParaRPr lang="en-US" sz="1800" dirty="0"/>
        </a:p>
      </dgm:t>
    </dgm:pt>
    <dgm:pt modelId="{FC413A42-36A2-4794-89EC-A0B253CD8D2C}" type="parTrans" cxnId="{5E798EDA-F7F3-4F38-8B6D-8F197C1B7A33}">
      <dgm:prSet/>
      <dgm:spPr/>
      <dgm:t>
        <a:bodyPr/>
        <a:lstStyle/>
        <a:p>
          <a:endParaRPr lang="en-US"/>
        </a:p>
      </dgm:t>
    </dgm:pt>
    <dgm:pt modelId="{FAEFBE34-229C-4DDB-8B41-75EE0E07F45D}" type="sibTrans" cxnId="{5E798EDA-F7F3-4F38-8B6D-8F197C1B7A33}">
      <dgm:prSet/>
      <dgm:spPr/>
      <dgm:t>
        <a:bodyPr/>
        <a:lstStyle/>
        <a:p>
          <a:endParaRPr lang="en-US"/>
        </a:p>
      </dgm:t>
    </dgm:pt>
    <dgm:pt modelId="{F4F9066B-DF23-4E1C-B894-F1BCAB337546}">
      <dgm:prSet custT="1"/>
      <dgm:spPr/>
      <dgm:t>
        <a:bodyPr/>
        <a:lstStyle/>
        <a:p>
          <a:r>
            <a:rPr lang="en-US" sz="1800" b="0" i="0" baseline="0" dirty="0" err="1"/>
            <a:t>Má</a:t>
          </a:r>
          <a:r>
            <a:rPr lang="en-US" sz="1800" b="0" i="0" baseline="0" dirty="0"/>
            <a:t> nota </a:t>
          </a:r>
          <a:r>
            <a:rPr lang="en-US" sz="1800" b="0" i="0" baseline="0" dirty="0" err="1"/>
            <a:t>við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skipulagningu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umönnunar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og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gerð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hjúkrunar-áætlunar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fyrir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hvern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íbúa</a:t>
          </a:r>
          <a:r>
            <a:rPr lang="en-US" sz="1800" b="0" i="0" baseline="0" dirty="0"/>
            <a:t>.</a:t>
          </a:r>
          <a:endParaRPr lang="en-US" sz="1800" dirty="0"/>
        </a:p>
      </dgm:t>
    </dgm:pt>
    <dgm:pt modelId="{D5089425-2902-48A5-BEF3-E9120D5128C8}" type="parTrans" cxnId="{E17F6E01-A5DA-42C2-B86E-23476596BA8B}">
      <dgm:prSet/>
      <dgm:spPr/>
      <dgm:t>
        <a:bodyPr/>
        <a:lstStyle/>
        <a:p>
          <a:endParaRPr lang="en-US"/>
        </a:p>
      </dgm:t>
    </dgm:pt>
    <dgm:pt modelId="{4DE4ECD4-93EF-4816-81E5-944716145B7D}" type="sibTrans" cxnId="{E17F6E01-A5DA-42C2-B86E-23476596BA8B}">
      <dgm:prSet/>
      <dgm:spPr/>
      <dgm:t>
        <a:bodyPr/>
        <a:lstStyle/>
        <a:p>
          <a:endParaRPr lang="en-US"/>
        </a:p>
      </dgm:t>
    </dgm:pt>
    <dgm:pt modelId="{CF868826-E2EC-4739-9A1F-B4234524537C}" type="pres">
      <dgm:prSet presAssocID="{FA21BE38-A9A4-4062-A82C-528050F3FF37}" presName="root" presStyleCnt="0">
        <dgm:presLayoutVars>
          <dgm:dir/>
          <dgm:resizeHandles val="exact"/>
        </dgm:presLayoutVars>
      </dgm:prSet>
      <dgm:spPr/>
    </dgm:pt>
    <dgm:pt modelId="{160E54CA-4E02-4E22-AF32-DC80AD637727}" type="pres">
      <dgm:prSet presAssocID="{969BA82F-BE80-4AC9-988E-92C463AAA5C1}" presName="compNode" presStyleCnt="0"/>
      <dgm:spPr/>
    </dgm:pt>
    <dgm:pt modelId="{BA2B7BA9-5BA1-4B9F-AC8D-B66A526CD2BC}" type="pres">
      <dgm:prSet presAssocID="{969BA82F-BE80-4AC9-988E-92C463AAA5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f"/>
        </a:ext>
      </dgm:extLst>
    </dgm:pt>
    <dgm:pt modelId="{BE803A46-F6CC-4ECD-AD65-32DFC338C73B}" type="pres">
      <dgm:prSet presAssocID="{969BA82F-BE80-4AC9-988E-92C463AAA5C1}" presName="spaceRect" presStyleCnt="0"/>
      <dgm:spPr/>
    </dgm:pt>
    <dgm:pt modelId="{56A10368-353E-4D12-BF18-02D86A3DFA48}" type="pres">
      <dgm:prSet presAssocID="{969BA82F-BE80-4AC9-988E-92C463AAA5C1}" presName="textRect" presStyleLbl="revTx" presStyleIdx="0" presStyleCnt="3">
        <dgm:presLayoutVars>
          <dgm:chMax val="1"/>
          <dgm:chPref val="1"/>
        </dgm:presLayoutVars>
      </dgm:prSet>
      <dgm:spPr/>
    </dgm:pt>
    <dgm:pt modelId="{D1B9A699-83E7-4986-B8B7-D2F69B064540}" type="pres">
      <dgm:prSet presAssocID="{8C4C6FCC-562A-48FF-94B3-1684C89DA6BB}" presName="sibTrans" presStyleCnt="0"/>
      <dgm:spPr/>
    </dgm:pt>
    <dgm:pt modelId="{74860484-9BE5-4B91-8D65-9A5BE4B5F227}" type="pres">
      <dgm:prSet presAssocID="{3CBDBCB7-A551-4F36-B287-C3A698CAC447}" presName="compNode" presStyleCnt="0"/>
      <dgm:spPr/>
    </dgm:pt>
    <dgm:pt modelId="{C3157614-B324-4780-BD88-6B3B23A458E1}" type="pres">
      <dgm:prSet presAssocID="{3CBDBCB7-A551-4F36-B287-C3A698CAC4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B3D3A0D-E708-438F-B198-D40171931A4F}" type="pres">
      <dgm:prSet presAssocID="{3CBDBCB7-A551-4F36-B287-C3A698CAC447}" presName="spaceRect" presStyleCnt="0"/>
      <dgm:spPr/>
    </dgm:pt>
    <dgm:pt modelId="{49C2A472-D3A8-4EB7-B121-312BCB18E241}" type="pres">
      <dgm:prSet presAssocID="{3CBDBCB7-A551-4F36-B287-C3A698CAC447}" presName="textRect" presStyleLbl="revTx" presStyleIdx="1" presStyleCnt="3">
        <dgm:presLayoutVars>
          <dgm:chMax val="1"/>
          <dgm:chPref val="1"/>
        </dgm:presLayoutVars>
      </dgm:prSet>
      <dgm:spPr/>
    </dgm:pt>
    <dgm:pt modelId="{8738A46F-D4B4-4159-B6EE-1BF31BDA8127}" type="pres">
      <dgm:prSet presAssocID="{FAEFBE34-229C-4DDB-8B41-75EE0E07F45D}" presName="sibTrans" presStyleCnt="0"/>
      <dgm:spPr/>
    </dgm:pt>
    <dgm:pt modelId="{C19A79A5-BA1D-4AB7-8863-5F3DFB4A9964}" type="pres">
      <dgm:prSet presAssocID="{F4F9066B-DF23-4E1C-B894-F1BCAB337546}" presName="compNode" presStyleCnt="0"/>
      <dgm:spPr/>
    </dgm:pt>
    <dgm:pt modelId="{CCE1CCED-8770-4C59-8600-2E3C4756C9E8}" type="pres">
      <dgm:prSet presAssocID="{F4F9066B-DF23-4E1C-B894-F1BCAB3375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48923FFD-700D-4152-AA2F-94601BCFECDC}" type="pres">
      <dgm:prSet presAssocID="{F4F9066B-DF23-4E1C-B894-F1BCAB337546}" presName="spaceRect" presStyleCnt="0"/>
      <dgm:spPr/>
    </dgm:pt>
    <dgm:pt modelId="{24567AC7-389E-4CE4-827A-A91070651281}" type="pres">
      <dgm:prSet presAssocID="{F4F9066B-DF23-4E1C-B894-F1BCAB33754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17F6E01-A5DA-42C2-B86E-23476596BA8B}" srcId="{FA21BE38-A9A4-4062-A82C-528050F3FF37}" destId="{F4F9066B-DF23-4E1C-B894-F1BCAB337546}" srcOrd="2" destOrd="0" parTransId="{D5089425-2902-48A5-BEF3-E9120D5128C8}" sibTransId="{4DE4ECD4-93EF-4816-81E5-944716145B7D}"/>
    <dgm:cxn modelId="{9825184E-B9EC-4393-AC64-2078572F9297}" type="presOf" srcId="{969BA82F-BE80-4AC9-988E-92C463AAA5C1}" destId="{56A10368-353E-4D12-BF18-02D86A3DFA48}" srcOrd="0" destOrd="0" presId="urn:microsoft.com/office/officeart/2018/2/layout/IconLabelList"/>
    <dgm:cxn modelId="{F28E4855-33CD-4A29-9AFF-152163E92BCE}" type="presOf" srcId="{FA21BE38-A9A4-4062-A82C-528050F3FF37}" destId="{CF868826-E2EC-4739-9A1F-B4234524537C}" srcOrd="0" destOrd="0" presId="urn:microsoft.com/office/officeart/2018/2/layout/IconLabelList"/>
    <dgm:cxn modelId="{3BBF4094-3811-4320-A3B2-335E15FAA2E1}" type="presOf" srcId="{3CBDBCB7-A551-4F36-B287-C3A698CAC447}" destId="{49C2A472-D3A8-4EB7-B121-312BCB18E241}" srcOrd="0" destOrd="0" presId="urn:microsoft.com/office/officeart/2018/2/layout/IconLabelList"/>
    <dgm:cxn modelId="{316B6B98-F798-4E71-B47A-96770DD66133}" srcId="{FA21BE38-A9A4-4062-A82C-528050F3FF37}" destId="{969BA82F-BE80-4AC9-988E-92C463AAA5C1}" srcOrd="0" destOrd="0" parTransId="{B968D1F7-7D9E-4771-8857-4E4561F1A489}" sibTransId="{8C4C6FCC-562A-48FF-94B3-1684C89DA6BB}"/>
    <dgm:cxn modelId="{892C39CC-61B2-4E81-BCA1-476268135A51}" type="presOf" srcId="{F4F9066B-DF23-4E1C-B894-F1BCAB337546}" destId="{24567AC7-389E-4CE4-827A-A91070651281}" srcOrd="0" destOrd="0" presId="urn:microsoft.com/office/officeart/2018/2/layout/IconLabelList"/>
    <dgm:cxn modelId="{5E798EDA-F7F3-4F38-8B6D-8F197C1B7A33}" srcId="{FA21BE38-A9A4-4062-A82C-528050F3FF37}" destId="{3CBDBCB7-A551-4F36-B287-C3A698CAC447}" srcOrd="1" destOrd="0" parTransId="{FC413A42-36A2-4794-89EC-A0B253CD8D2C}" sibTransId="{FAEFBE34-229C-4DDB-8B41-75EE0E07F45D}"/>
    <dgm:cxn modelId="{6BD78EA2-F24D-40E4-8C24-4B6E2B3074F2}" type="presParOf" srcId="{CF868826-E2EC-4739-9A1F-B4234524537C}" destId="{160E54CA-4E02-4E22-AF32-DC80AD637727}" srcOrd="0" destOrd="0" presId="urn:microsoft.com/office/officeart/2018/2/layout/IconLabelList"/>
    <dgm:cxn modelId="{3C7643FC-8603-47BC-844C-8272EF3F9BE7}" type="presParOf" srcId="{160E54CA-4E02-4E22-AF32-DC80AD637727}" destId="{BA2B7BA9-5BA1-4B9F-AC8D-B66A526CD2BC}" srcOrd="0" destOrd="0" presId="urn:microsoft.com/office/officeart/2018/2/layout/IconLabelList"/>
    <dgm:cxn modelId="{54371D14-2A3B-4D8A-815F-152F82E7B154}" type="presParOf" srcId="{160E54CA-4E02-4E22-AF32-DC80AD637727}" destId="{BE803A46-F6CC-4ECD-AD65-32DFC338C73B}" srcOrd="1" destOrd="0" presId="urn:microsoft.com/office/officeart/2018/2/layout/IconLabelList"/>
    <dgm:cxn modelId="{79912E6F-266B-4491-878C-875566FD98C7}" type="presParOf" srcId="{160E54CA-4E02-4E22-AF32-DC80AD637727}" destId="{56A10368-353E-4D12-BF18-02D86A3DFA48}" srcOrd="2" destOrd="0" presId="urn:microsoft.com/office/officeart/2018/2/layout/IconLabelList"/>
    <dgm:cxn modelId="{0EB593E7-8E84-44D5-B64F-664FF6696A67}" type="presParOf" srcId="{CF868826-E2EC-4739-9A1F-B4234524537C}" destId="{D1B9A699-83E7-4986-B8B7-D2F69B064540}" srcOrd="1" destOrd="0" presId="urn:microsoft.com/office/officeart/2018/2/layout/IconLabelList"/>
    <dgm:cxn modelId="{0B8D6085-4C3B-4BC8-8198-D7F99822071E}" type="presParOf" srcId="{CF868826-E2EC-4739-9A1F-B4234524537C}" destId="{74860484-9BE5-4B91-8D65-9A5BE4B5F227}" srcOrd="2" destOrd="0" presId="urn:microsoft.com/office/officeart/2018/2/layout/IconLabelList"/>
    <dgm:cxn modelId="{E9E859C3-A96C-449E-BC9F-210BE64831F5}" type="presParOf" srcId="{74860484-9BE5-4B91-8D65-9A5BE4B5F227}" destId="{C3157614-B324-4780-BD88-6B3B23A458E1}" srcOrd="0" destOrd="0" presId="urn:microsoft.com/office/officeart/2018/2/layout/IconLabelList"/>
    <dgm:cxn modelId="{14A9C8A8-02DB-4702-86D2-C42D1F87103D}" type="presParOf" srcId="{74860484-9BE5-4B91-8D65-9A5BE4B5F227}" destId="{5B3D3A0D-E708-438F-B198-D40171931A4F}" srcOrd="1" destOrd="0" presId="urn:microsoft.com/office/officeart/2018/2/layout/IconLabelList"/>
    <dgm:cxn modelId="{E4B1BD61-345E-4940-A883-052CE3208278}" type="presParOf" srcId="{74860484-9BE5-4B91-8D65-9A5BE4B5F227}" destId="{49C2A472-D3A8-4EB7-B121-312BCB18E241}" srcOrd="2" destOrd="0" presId="urn:microsoft.com/office/officeart/2018/2/layout/IconLabelList"/>
    <dgm:cxn modelId="{0DFDE6B2-FA23-4AB9-8095-171A5834E5DB}" type="presParOf" srcId="{CF868826-E2EC-4739-9A1F-B4234524537C}" destId="{8738A46F-D4B4-4159-B6EE-1BF31BDA8127}" srcOrd="3" destOrd="0" presId="urn:microsoft.com/office/officeart/2018/2/layout/IconLabelList"/>
    <dgm:cxn modelId="{B83D708A-C00E-4E52-8B94-D90C977DD468}" type="presParOf" srcId="{CF868826-E2EC-4739-9A1F-B4234524537C}" destId="{C19A79A5-BA1D-4AB7-8863-5F3DFB4A9964}" srcOrd="4" destOrd="0" presId="urn:microsoft.com/office/officeart/2018/2/layout/IconLabelList"/>
    <dgm:cxn modelId="{A07BDBEE-0E9C-4793-9E50-49A22915D1FB}" type="presParOf" srcId="{C19A79A5-BA1D-4AB7-8863-5F3DFB4A9964}" destId="{CCE1CCED-8770-4C59-8600-2E3C4756C9E8}" srcOrd="0" destOrd="0" presId="urn:microsoft.com/office/officeart/2018/2/layout/IconLabelList"/>
    <dgm:cxn modelId="{655BFF0D-5035-4270-AE63-31B2536E11E1}" type="presParOf" srcId="{C19A79A5-BA1D-4AB7-8863-5F3DFB4A9964}" destId="{48923FFD-700D-4152-AA2F-94601BCFECDC}" srcOrd="1" destOrd="0" presId="urn:microsoft.com/office/officeart/2018/2/layout/IconLabelList"/>
    <dgm:cxn modelId="{14B88E5A-0CE9-4208-8DE1-5E441D1FF98D}" type="presParOf" srcId="{C19A79A5-BA1D-4AB7-8863-5F3DFB4A9964}" destId="{24567AC7-389E-4CE4-827A-A9107065128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4D8FFF-B8F8-4220-A7B2-E4923AC25E8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1A6AFC6-45CF-4D98-A76F-22F2C83BC87F}">
      <dgm:prSet/>
      <dgm:spPr/>
      <dgm:t>
        <a:bodyPr/>
        <a:lstStyle/>
        <a:p>
          <a:r>
            <a:rPr lang="en-US"/>
            <a:t>Tryggja ákveðin gæði umönnunar og til notkunar við umbótastarf.</a:t>
          </a:r>
        </a:p>
      </dgm:t>
    </dgm:pt>
    <dgm:pt modelId="{BA190E4F-39C3-4F23-8F35-C5DD43B950D1}" type="parTrans" cxnId="{74596DD4-4FE9-40A7-B70B-4EE707C1118B}">
      <dgm:prSet/>
      <dgm:spPr/>
      <dgm:t>
        <a:bodyPr/>
        <a:lstStyle/>
        <a:p>
          <a:endParaRPr lang="en-US"/>
        </a:p>
      </dgm:t>
    </dgm:pt>
    <dgm:pt modelId="{91B71F3C-0157-4D10-9927-6ACA9A5A6CD1}" type="sibTrans" cxnId="{74596DD4-4FE9-40A7-B70B-4EE707C1118B}">
      <dgm:prSet/>
      <dgm:spPr/>
      <dgm:t>
        <a:bodyPr/>
        <a:lstStyle/>
        <a:p>
          <a:endParaRPr lang="en-US"/>
        </a:p>
      </dgm:t>
    </dgm:pt>
    <dgm:pt modelId="{F9E9AB68-B7A7-4B86-80AA-8B28DB6C782E}">
      <dgm:prSet/>
      <dgm:spPr/>
      <dgm:t>
        <a:bodyPr/>
        <a:lstStyle/>
        <a:p>
          <a:r>
            <a:rPr lang="en-US"/>
            <a:t>Gæðavísarnir eru 30 atriði sem eru vísbendingar um gæði hjúkrunar og umönnunar á öldrunarheimilum.</a:t>
          </a:r>
        </a:p>
      </dgm:t>
    </dgm:pt>
    <dgm:pt modelId="{7E1D50DB-BBE1-47F3-9301-8C39E2A74BCB}" type="parTrans" cxnId="{6076A4FB-9647-4027-B63D-10F308580BBB}">
      <dgm:prSet/>
      <dgm:spPr/>
      <dgm:t>
        <a:bodyPr/>
        <a:lstStyle/>
        <a:p>
          <a:endParaRPr lang="en-US"/>
        </a:p>
      </dgm:t>
    </dgm:pt>
    <dgm:pt modelId="{FC83CF02-8531-4082-9542-D1BBA98C8228}" type="sibTrans" cxnId="{6076A4FB-9647-4027-B63D-10F308580BBB}">
      <dgm:prSet/>
      <dgm:spPr/>
      <dgm:t>
        <a:bodyPr/>
        <a:lstStyle/>
        <a:p>
          <a:endParaRPr lang="en-US"/>
        </a:p>
      </dgm:t>
    </dgm:pt>
    <dgm:pt modelId="{E43D25CE-537C-48A8-9DED-199E0B085A73}">
      <dgm:prSet/>
      <dgm:spPr/>
      <dgm:t>
        <a:bodyPr/>
        <a:lstStyle/>
        <a:p>
          <a:r>
            <a:rPr lang="en-US"/>
            <a:t>Þeir eru mælikvarði á þá þjónustu sem verið er að greiða fyrir.</a:t>
          </a:r>
        </a:p>
      </dgm:t>
    </dgm:pt>
    <dgm:pt modelId="{043CFC3A-264C-442D-A422-5A1393635B12}" type="parTrans" cxnId="{89D4D86A-6729-4771-AC7D-25960EFD3528}">
      <dgm:prSet/>
      <dgm:spPr/>
      <dgm:t>
        <a:bodyPr/>
        <a:lstStyle/>
        <a:p>
          <a:endParaRPr lang="en-US"/>
        </a:p>
      </dgm:t>
    </dgm:pt>
    <dgm:pt modelId="{F21E3D5E-4234-4F0F-9B4D-0FBE54ACD5EF}" type="sibTrans" cxnId="{89D4D86A-6729-4771-AC7D-25960EFD3528}">
      <dgm:prSet/>
      <dgm:spPr/>
      <dgm:t>
        <a:bodyPr/>
        <a:lstStyle/>
        <a:p>
          <a:endParaRPr lang="en-US"/>
        </a:p>
      </dgm:t>
    </dgm:pt>
    <dgm:pt modelId="{16F25320-A4D3-407E-BE22-788378598CB4}" type="pres">
      <dgm:prSet presAssocID="{854D8FFF-B8F8-4220-A7B2-E4923AC25E8C}" presName="root" presStyleCnt="0">
        <dgm:presLayoutVars>
          <dgm:dir/>
          <dgm:resizeHandles val="exact"/>
        </dgm:presLayoutVars>
      </dgm:prSet>
      <dgm:spPr/>
    </dgm:pt>
    <dgm:pt modelId="{63F18307-1B34-45B4-9711-40131514418A}" type="pres">
      <dgm:prSet presAssocID="{71A6AFC6-45CF-4D98-A76F-22F2C83BC87F}" presName="compNode" presStyleCnt="0"/>
      <dgm:spPr/>
    </dgm:pt>
    <dgm:pt modelId="{FEBD5661-42AF-4D34-AD0A-529514A9FDC8}" type="pres">
      <dgm:prSet presAssocID="{71A6AFC6-45CF-4D98-A76F-22F2C83BC87F}" presName="bgRect" presStyleLbl="bgShp" presStyleIdx="0" presStyleCnt="3"/>
      <dgm:spPr/>
    </dgm:pt>
    <dgm:pt modelId="{7E1CC712-2C59-4065-9192-7C5ABAC924C4}" type="pres">
      <dgm:prSet presAssocID="{71A6AFC6-45CF-4D98-A76F-22F2C83BC87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iter"/>
        </a:ext>
      </dgm:extLst>
    </dgm:pt>
    <dgm:pt modelId="{BDBBBC69-BEE3-47A6-AC43-6AB146176D85}" type="pres">
      <dgm:prSet presAssocID="{71A6AFC6-45CF-4D98-A76F-22F2C83BC87F}" presName="spaceRect" presStyleCnt="0"/>
      <dgm:spPr/>
    </dgm:pt>
    <dgm:pt modelId="{A029406E-712B-4C86-B67E-514B6D3ACAFC}" type="pres">
      <dgm:prSet presAssocID="{71A6AFC6-45CF-4D98-A76F-22F2C83BC87F}" presName="parTx" presStyleLbl="revTx" presStyleIdx="0" presStyleCnt="3">
        <dgm:presLayoutVars>
          <dgm:chMax val="0"/>
          <dgm:chPref val="0"/>
        </dgm:presLayoutVars>
      </dgm:prSet>
      <dgm:spPr/>
    </dgm:pt>
    <dgm:pt modelId="{8C97052E-0741-4E01-9803-B2E8AE413346}" type="pres">
      <dgm:prSet presAssocID="{91B71F3C-0157-4D10-9927-6ACA9A5A6CD1}" presName="sibTrans" presStyleCnt="0"/>
      <dgm:spPr/>
    </dgm:pt>
    <dgm:pt modelId="{EF016455-5026-4072-BEA4-CD7C83DB590D}" type="pres">
      <dgm:prSet presAssocID="{F9E9AB68-B7A7-4B86-80AA-8B28DB6C782E}" presName="compNode" presStyleCnt="0"/>
      <dgm:spPr/>
    </dgm:pt>
    <dgm:pt modelId="{972705BA-78B1-4208-8164-6C2FDB34D020}" type="pres">
      <dgm:prSet presAssocID="{F9E9AB68-B7A7-4B86-80AA-8B28DB6C782E}" presName="bgRect" presStyleLbl="bgShp" presStyleIdx="1" presStyleCnt="3"/>
      <dgm:spPr/>
    </dgm:pt>
    <dgm:pt modelId="{037EA942-A325-4F29-92FC-1F122E5D40F1}" type="pres">
      <dgm:prSet presAssocID="{F9E9AB68-B7A7-4B86-80AA-8B28DB6C78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AD6945CB-82F6-4DEB-A51F-027E7C773CE0}" type="pres">
      <dgm:prSet presAssocID="{F9E9AB68-B7A7-4B86-80AA-8B28DB6C782E}" presName="spaceRect" presStyleCnt="0"/>
      <dgm:spPr/>
    </dgm:pt>
    <dgm:pt modelId="{946436C7-4B3F-4F77-93B5-6BE056988098}" type="pres">
      <dgm:prSet presAssocID="{F9E9AB68-B7A7-4B86-80AA-8B28DB6C782E}" presName="parTx" presStyleLbl="revTx" presStyleIdx="1" presStyleCnt="3">
        <dgm:presLayoutVars>
          <dgm:chMax val="0"/>
          <dgm:chPref val="0"/>
        </dgm:presLayoutVars>
      </dgm:prSet>
      <dgm:spPr/>
    </dgm:pt>
    <dgm:pt modelId="{72544AEC-B8D2-4492-8F60-B522E4215E8E}" type="pres">
      <dgm:prSet presAssocID="{FC83CF02-8531-4082-9542-D1BBA98C8228}" presName="sibTrans" presStyleCnt="0"/>
      <dgm:spPr/>
    </dgm:pt>
    <dgm:pt modelId="{9A854DFC-CC9E-4739-BFF7-23183DDA47F0}" type="pres">
      <dgm:prSet presAssocID="{E43D25CE-537C-48A8-9DED-199E0B085A73}" presName="compNode" presStyleCnt="0"/>
      <dgm:spPr/>
    </dgm:pt>
    <dgm:pt modelId="{CE3ECD3A-6BFE-4435-86FB-263C9255F804}" type="pres">
      <dgm:prSet presAssocID="{E43D25CE-537C-48A8-9DED-199E0B085A73}" presName="bgRect" presStyleLbl="bgShp" presStyleIdx="2" presStyleCnt="3"/>
      <dgm:spPr/>
    </dgm:pt>
    <dgm:pt modelId="{C376F7BE-27BA-45C1-AF07-AFC6830FEA5F}" type="pres">
      <dgm:prSet presAssocID="{E43D25CE-537C-48A8-9DED-199E0B085A7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9287543E-8799-4705-B8E9-CE80D03AA52C}" type="pres">
      <dgm:prSet presAssocID="{E43D25CE-537C-48A8-9DED-199E0B085A73}" presName="spaceRect" presStyleCnt="0"/>
      <dgm:spPr/>
    </dgm:pt>
    <dgm:pt modelId="{C7EE166C-CE6F-419F-9DF8-225738FB56CB}" type="pres">
      <dgm:prSet presAssocID="{E43D25CE-537C-48A8-9DED-199E0B085A7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0D60B1C-DCF6-49EC-97A1-C2F71D17F0B4}" type="presOf" srcId="{F9E9AB68-B7A7-4B86-80AA-8B28DB6C782E}" destId="{946436C7-4B3F-4F77-93B5-6BE056988098}" srcOrd="0" destOrd="0" presId="urn:microsoft.com/office/officeart/2018/2/layout/IconVerticalSolidList"/>
    <dgm:cxn modelId="{F2739E21-7073-4BB0-9CDA-156DEAB48C2E}" type="presOf" srcId="{71A6AFC6-45CF-4D98-A76F-22F2C83BC87F}" destId="{A029406E-712B-4C86-B67E-514B6D3ACAFC}" srcOrd="0" destOrd="0" presId="urn:microsoft.com/office/officeart/2018/2/layout/IconVerticalSolidList"/>
    <dgm:cxn modelId="{C5E0F169-88B4-49B7-BD47-C64967AA87F8}" type="presOf" srcId="{E43D25CE-537C-48A8-9DED-199E0B085A73}" destId="{C7EE166C-CE6F-419F-9DF8-225738FB56CB}" srcOrd="0" destOrd="0" presId="urn:microsoft.com/office/officeart/2018/2/layout/IconVerticalSolidList"/>
    <dgm:cxn modelId="{89D4D86A-6729-4771-AC7D-25960EFD3528}" srcId="{854D8FFF-B8F8-4220-A7B2-E4923AC25E8C}" destId="{E43D25CE-537C-48A8-9DED-199E0B085A73}" srcOrd="2" destOrd="0" parTransId="{043CFC3A-264C-442D-A422-5A1393635B12}" sibTransId="{F21E3D5E-4234-4F0F-9B4D-0FBE54ACD5EF}"/>
    <dgm:cxn modelId="{74596DD4-4FE9-40A7-B70B-4EE707C1118B}" srcId="{854D8FFF-B8F8-4220-A7B2-E4923AC25E8C}" destId="{71A6AFC6-45CF-4D98-A76F-22F2C83BC87F}" srcOrd="0" destOrd="0" parTransId="{BA190E4F-39C3-4F23-8F35-C5DD43B950D1}" sibTransId="{91B71F3C-0157-4D10-9927-6ACA9A5A6CD1}"/>
    <dgm:cxn modelId="{5A1C94E5-6904-4363-8079-F7084980BACB}" type="presOf" srcId="{854D8FFF-B8F8-4220-A7B2-E4923AC25E8C}" destId="{16F25320-A4D3-407E-BE22-788378598CB4}" srcOrd="0" destOrd="0" presId="urn:microsoft.com/office/officeart/2018/2/layout/IconVerticalSolidList"/>
    <dgm:cxn modelId="{6076A4FB-9647-4027-B63D-10F308580BBB}" srcId="{854D8FFF-B8F8-4220-A7B2-E4923AC25E8C}" destId="{F9E9AB68-B7A7-4B86-80AA-8B28DB6C782E}" srcOrd="1" destOrd="0" parTransId="{7E1D50DB-BBE1-47F3-9301-8C39E2A74BCB}" sibTransId="{FC83CF02-8531-4082-9542-D1BBA98C8228}"/>
    <dgm:cxn modelId="{81129F04-C260-4FD8-AB66-F3515470EDD7}" type="presParOf" srcId="{16F25320-A4D3-407E-BE22-788378598CB4}" destId="{63F18307-1B34-45B4-9711-40131514418A}" srcOrd="0" destOrd="0" presId="urn:microsoft.com/office/officeart/2018/2/layout/IconVerticalSolidList"/>
    <dgm:cxn modelId="{8D96728E-C426-4A81-81C2-952B7DB4D6C8}" type="presParOf" srcId="{63F18307-1B34-45B4-9711-40131514418A}" destId="{FEBD5661-42AF-4D34-AD0A-529514A9FDC8}" srcOrd="0" destOrd="0" presId="urn:microsoft.com/office/officeart/2018/2/layout/IconVerticalSolidList"/>
    <dgm:cxn modelId="{D9FE44A8-5E36-4B68-B7BB-ADA70D4E9D38}" type="presParOf" srcId="{63F18307-1B34-45B4-9711-40131514418A}" destId="{7E1CC712-2C59-4065-9192-7C5ABAC924C4}" srcOrd="1" destOrd="0" presId="urn:microsoft.com/office/officeart/2018/2/layout/IconVerticalSolidList"/>
    <dgm:cxn modelId="{D31810F6-0EFD-4120-A348-9CC2C2575951}" type="presParOf" srcId="{63F18307-1B34-45B4-9711-40131514418A}" destId="{BDBBBC69-BEE3-47A6-AC43-6AB146176D85}" srcOrd="2" destOrd="0" presId="urn:microsoft.com/office/officeart/2018/2/layout/IconVerticalSolidList"/>
    <dgm:cxn modelId="{3A1695DA-B15B-4B72-BBB6-C4F2116101FE}" type="presParOf" srcId="{63F18307-1B34-45B4-9711-40131514418A}" destId="{A029406E-712B-4C86-B67E-514B6D3ACAFC}" srcOrd="3" destOrd="0" presId="urn:microsoft.com/office/officeart/2018/2/layout/IconVerticalSolidList"/>
    <dgm:cxn modelId="{82FFF058-BE2F-4AF4-B4D8-1F64795F8062}" type="presParOf" srcId="{16F25320-A4D3-407E-BE22-788378598CB4}" destId="{8C97052E-0741-4E01-9803-B2E8AE413346}" srcOrd="1" destOrd="0" presId="urn:microsoft.com/office/officeart/2018/2/layout/IconVerticalSolidList"/>
    <dgm:cxn modelId="{9901FCA3-A854-439B-AF21-F5EB75EB1E9D}" type="presParOf" srcId="{16F25320-A4D3-407E-BE22-788378598CB4}" destId="{EF016455-5026-4072-BEA4-CD7C83DB590D}" srcOrd="2" destOrd="0" presId="urn:microsoft.com/office/officeart/2018/2/layout/IconVerticalSolidList"/>
    <dgm:cxn modelId="{0BD03D66-B671-4D29-B440-212353D04D60}" type="presParOf" srcId="{EF016455-5026-4072-BEA4-CD7C83DB590D}" destId="{972705BA-78B1-4208-8164-6C2FDB34D020}" srcOrd="0" destOrd="0" presId="urn:microsoft.com/office/officeart/2018/2/layout/IconVerticalSolidList"/>
    <dgm:cxn modelId="{704C1344-DCDF-4B92-B6A9-BA0C37EEEF76}" type="presParOf" srcId="{EF016455-5026-4072-BEA4-CD7C83DB590D}" destId="{037EA942-A325-4F29-92FC-1F122E5D40F1}" srcOrd="1" destOrd="0" presId="urn:microsoft.com/office/officeart/2018/2/layout/IconVerticalSolidList"/>
    <dgm:cxn modelId="{2373ABCC-A8B6-46D8-98EC-179713AB77A0}" type="presParOf" srcId="{EF016455-5026-4072-BEA4-CD7C83DB590D}" destId="{AD6945CB-82F6-4DEB-A51F-027E7C773CE0}" srcOrd="2" destOrd="0" presId="urn:microsoft.com/office/officeart/2018/2/layout/IconVerticalSolidList"/>
    <dgm:cxn modelId="{F9FCDBF0-A988-4887-A519-513F069E84F4}" type="presParOf" srcId="{EF016455-5026-4072-BEA4-CD7C83DB590D}" destId="{946436C7-4B3F-4F77-93B5-6BE056988098}" srcOrd="3" destOrd="0" presId="urn:microsoft.com/office/officeart/2018/2/layout/IconVerticalSolidList"/>
    <dgm:cxn modelId="{B9875A62-61BD-443E-AF10-B1929B21803E}" type="presParOf" srcId="{16F25320-A4D3-407E-BE22-788378598CB4}" destId="{72544AEC-B8D2-4492-8F60-B522E4215E8E}" srcOrd="3" destOrd="0" presId="urn:microsoft.com/office/officeart/2018/2/layout/IconVerticalSolidList"/>
    <dgm:cxn modelId="{47365995-2E14-4B22-9D72-9985BD5391FF}" type="presParOf" srcId="{16F25320-A4D3-407E-BE22-788378598CB4}" destId="{9A854DFC-CC9E-4739-BFF7-23183DDA47F0}" srcOrd="4" destOrd="0" presId="urn:microsoft.com/office/officeart/2018/2/layout/IconVerticalSolidList"/>
    <dgm:cxn modelId="{5CA8BFA8-7FC9-495E-AC6E-A75CF6A38DFC}" type="presParOf" srcId="{9A854DFC-CC9E-4739-BFF7-23183DDA47F0}" destId="{CE3ECD3A-6BFE-4435-86FB-263C9255F804}" srcOrd="0" destOrd="0" presId="urn:microsoft.com/office/officeart/2018/2/layout/IconVerticalSolidList"/>
    <dgm:cxn modelId="{2ACB5A79-B2C1-4E44-AF12-BC5213C7166C}" type="presParOf" srcId="{9A854DFC-CC9E-4739-BFF7-23183DDA47F0}" destId="{C376F7BE-27BA-45C1-AF07-AFC6830FEA5F}" srcOrd="1" destOrd="0" presId="urn:microsoft.com/office/officeart/2018/2/layout/IconVerticalSolidList"/>
    <dgm:cxn modelId="{4E89040F-342D-4D0E-B4D9-8194D4B89E0E}" type="presParOf" srcId="{9A854DFC-CC9E-4739-BFF7-23183DDA47F0}" destId="{9287543E-8799-4705-B8E9-CE80D03AA52C}" srcOrd="2" destOrd="0" presId="urn:microsoft.com/office/officeart/2018/2/layout/IconVerticalSolidList"/>
    <dgm:cxn modelId="{48FF3F30-6C3C-4C1E-89BE-C30F5EDCD6D3}" type="presParOf" srcId="{9A854DFC-CC9E-4739-BFF7-23183DDA47F0}" destId="{C7EE166C-CE6F-419F-9DF8-225738FB56C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6FAA64-68E0-4D92-A56A-FEA996832BA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122FD5-CAAE-4067-B0B0-75983AB99D97}">
      <dgm:prSet/>
      <dgm:spPr/>
      <dgm:t>
        <a:bodyPr/>
        <a:lstStyle/>
        <a:p>
          <a:r>
            <a:rPr lang="is-IS"/>
            <a:t>Breytt hegðun</a:t>
          </a:r>
          <a:endParaRPr lang="en-US"/>
        </a:p>
      </dgm:t>
    </dgm:pt>
    <dgm:pt modelId="{F3125F8B-00BD-46F5-9B30-CA9EF9A01D9D}" type="parTrans" cxnId="{B114AF82-BA44-43CC-8A2F-23C4F8FEDA37}">
      <dgm:prSet/>
      <dgm:spPr/>
      <dgm:t>
        <a:bodyPr/>
        <a:lstStyle/>
        <a:p>
          <a:endParaRPr lang="en-US"/>
        </a:p>
      </dgm:t>
    </dgm:pt>
    <dgm:pt modelId="{C6B97A59-F5E4-4AF8-8F75-43EF070610D4}" type="sibTrans" cxnId="{B114AF82-BA44-43CC-8A2F-23C4F8FEDA37}">
      <dgm:prSet/>
      <dgm:spPr/>
      <dgm:t>
        <a:bodyPr/>
        <a:lstStyle/>
        <a:p>
          <a:endParaRPr lang="en-US"/>
        </a:p>
      </dgm:t>
    </dgm:pt>
    <dgm:pt modelId="{991E8760-87F5-40FC-8B58-4DF570853768}">
      <dgm:prSet/>
      <dgm:spPr/>
      <dgm:t>
        <a:bodyPr/>
        <a:lstStyle/>
        <a:p>
          <a:r>
            <a:rPr lang="is-IS"/>
            <a:t>Breytingar á ADL</a:t>
          </a:r>
          <a:endParaRPr lang="en-US"/>
        </a:p>
      </dgm:t>
    </dgm:pt>
    <dgm:pt modelId="{26F41195-74D4-4C1F-93BE-0BA8149AA9C4}" type="parTrans" cxnId="{0303E1D4-EAB0-4F6E-B467-016203D959D9}">
      <dgm:prSet/>
      <dgm:spPr/>
      <dgm:t>
        <a:bodyPr/>
        <a:lstStyle/>
        <a:p>
          <a:endParaRPr lang="en-US"/>
        </a:p>
      </dgm:t>
    </dgm:pt>
    <dgm:pt modelId="{5C7576AD-E053-478A-8D81-09346AB28A02}" type="sibTrans" cxnId="{0303E1D4-EAB0-4F6E-B467-016203D959D9}">
      <dgm:prSet/>
      <dgm:spPr/>
      <dgm:t>
        <a:bodyPr/>
        <a:lstStyle/>
        <a:p>
          <a:endParaRPr lang="en-US"/>
        </a:p>
      </dgm:t>
    </dgm:pt>
    <dgm:pt modelId="{48029D38-7A7F-48FC-9837-3AEA4B04A994}">
      <dgm:prSet/>
      <dgm:spPr/>
      <dgm:t>
        <a:bodyPr/>
        <a:lstStyle/>
        <a:p>
          <a:r>
            <a:rPr lang="is-IS"/>
            <a:t>Hljóð</a:t>
          </a:r>
          <a:endParaRPr lang="en-US"/>
        </a:p>
      </dgm:t>
    </dgm:pt>
    <dgm:pt modelId="{789CF73F-47AB-442D-B5C0-446237F52114}" type="parTrans" cxnId="{7052046A-E903-4BAC-806E-A361AF82FBF8}">
      <dgm:prSet/>
      <dgm:spPr/>
      <dgm:t>
        <a:bodyPr/>
        <a:lstStyle/>
        <a:p>
          <a:endParaRPr lang="en-US"/>
        </a:p>
      </dgm:t>
    </dgm:pt>
    <dgm:pt modelId="{A9B05E4A-2DF1-4E11-9A18-C5E22AAFB012}" type="sibTrans" cxnId="{7052046A-E903-4BAC-806E-A361AF82FBF8}">
      <dgm:prSet/>
      <dgm:spPr/>
      <dgm:t>
        <a:bodyPr/>
        <a:lstStyle/>
        <a:p>
          <a:endParaRPr lang="en-US"/>
        </a:p>
      </dgm:t>
    </dgm:pt>
    <dgm:pt modelId="{68116435-C491-4DA2-B522-DF43FAAEF30A}">
      <dgm:prSet/>
      <dgm:spPr/>
      <dgm:t>
        <a:bodyPr/>
        <a:lstStyle/>
        <a:p>
          <a:r>
            <a:rPr lang="is-IS"/>
            <a:t>Líkamlegar breytingar</a:t>
          </a:r>
          <a:endParaRPr lang="en-US"/>
        </a:p>
      </dgm:t>
    </dgm:pt>
    <dgm:pt modelId="{6DCEC5F0-76F1-4B94-BE03-957B9EA6F73C}" type="parTrans" cxnId="{8096EE72-76A4-4260-BBFE-D0EB0F79FCC2}">
      <dgm:prSet/>
      <dgm:spPr/>
      <dgm:t>
        <a:bodyPr/>
        <a:lstStyle/>
        <a:p>
          <a:endParaRPr lang="en-US"/>
        </a:p>
      </dgm:t>
    </dgm:pt>
    <dgm:pt modelId="{C07A9167-52AF-408A-A83B-6C7F30A10C33}" type="sibTrans" cxnId="{8096EE72-76A4-4260-BBFE-D0EB0F79FCC2}">
      <dgm:prSet/>
      <dgm:spPr/>
      <dgm:t>
        <a:bodyPr/>
        <a:lstStyle/>
        <a:p>
          <a:endParaRPr lang="en-US"/>
        </a:p>
      </dgm:t>
    </dgm:pt>
    <dgm:pt modelId="{50BF9FBE-CBFE-4D69-B97D-15168B41C28B}" type="pres">
      <dgm:prSet presAssocID="{306FAA64-68E0-4D92-A56A-FEA996832BA8}" presName="linear" presStyleCnt="0">
        <dgm:presLayoutVars>
          <dgm:dir/>
          <dgm:animLvl val="lvl"/>
          <dgm:resizeHandles val="exact"/>
        </dgm:presLayoutVars>
      </dgm:prSet>
      <dgm:spPr/>
    </dgm:pt>
    <dgm:pt modelId="{6FC89921-52DF-4936-A795-19E5562BBCB7}" type="pres">
      <dgm:prSet presAssocID="{8B122FD5-CAAE-4067-B0B0-75983AB99D97}" presName="parentLin" presStyleCnt="0"/>
      <dgm:spPr/>
    </dgm:pt>
    <dgm:pt modelId="{81D9B83C-0A3E-4000-B152-12FEA4209E46}" type="pres">
      <dgm:prSet presAssocID="{8B122FD5-CAAE-4067-B0B0-75983AB99D97}" presName="parentLeftMargin" presStyleLbl="node1" presStyleIdx="0" presStyleCnt="4"/>
      <dgm:spPr/>
    </dgm:pt>
    <dgm:pt modelId="{5DB9886A-AEBD-4C57-A1DB-8466FCA03790}" type="pres">
      <dgm:prSet presAssocID="{8B122FD5-CAAE-4067-B0B0-75983AB99D9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83F8A8-2053-460F-8139-67B610EAF5F7}" type="pres">
      <dgm:prSet presAssocID="{8B122FD5-CAAE-4067-B0B0-75983AB99D97}" presName="negativeSpace" presStyleCnt="0"/>
      <dgm:spPr/>
    </dgm:pt>
    <dgm:pt modelId="{5646310A-9E9A-433B-B1AA-9B3F1E8B978A}" type="pres">
      <dgm:prSet presAssocID="{8B122FD5-CAAE-4067-B0B0-75983AB99D97}" presName="childText" presStyleLbl="conFgAcc1" presStyleIdx="0" presStyleCnt="4">
        <dgm:presLayoutVars>
          <dgm:bulletEnabled val="1"/>
        </dgm:presLayoutVars>
      </dgm:prSet>
      <dgm:spPr/>
    </dgm:pt>
    <dgm:pt modelId="{0AC0975C-4989-4946-833C-D32CF09E88A5}" type="pres">
      <dgm:prSet presAssocID="{C6B97A59-F5E4-4AF8-8F75-43EF070610D4}" presName="spaceBetweenRectangles" presStyleCnt="0"/>
      <dgm:spPr/>
    </dgm:pt>
    <dgm:pt modelId="{526FA3AF-9D6F-497D-B83C-C5EDD4DB440F}" type="pres">
      <dgm:prSet presAssocID="{991E8760-87F5-40FC-8B58-4DF570853768}" presName="parentLin" presStyleCnt="0"/>
      <dgm:spPr/>
    </dgm:pt>
    <dgm:pt modelId="{9931D88A-F502-4B0A-B3A8-B39A1639F8D0}" type="pres">
      <dgm:prSet presAssocID="{991E8760-87F5-40FC-8B58-4DF570853768}" presName="parentLeftMargin" presStyleLbl="node1" presStyleIdx="0" presStyleCnt="4"/>
      <dgm:spPr/>
    </dgm:pt>
    <dgm:pt modelId="{EF0274A7-8A6C-4C35-B08F-13E5AB3BC2DE}" type="pres">
      <dgm:prSet presAssocID="{991E8760-87F5-40FC-8B58-4DF5708537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D53D5C9-6F63-466E-8B48-48C88AD174AB}" type="pres">
      <dgm:prSet presAssocID="{991E8760-87F5-40FC-8B58-4DF570853768}" presName="negativeSpace" presStyleCnt="0"/>
      <dgm:spPr/>
    </dgm:pt>
    <dgm:pt modelId="{D3444A53-C537-4AD8-991C-D72574027C44}" type="pres">
      <dgm:prSet presAssocID="{991E8760-87F5-40FC-8B58-4DF570853768}" presName="childText" presStyleLbl="conFgAcc1" presStyleIdx="1" presStyleCnt="4">
        <dgm:presLayoutVars>
          <dgm:bulletEnabled val="1"/>
        </dgm:presLayoutVars>
      </dgm:prSet>
      <dgm:spPr/>
    </dgm:pt>
    <dgm:pt modelId="{B509693C-2BF4-408D-A5BF-472D57B9A74D}" type="pres">
      <dgm:prSet presAssocID="{5C7576AD-E053-478A-8D81-09346AB28A02}" presName="spaceBetweenRectangles" presStyleCnt="0"/>
      <dgm:spPr/>
    </dgm:pt>
    <dgm:pt modelId="{1ABBEFA3-C206-4A55-8FF8-8E129508FC8C}" type="pres">
      <dgm:prSet presAssocID="{48029D38-7A7F-48FC-9837-3AEA4B04A994}" presName="parentLin" presStyleCnt="0"/>
      <dgm:spPr/>
    </dgm:pt>
    <dgm:pt modelId="{72E6B1F6-0038-4E9B-B72D-3A422DE7E8D6}" type="pres">
      <dgm:prSet presAssocID="{48029D38-7A7F-48FC-9837-3AEA4B04A994}" presName="parentLeftMargin" presStyleLbl="node1" presStyleIdx="1" presStyleCnt="4"/>
      <dgm:spPr/>
    </dgm:pt>
    <dgm:pt modelId="{F510422D-9A6A-4723-8EB0-875941BB9C89}" type="pres">
      <dgm:prSet presAssocID="{48029D38-7A7F-48FC-9837-3AEA4B04A9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7EC96A-59CA-42FB-82CC-CFBD427CCD44}" type="pres">
      <dgm:prSet presAssocID="{48029D38-7A7F-48FC-9837-3AEA4B04A994}" presName="negativeSpace" presStyleCnt="0"/>
      <dgm:spPr/>
    </dgm:pt>
    <dgm:pt modelId="{0F29E784-D019-45E5-A956-620CA291AE59}" type="pres">
      <dgm:prSet presAssocID="{48029D38-7A7F-48FC-9837-3AEA4B04A994}" presName="childText" presStyleLbl="conFgAcc1" presStyleIdx="2" presStyleCnt="4">
        <dgm:presLayoutVars>
          <dgm:bulletEnabled val="1"/>
        </dgm:presLayoutVars>
      </dgm:prSet>
      <dgm:spPr/>
    </dgm:pt>
    <dgm:pt modelId="{59DEC9FB-15A3-4543-9B53-5273350BDC99}" type="pres">
      <dgm:prSet presAssocID="{A9B05E4A-2DF1-4E11-9A18-C5E22AAFB012}" presName="spaceBetweenRectangles" presStyleCnt="0"/>
      <dgm:spPr/>
    </dgm:pt>
    <dgm:pt modelId="{435E3701-1E78-4D33-A292-D32A19B93FA8}" type="pres">
      <dgm:prSet presAssocID="{68116435-C491-4DA2-B522-DF43FAAEF30A}" presName="parentLin" presStyleCnt="0"/>
      <dgm:spPr/>
    </dgm:pt>
    <dgm:pt modelId="{CD153BE6-0CB4-41D2-9FC8-FE9CF0D04C5D}" type="pres">
      <dgm:prSet presAssocID="{68116435-C491-4DA2-B522-DF43FAAEF30A}" presName="parentLeftMargin" presStyleLbl="node1" presStyleIdx="2" presStyleCnt="4"/>
      <dgm:spPr/>
    </dgm:pt>
    <dgm:pt modelId="{74231F43-629E-4A29-9743-C4A15427E485}" type="pres">
      <dgm:prSet presAssocID="{68116435-C491-4DA2-B522-DF43FAAEF30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1F4D0D9-2048-4CEA-A50A-A9BD2E4838FA}" type="pres">
      <dgm:prSet presAssocID="{68116435-C491-4DA2-B522-DF43FAAEF30A}" presName="negativeSpace" presStyleCnt="0"/>
      <dgm:spPr/>
    </dgm:pt>
    <dgm:pt modelId="{1033AAF6-34FF-4F70-98F8-F09D3212269B}" type="pres">
      <dgm:prSet presAssocID="{68116435-C491-4DA2-B522-DF43FAAEF30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052046A-E903-4BAC-806E-A361AF82FBF8}" srcId="{306FAA64-68E0-4D92-A56A-FEA996832BA8}" destId="{48029D38-7A7F-48FC-9837-3AEA4B04A994}" srcOrd="2" destOrd="0" parTransId="{789CF73F-47AB-442D-B5C0-446237F52114}" sibTransId="{A9B05E4A-2DF1-4E11-9A18-C5E22AAFB012}"/>
    <dgm:cxn modelId="{8096EE72-76A4-4260-BBFE-D0EB0F79FCC2}" srcId="{306FAA64-68E0-4D92-A56A-FEA996832BA8}" destId="{68116435-C491-4DA2-B522-DF43FAAEF30A}" srcOrd="3" destOrd="0" parTransId="{6DCEC5F0-76F1-4B94-BE03-957B9EA6F73C}" sibTransId="{C07A9167-52AF-408A-A83B-6C7F30A10C33}"/>
    <dgm:cxn modelId="{C2EBD875-D78E-41C6-B2CD-703AD87964BB}" type="presOf" srcId="{991E8760-87F5-40FC-8B58-4DF570853768}" destId="{EF0274A7-8A6C-4C35-B08F-13E5AB3BC2DE}" srcOrd="1" destOrd="0" presId="urn:microsoft.com/office/officeart/2005/8/layout/list1"/>
    <dgm:cxn modelId="{B114AF82-BA44-43CC-8A2F-23C4F8FEDA37}" srcId="{306FAA64-68E0-4D92-A56A-FEA996832BA8}" destId="{8B122FD5-CAAE-4067-B0B0-75983AB99D97}" srcOrd="0" destOrd="0" parTransId="{F3125F8B-00BD-46F5-9B30-CA9EF9A01D9D}" sibTransId="{C6B97A59-F5E4-4AF8-8F75-43EF070610D4}"/>
    <dgm:cxn modelId="{849A2688-23C1-46FD-B3E9-FBF03474DBFA}" type="presOf" srcId="{48029D38-7A7F-48FC-9837-3AEA4B04A994}" destId="{72E6B1F6-0038-4E9B-B72D-3A422DE7E8D6}" srcOrd="0" destOrd="0" presId="urn:microsoft.com/office/officeart/2005/8/layout/list1"/>
    <dgm:cxn modelId="{771DB888-A4F1-49DE-BF6C-D3C8B8E8B493}" type="presOf" srcId="{991E8760-87F5-40FC-8B58-4DF570853768}" destId="{9931D88A-F502-4B0A-B3A8-B39A1639F8D0}" srcOrd="0" destOrd="0" presId="urn:microsoft.com/office/officeart/2005/8/layout/list1"/>
    <dgm:cxn modelId="{F98FFCA3-F0D3-49FC-BB9F-E1673B622375}" type="presOf" srcId="{306FAA64-68E0-4D92-A56A-FEA996832BA8}" destId="{50BF9FBE-CBFE-4D69-B97D-15168B41C28B}" srcOrd="0" destOrd="0" presId="urn:microsoft.com/office/officeart/2005/8/layout/list1"/>
    <dgm:cxn modelId="{6F78A3BE-80C9-4C75-A933-4EC3A5B2793D}" type="presOf" srcId="{8B122FD5-CAAE-4067-B0B0-75983AB99D97}" destId="{81D9B83C-0A3E-4000-B152-12FEA4209E46}" srcOrd="0" destOrd="0" presId="urn:microsoft.com/office/officeart/2005/8/layout/list1"/>
    <dgm:cxn modelId="{0303E1D4-EAB0-4F6E-B467-016203D959D9}" srcId="{306FAA64-68E0-4D92-A56A-FEA996832BA8}" destId="{991E8760-87F5-40FC-8B58-4DF570853768}" srcOrd="1" destOrd="0" parTransId="{26F41195-74D4-4C1F-93BE-0BA8149AA9C4}" sibTransId="{5C7576AD-E053-478A-8D81-09346AB28A02}"/>
    <dgm:cxn modelId="{180E1BEA-BC0A-4C62-BA0F-C05167133E8D}" type="presOf" srcId="{48029D38-7A7F-48FC-9837-3AEA4B04A994}" destId="{F510422D-9A6A-4723-8EB0-875941BB9C89}" srcOrd="1" destOrd="0" presId="urn:microsoft.com/office/officeart/2005/8/layout/list1"/>
    <dgm:cxn modelId="{98AA20EA-9FE5-497C-806D-18731D7FD1C1}" type="presOf" srcId="{8B122FD5-CAAE-4067-B0B0-75983AB99D97}" destId="{5DB9886A-AEBD-4C57-A1DB-8466FCA03790}" srcOrd="1" destOrd="0" presId="urn:microsoft.com/office/officeart/2005/8/layout/list1"/>
    <dgm:cxn modelId="{F97D78EB-11B9-45B3-AD70-91DDF058A94B}" type="presOf" srcId="{68116435-C491-4DA2-B522-DF43FAAEF30A}" destId="{CD153BE6-0CB4-41D2-9FC8-FE9CF0D04C5D}" srcOrd="0" destOrd="0" presId="urn:microsoft.com/office/officeart/2005/8/layout/list1"/>
    <dgm:cxn modelId="{EB74B6EE-6EA9-42B3-A0F7-F7F59483B80F}" type="presOf" srcId="{68116435-C491-4DA2-B522-DF43FAAEF30A}" destId="{74231F43-629E-4A29-9743-C4A15427E485}" srcOrd="1" destOrd="0" presId="urn:microsoft.com/office/officeart/2005/8/layout/list1"/>
    <dgm:cxn modelId="{18FC55DB-33DF-4AC3-8F38-054D731340F0}" type="presParOf" srcId="{50BF9FBE-CBFE-4D69-B97D-15168B41C28B}" destId="{6FC89921-52DF-4936-A795-19E5562BBCB7}" srcOrd="0" destOrd="0" presId="urn:microsoft.com/office/officeart/2005/8/layout/list1"/>
    <dgm:cxn modelId="{A934F764-35E7-4FAE-8D2B-2C381BEDF143}" type="presParOf" srcId="{6FC89921-52DF-4936-A795-19E5562BBCB7}" destId="{81D9B83C-0A3E-4000-B152-12FEA4209E46}" srcOrd="0" destOrd="0" presId="urn:microsoft.com/office/officeart/2005/8/layout/list1"/>
    <dgm:cxn modelId="{9D0C9D59-C097-42A3-92FB-2BF5374F9BBE}" type="presParOf" srcId="{6FC89921-52DF-4936-A795-19E5562BBCB7}" destId="{5DB9886A-AEBD-4C57-A1DB-8466FCA03790}" srcOrd="1" destOrd="0" presId="urn:microsoft.com/office/officeart/2005/8/layout/list1"/>
    <dgm:cxn modelId="{C905836E-9BB9-40B3-8AE2-47523F3F9C46}" type="presParOf" srcId="{50BF9FBE-CBFE-4D69-B97D-15168B41C28B}" destId="{1883F8A8-2053-460F-8139-67B610EAF5F7}" srcOrd="1" destOrd="0" presId="urn:microsoft.com/office/officeart/2005/8/layout/list1"/>
    <dgm:cxn modelId="{4EE72865-CC9B-4347-A27C-FD6DFDAFBDA7}" type="presParOf" srcId="{50BF9FBE-CBFE-4D69-B97D-15168B41C28B}" destId="{5646310A-9E9A-433B-B1AA-9B3F1E8B978A}" srcOrd="2" destOrd="0" presId="urn:microsoft.com/office/officeart/2005/8/layout/list1"/>
    <dgm:cxn modelId="{B23659E2-46B8-4DC4-974A-08ECABF8E2DE}" type="presParOf" srcId="{50BF9FBE-CBFE-4D69-B97D-15168B41C28B}" destId="{0AC0975C-4989-4946-833C-D32CF09E88A5}" srcOrd="3" destOrd="0" presId="urn:microsoft.com/office/officeart/2005/8/layout/list1"/>
    <dgm:cxn modelId="{C46C1C8F-01FB-4455-A2AF-353676634D1F}" type="presParOf" srcId="{50BF9FBE-CBFE-4D69-B97D-15168B41C28B}" destId="{526FA3AF-9D6F-497D-B83C-C5EDD4DB440F}" srcOrd="4" destOrd="0" presId="urn:microsoft.com/office/officeart/2005/8/layout/list1"/>
    <dgm:cxn modelId="{B8306F59-0741-460A-8F08-903FF2922421}" type="presParOf" srcId="{526FA3AF-9D6F-497D-B83C-C5EDD4DB440F}" destId="{9931D88A-F502-4B0A-B3A8-B39A1639F8D0}" srcOrd="0" destOrd="0" presId="urn:microsoft.com/office/officeart/2005/8/layout/list1"/>
    <dgm:cxn modelId="{B0B49D2F-E0A3-4D38-A6AC-153E9664D004}" type="presParOf" srcId="{526FA3AF-9D6F-497D-B83C-C5EDD4DB440F}" destId="{EF0274A7-8A6C-4C35-B08F-13E5AB3BC2DE}" srcOrd="1" destOrd="0" presId="urn:microsoft.com/office/officeart/2005/8/layout/list1"/>
    <dgm:cxn modelId="{5DEDD7A7-112D-404E-9650-67CE4E3B2E0C}" type="presParOf" srcId="{50BF9FBE-CBFE-4D69-B97D-15168B41C28B}" destId="{7D53D5C9-6F63-466E-8B48-48C88AD174AB}" srcOrd="5" destOrd="0" presId="urn:microsoft.com/office/officeart/2005/8/layout/list1"/>
    <dgm:cxn modelId="{E6BAFD1C-AF77-45BA-AD8C-1A38C9F8B67F}" type="presParOf" srcId="{50BF9FBE-CBFE-4D69-B97D-15168B41C28B}" destId="{D3444A53-C537-4AD8-991C-D72574027C44}" srcOrd="6" destOrd="0" presId="urn:microsoft.com/office/officeart/2005/8/layout/list1"/>
    <dgm:cxn modelId="{F00E9FAA-6A4A-4986-A48C-B756845AC8EB}" type="presParOf" srcId="{50BF9FBE-CBFE-4D69-B97D-15168B41C28B}" destId="{B509693C-2BF4-408D-A5BF-472D57B9A74D}" srcOrd="7" destOrd="0" presId="urn:microsoft.com/office/officeart/2005/8/layout/list1"/>
    <dgm:cxn modelId="{246E1D13-76D2-4320-BD0B-2AA62982DBF6}" type="presParOf" srcId="{50BF9FBE-CBFE-4D69-B97D-15168B41C28B}" destId="{1ABBEFA3-C206-4A55-8FF8-8E129508FC8C}" srcOrd="8" destOrd="0" presId="urn:microsoft.com/office/officeart/2005/8/layout/list1"/>
    <dgm:cxn modelId="{6BB1A55B-825B-486F-BA4A-69750E4B5F87}" type="presParOf" srcId="{1ABBEFA3-C206-4A55-8FF8-8E129508FC8C}" destId="{72E6B1F6-0038-4E9B-B72D-3A422DE7E8D6}" srcOrd="0" destOrd="0" presId="urn:microsoft.com/office/officeart/2005/8/layout/list1"/>
    <dgm:cxn modelId="{A8F4DFAE-EF9A-4835-9B09-F2D3211A2FCB}" type="presParOf" srcId="{1ABBEFA3-C206-4A55-8FF8-8E129508FC8C}" destId="{F510422D-9A6A-4723-8EB0-875941BB9C89}" srcOrd="1" destOrd="0" presId="urn:microsoft.com/office/officeart/2005/8/layout/list1"/>
    <dgm:cxn modelId="{4CF84023-85B2-49E8-A4E3-2171F3FEEEC7}" type="presParOf" srcId="{50BF9FBE-CBFE-4D69-B97D-15168B41C28B}" destId="{E27EC96A-59CA-42FB-82CC-CFBD427CCD44}" srcOrd="9" destOrd="0" presId="urn:microsoft.com/office/officeart/2005/8/layout/list1"/>
    <dgm:cxn modelId="{0E1B7D8A-E67E-479A-9577-C29C979E09A5}" type="presParOf" srcId="{50BF9FBE-CBFE-4D69-B97D-15168B41C28B}" destId="{0F29E784-D019-45E5-A956-620CA291AE59}" srcOrd="10" destOrd="0" presId="urn:microsoft.com/office/officeart/2005/8/layout/list1"/>
    <dgm:cxn modelId="{415A5C77-0A1F-495E-83C3-617E09AB7DD0}" type="presParOf" srcId="{50BF9FBE-CBFE-4D69-B97D-15168B41C28B}" destId="{59DEC9FB-15A3-4543-9B53-5273350BDC99}" srcOrd="11" destOrd="0" presId="urn:microsoft.com/office/officeart/2005/8/layout/list1"/>
    <dgm:cxn modelId="{20AD6A25-FEE5-4C3E-82DE-A5160B32584D}" type="presParOf" srcId="{50BF9FBE-CBFE-4D69-B97D-15168B41C28B}" destId="{435E3701-1E78-4D33-A292-D32A19B93FA8}" srcOrd="12" destOrd="0" presId="urn:microsoft.com/office/officeart/2005/8/layout/list1"/>
    <dgm:cxn modelId="{299F44CD-0E51-43E9-B5D2-CCFF25117149}" type="presParOf" srcId="{435E3701-1E78-4D33-A292-D32A19B93FA8}" destId="{CD153BE6-0CB4-41D2-9FC8-FE9CF0D04C5D}" srcOrd="0" destOrd="0" presId="urn:microsoft.com/office/officeart/2005/8/layout/list1"/>
    <dgm:cxn modelId="{8F9D49B0-B3F2-429C-A952-F0F12246AABD}" type="presParOf" srcId="{435E3701-1E78-4D33-A292-D32A19B93FA8}" destId="{74231F43-629E-4A29-9743-C4A15427E485}" srcOrd="1" destOrd="0" presId="urn:microsoft.com/office/officeart/2005/8/layout/list1"/>
    <dgm:cxn modelId="{F8D6DDB7-FF2C-4637-98CA-8E971538F480}" type="presParOf" srcId="{50BF9FBE-CBFE-4D69-B97D-15168B41C28B}" destId="{61F4D0D9-2048-4CEA-A50A-A9BD2E4838FA}" srcOrd="13" destOrd="0" presId="urn:microsoft.com/office/officeart/2005/8/layout/list1"/>
    <dgm:cxn modelId="{77B3F3F2-7907-40EF-871C-02E8EDFE7E24}" type="presParOf" srcId="{50BF9FBE-CBFE-4D69-B97D-15168B41C28B}" destId="{1033AAF6-34FF-4F70-98F8-F09D3212269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DD765-6A83-4F19-AFFD-8A489E458193}">
      <dsp:nvSpPr>
        <dsp:cNvPr id="0" name=""/>
        <dsp:cNvSpPr/>
      </dsp:nvSpPr>
      <dsp:spPr>
        <a:xfrm>
          <a:off x="0" y="8064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kern="1200" dirty="0"/>
            <a:t>Skipuð af velferðarráðherra </a:t>
          </a:r>
          <a:r>
            <a:rPr lang="en-US" sz="3100" b="0" i="0" kern="1200" dirty="0"/>
            <a:t>í </a:t>
          </a:r>
          <a:r>
            <a:rPr lang="en-US" sz="3100" b="0" i="0" kern="1200" dirty="0" err="1"/>
            <a:t>hverju</a:t>
          </a:r>
          <a:r>
            <a:rPr lang="en-US" sz="3100" b="0" i="0" kern="1200" dirty="0"/>
            <a:t> </a:t>
          </a:r>
          <a:r>
            <a:rPr lang="en-US" sz="3100" b="0" i="0" kern="1200" dirty="0" err="1"/>
            <a:t>heilbrigðis­umdæmi</a:t>
          </a:r>
          <a:r>
            <a:rPr lang="en-US" sz="3100" b="0" i="0" kern="1200" dirty="0"/>
            <a:t> </a:t>
          </a:r>
          <a:r>
            <a:rPr lang="en-US" sz="3100" b="0" i="0" kern="1200" dirty="0" err="1"/>
            <a:t>til</a:t>
          </a:r>
          <a:r>
            <a:rPr lang="en-US" sz="3100" b="0" i="0" kern="1200" dirty="0"/>
            <a:t> </a:t>
          </a:r>
          <a:r>
            <a:rPr lang="en-US" sz="3100" b="0" i="0" kern="1200" dirty="0" err="1"/>
            <a:t>fjögurra</a:t>
          </a:r>
          <a:r>
            <a:rPr lang="en-US" sz="3100" b="0" i="0" kern="1200" dirty="0"/>
            <a:t> </a:t>
          </a:r>
          <a:r>
            <a:rPr lang="en-US" sz="3100" b="0" i="0" kern="1200" dirty="0" err="1"/>
            <a:t>ára</a:t>
          </a:r>
          <a:r>
            <a:rPr lang="en-US" sz="3100" b="0" i="0" kern="1200" dirty="0"/>
            <a:t> </a:t>
          </a:r>
          <a:endParaRPr lang="en-US" sz="3100" kern="1200" dirty="0"/>
        </a:p>
      </dsp:txBody>
      <dsp:txXfrm>
        <a:off x="83216" y="163860"/>
        <a:ext cx="4833692" cy="1538258"/>
      </dsp:txXfrm>
    </dsp:sp>
    <dsp:sp modelId="{9D19DFEF-DDFD-495E-BA70-765933C471F2}">
      <dsp:nvSpPr>
        <dsp:cNvPr id="0" name=""/>
        <dsp:cNvSpPr/>
      </dsp:nvSpPr>
      <dsp:spPr>
        <a:xfrm>
          <a:off x="0" y="187461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Metin þörf einst. fyrir hjúkrunar- og dvalarrými. </a:t>
          </a:r>
        </a:p>
      </dsp:txBody>
      <dsp:txXfrm>
        <a:off x="83216" y="1957830"/>
        <a:ext cx="4833692" cy="1538258"/>
      </dsp:txXfrm>
    </dsp:sp>
    <dsp:sp modelId="{85BE58EE-BBB0-4B8E-A630-B963229F77B6}">
      <dsp:nvSpPr>
        <dsp:cNvPr id="0" name=""/>
        <dsp:cNvSpPr/>
      </dsp:nvSpPr>
      <dsp:spPr>
        <a:xfrm>
          <a:off x="0" y="3668585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Læknir, hj.fr., félagsráðgj., sálfr./öldrunarfr. </a:t>
          </a:r>
        </a:p>
      </dsp:txBody>
      <dsp:txXfrm>
        <a:off x="83216" y="3751801"/>
        <a:ext cx="4833692" cy="15382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77F18-7732-452C-BC3F-93FB63958DBD}">
      <dsp:nvSpPr>
        <dsp:cNvPr id="0" name=""/>
        <dsp:cNvSpPr/>
      </dsp:nvSpPr>
      <dsp:spPr>
        <a:xfrm>
          <a:off x="0" y="0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538F0-0165-4EA2-9243-EC8E2BD0DE68}">
      <dsp:nvSpPr>
        <dsp:cNvPr id="0" name=""/>
        <dsp:cNvSpPr/>
      </dsp:nvSpPr>
      <dsp:spPr>
        <a:xfrm>
          <a:off x="0" y="0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Örari púls</a:t>
          </a:r>
          <a:endParaRPr lang="en-US" sz="3200" kern="1200"/>
        </a:p>
      </dsp:txBody>
      <dsp:txXfrm>
        <a:off x="0" y="0"/>
        <a:ext cx="5175384" cy="692017"/>
      </dsp:txXfrm>
    </dsp:sp>
    <dsp:sp modelId="{682B9491-7599-408D-A145-1F0E727DBA92}">
      <dsp:nvSpPr>
        <dsp:cNvPr id="0" name=""/>
        <dsp:cNvSpPr/>
      </dsp:nvSpPr>
      <dsp:spPr>
        <a:xfrm>
          <a:off x="0" y="692017"/>
          <a:ext cx="5175384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C9F1F-685A-46C0-AA94-45D86CDA1765}">
      <dsp:nvSpPr>
        <dsp:cNvPr id="0" name=""/>
        <dsp:cNvSpPr/>
      </dsp:nvSpPr>
      <dsp:spPr>
        <a:xfrm>
          <a:off x="0" y="692017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Hár blóðþr. </a:t>
          </a:r>
          <a:endParaRPr lang="en-US" sz="3200" kern="1200"/>
        </a:p>
      </dsp:txBody>
      <dsp:txXfrm>
        <a:off x="0" y="692017"/>
        <a:ext cx="5175384" cy="692017"/>
      </dsp:txXfrm>
    </dsp:sp>
    <dsp:sp modelId="{541A74B0-B027-4352-985F-11DE3A37A934}">
      <dsp:nvSpPr>
        <dsp:cNvPr id="0" name=""/>
        <dsp:cNvSpPr/>
      </dsp:nvSpPr>
      <dsp:spPr>
        <a:xfrm>
          <a:off x="0" y="1384035"/>
          <a:ext cx="5175384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62DD1-E638-485E-8BFD-B97310EDFECF}">
      <dsp:nvSpPr>
        <dsp:cNvPr id="0" name=""/>
        <dsp:cNvSpPr/>
      </dsp:nvSpPr>
      <dsp:spPr>
        <a:xfrm>
          <a:off x="0" y="1384035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Aukin svitamyndun</a:t>
          </a:r>
          <a:endParaRPr lang="en-US" sz="3200" kern="1200"/>
        </a:p>
      </dsp:txBody>
      <dsp:txXfrm>
        <a:off x="0" y="1384035"/>
        <a:ext cx="5175384" cy="692017"/>
      </dsp:txXfrm>
    </dsp:sp>
    <dsp:sp modelId="{6095C59A-077E-4674-BE05-6A12A304DCB2}">
      <dsp:nvSpPr>
        <dsp:cNvPr id="0" name=""/>
        <dsp:cNvSpPr/>
      </dsp:nvSpPr>
      <dsp:spPr>
        <a:xfrm>
          <a:off x="0" y="2076052"/>
          <a:ext cx="5175384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036D9-E3A1-4F66-AE36-04021FEB1147}">
      <dsp:nvSpPr>
        <dsp:cNvPr id="0" name=""/>
        <dsp:cNvSpPr/>
      </dsp:nvSpPr>
      <dsp:spPr>
        <a:xfrm>
          <a:off x="0" y="2076052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Þanin sjáöldur</a:t>
          </a:r>
          <a:endParaRPr lang="en-US" sz="3200" kern="1200"/>
        </a:p>
      </dsp:txBody>
      <dsp:txXfrm>
        <a:off x="0" y="2076052"/>
        <a:ext cx="5175384" cy="692017"/>
      </dsp:txXfrm>
    </dsp:sp>
    <dsp:sp modelId="{FB483938-5BBC-48AC-A964-BB7C38D7D379}">
      <dsp:nvSpPr>
        <dsp:cNvPr id="0" name=""/>
        <dsp:cNvSpPr/>
      </dsp:nvSpPr>
      <dsp:spPr>
        <a:xfrm>
          <a:off x="0" y="2768070"/>
          <a:ext cx="5175384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5A174-8093-42FF-8DFC-999C9B0E9425}">
      <dsp:nvSpPr>
        <dsp:cNvPr id="0" name=""/>
        <dsp:cNvSpPr/>
      </dsp:nvSpPr>
      <dsp:spPr>
        <a:xfrm>
          <a:off x="0" y="2768070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Hraðari öndun</a:t>
          </a:r>
          <a:endParaRPr lang="en-US" sz="3200" kern="1200"/>
        </a:p>
      </dsp:txBody>
      <dsp:txXfrm>
        <a:off x="0" y="2768070"/>
        <a:ext cx="5175384" cy="692017"/>
      </dsp:txXfrm>
    </dsp:sp>
    <dsp:sp modelId="{0F44E952-FEF2-4A60-AD34-605E3EAB4C5B}">
      <dsp:nvSpPr>
        <dsp:cNvPr id="0" name=""/>
        <dsp:cNvSpPr/>
      </dsp:nvSpPr>
      <dsp:spPr>
        <a:xfrm>
          <a:off x="0" y="3460088"/>
          <a:ext cx="5175384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E440D-760E-4CCF-A264-7AAB9593B481}">
      <dsp:nvSpPr>
        <dsp:cNvPr id="0" name=""/>
        <dsp:cNvSpPr/>
      </dsp:nvSpPr>
      <dsp:spPr>
        <a:xfrm>
          <a:off x="0" y="3460088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Þurrkur í munni </a:t>
          </a:r>
          <a:endParaRPr lang="en-US" sz="3200" kern="1200"/>
        </a:p>
      </dsp:txBody>
      <dsp:txXfrm>
        <a:off x="0" y="3460088"/>
        <a:ext cx="5175384" cy="692017"/>
      </dsp:txXfrm>
    </dsp:sp>
    <dsp:sp modelId="{1E89FEAB-D1C0-4662-9E14-D04BDA3E7CA7}">
      <dsp:nvSpPr>
        <dsp:cNvPr id="0" name=""/>
        <dsp:cNvSpPr/>
      </dsp:nvSpPr>
      <dsp:spPr>
        <a:xfrm>
          <a:off x="0" y="4152105"/>
          <a:ext cx="5175384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7DAD4-B6CF-43DF-AB53-2A6F333F4873}">
      <dsp:nvSpPr>
        <dsp:cNvPr id="0" name=""/>
        <dsp:cNvSpPr/>
      </dsp:nvSpPr>
      <dsp:spPr>
        <a:xfrm>
          <a:off x="0" y="4152105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Fölvi í huð</a:t>
          </a:r>
          <a:endParaRPr lang="en-US" sz="3200" kern="1200"/>
        </a:p>
      </dsp:txBody>
      <dsp:txXfrm>
        <a:off x="0" y="4152105"/>
        <a:ext cx="5175384" cy="692017"/>
      </dsp:txXfrm>
    </dsp:sp>
    <dsp:sp modelId="{A10312C2-346C-483D-9D9B-31975E511903}">
      <dsp:nvSpPr>
        <dsp:cNvPr id="0" name=""/>
        <dsp:cNvSpPr/>
      </dsp:nvSpPr>
      <dsp:spPr>
        <a:xfrm>
          <a:off x="0" y="4844123"/>
          <a:ext cx="517538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B825B-CD6E-4FB7-ABF1-06C3C6654FCE}">
      <dsp:nvSpPr>
        <dsp:cNvPr id="0" name=""/>
        <dsp:cNvSpPr/>
      </dsp:nvSpPr>
      <dsp:spPr>
        <a:xfrm>
          <a:off x="0" y="4844123"/>
          <a:ext cx="5175384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200" b="0" i="0" kern="1200" baseline="0"/>
            <a:t>Ógleði og uppköst</a:t>
          </a:r>
          <a:endParaRPr lang="en-US" sz="3200" kern="1200"/>
        </a:p>
      </dsp:txBody>
      <dsp:txXfrm>
        <a:off x="0" y="4844123"/>
        <a:ext cx="5175384" cy="6920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E82AC-AB99-4DDD-BE85-E34BEF34D5B3}">
      <dsp:nvSpPr>
        <dsp:cNvPr id="0" name=""/>
        <dsp:cNvSpPr/>
      </dsp:nvSpPr>
      <dsp:spPr>
        <a:xfrm>
          <a:off x="0" y="738683"/>
          <a:ext cx="469773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5D5BE-3C8F-4A80-ADDC-BC1BA11C581A}">
      <dsp:nvSpPr>
        <dsp:cNvPr id="0" name=""/>
        <dsp:cNvSpPr/>
      </dsp:nvSpPr>
      <dsp:spPr>
        <a:xfrm>
          <a:off x="234886" y="413963"/>
          <a:ext cx="3288411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kern="1200"/>
            <a:t>Verkjasaga</a:t>
          </a:r>
          <a:endParaRPr lang="en-US" sz="2200" kern="1200"/>
        </a:p>
      </dsp:txBody>
      <dsp:txXfrm>
        <a:off x="266589" y="445666"/>
        <a:ext cx="3225005" cy="586034"/>
      </dsp:txXfrm>
    </dsp:sp>
    <dsp:sp modelId="{AC7C4532-CE05-457F-A8D0-23188354F201}">
      <dsp:nvSpPr>
        <dsp:cNvPr id="0" name=""/>
        <dsp:cNvSpPr/>
      </dsp:nvSpPr>
      <dsp:spPr>
        <a:xfrm>
          <a:off x="0" y="1736603"/>
          <a:ext cx="469773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80D60-CDE5-4105-A719-616CF345869E}">
      <dsp:nvSpPr>
        <dsp:cNvPr id="0" name=""/>
        <dsp:cNvSpPr/>
      </dsp:nvSpPr>
      <dsp:spPr>
        <a:xfrm>
          <a:off x="234886" y="1411883"/>
          <a:ext cx="3288411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kern="1200"/>
            <a:t>Verkjakvarðar – NRS- VAS</a:t>
          </a:r>
          <a:endParaRPr lang="en-US" sz="2200" kern="1200"/>
        </a:p>
      </dsp:txBody>
      <dsp:txXfrm>
        <a:off x="266589" y="1443586"/>
        <a:ext cx="3225005" cy="586034"/>
      </dsp:txXfrm>
    </dsp:sp>
    <dsp:sp modelId="{2C20631B-CF05-4F67-912F-7ADCF5A9D873}">
      <dsp:nvSpPr>
        <dsp:cNvPr id="0" name=""/>
        <dsp:cNvSpPr/>
      </dsp:nvSpPr>
      <dsp:spPr>
        <a:xfrm>
          <a:off x="0" y="2734523"/>
          <a:ext cx="4697730" cy="235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96" tIns="458216" rIns="36459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/>
            <a:t>Líkamlegum merkjum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/>
            <a:t>Viðbrögðum einstaklingsins t.d. við hreyfingu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/>
            <a:t>Hegðun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/>
            <a:t>Fasi</a:t>
          </a:r>
          <a:endParaRPr lang="en-US" sz="2200" kern="1200"/>
        </a:p>
      </dsp:txBody>
      <dsp:txXfrm>
        <a:off x="0" y="2734523"/>
        <a:ext cx="4697730" cy="2356200"/>
      </dsp:txXfrm>
    </dsp:sp>
    <dsp:sp modelId="{CA110350-85A3-49C6-A9FC-EBCDACDC03C7}">
      <dsp:nvSpPr>
        <dsp:cNvPr id="0" name=""/>
        <dsp:cNvSpPr/>
      </dsp:nvSpPr>
      <dsp:spPr>
        <a:xfrm>
          <a:off x="234886" y="2409803"/>
          <a:ext cx="3288411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kern="1200"/>
            <a:t>Fagfólk getur metið út frá: </a:t>
          </a:r>
          <a:endParaRPr lang="en-US" sz="2200" kern="1200"/>
        </a:p>
      </dsp:txBody>
      <dsp:txXfrm>
        <a:off x="266589" y="2441506"/>
        <a:ext cx="3225005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C23EB-0B7F-461B-B425-E25A3DEA0F9E}">
      <dsp:nvSpPr>
        <dsp:cNvPr id="0" name=""/>
        <dsp:cNvSpPr/>
      </dsp:nvSpPr>
      <dsp:spPr>
        <a:xfrm>
          <a:off x="0" y="71956"/>
          <a:ext cx="4933893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Líkamlega og vitræna getu</a:t>
          </a:r>
          <a:endParaRPr lang="en-US" sz="2600" kern="1200"/>
        </a:p>
      </dsp:txBody>
      <dsp:txXfrm>
        <a:off x="30442" y="102398"/>
        <a:ext cx="4873009" cy="562726"/>
      </dsp:txXfrm>
    </dsp:sp>
    <dsp:sp modelId="{3A1C8766-6E16-4956-AD5B-241760BE688D}">
      <dsp:nvSpPr>
        <dsp:cNvPr id="0" name=""/>
        <dsp:cNvSpPr/>
      </dsp:nvSpPr>
      <dsp:spPr>
        <a:xfrm>
          <a:off x="0" y="770446"/>
          <a:ext cx="4933893" cy="62361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Geðslag</a:t>
          </a:r>
          <a:endParaRPr lang="en-US" sz="2600" kern="1200"/>
        </a:p>
      </dsp:txBody>
      <dsp:txXfrm>
        <a:off x="30442" y="800888"/>
        <a:ext cx="4873009" cy="562726"/>
      </dsp:txXfrm>
    </dsp:sp>
    <dsp:sp modelId="{3A8E4E34-A023-4DD4-8958-BE5B0A27781D}">
      <dsp:nvSpPr>
        <dsp:cNvPr id="0" name=""/>
        <dsp:cNvSpPr/>
      </dsp:nvSpPr>
      <dsp:spPr>
        <a:xfrm>
          <a:off x="0" y="1468936"/>
          <a:ext cx="4933893" cy="62361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Félagslega þætti og stuðning</a:t>
          </a:r>
          <a:endParaRPr lang="en-US" sz="2600" kern="1200"/>
        </a:p>
      </dsp:txBody>
      <dsp:txXfrm>
        <a:off x="30442" y="1499378"/>
        <a:ext cx="4873009" cy="562726"/>
      </dsp:txXfrm>
    </dsp:sp>
    <dsp:sp modelId="{D276BB9C-1652-45F3-A43E-CA19DB7B350C}">
      <dsp:nvSpPr>
        <dsp:cNvPr id="0" name=""/>
        <dsp:cNvSpPr/>
      </dsp:nvSpPr>
      <dsp:spPr>
        <a:xfrm>
          <a:off x="0" y="2167426"/>
          <a:ext cx="4933893" cy="62361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Göngulag</a:t>
          </a:r>
          <a:endParaRPr lang="en-US" sz="2600" kern="1200"/>
        </a:p>
      </dsp:txBody>
      <dsp:txXfrm>
        <a:off x="30442" y="2197868"/>
        <a:ext cx="4873009" cy="562726"/>
      </dsp:txXfrm>
    </dsp:sp>
    <dsp:sp modelId="{B42A7D7C-F2A9-4C3C-BB17-CBD6EC7A9FD9}">
      <dsp:nvSpPr>
        <dsp:cNvPr id="0" name=""/>
        <dsp:cNvSpPr/>
      </dsp:nvSpPr>
      <dsp:spPr>
        <a:xfrm>
          <a:off x="0" y="2865916"/>
          <a:ext cx="4933893" cy="62361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Næringu</a:t>
          </a:r>
          <a:endParaRPr lang="en-US" sz="2600" kern="1200"/>
        </a:p>
      </dsp:txBody>
      <dsp:txXfrm>
        <a:off x="30442" y="2896358"/>
        <a:ext cx="4873009" cy="562726"/>
      </dsp:txXfrm>
    </dsp:sp>
    <dsp:sp modelId="{48C1BB0D-27E1-4DA9-98FF-B6B8D1DCA85A}">
      <dsp:nvSpPr>
        <dsp:cNvPr id="0" name=""/>
        <dsp:cNvSpPr/>
      </dsp:nvSpPr>
      <dsp:spPr>
        <a:xfrm>
          <a:off x="0" y="3564406"/>
          <a:ext cx="4933893" cy="62361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Lyfjanotkun</a:t>
          </a:r>
          <a:endParaRPr lang="en-US" sz="2600" kern="1200"/>
        </a:p>
      </dsp:txBody>
      <dsp:txXfrm>
        <a:off x="30442" y="3594848"/>
        <a:ext cx="4873009" cy="562726"/>
      </dsp:txXfrm>
    </dsp:sp>
    <dsp:sp modelId="{B54B13C6-B68F-4EA1-8742-03A7E8BF5E70}">
      <dsp:nvSpPr>
        <dsp:cNvPr id="0" name=""/>
        <dsp:cNvSpPr/>
      </dsp:nvSpPr>
      <dsp:spPr>
        <a:xfrm>
          <a:off x="0" y="4262896"/>
          <a:ext cx="4933893" cy="6236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b="0" i="0" kern="1200" baseline="0"/>
            <a:t>Skynfæri</a:t>
          </a:r>
          <a:endParaRPr lang="en-US" sz="2600" kern="1200"/>
        </a:p>
      </dsp:txBody>
      <dsp:txXfrm>
        <a:off x="30442" y="4293338"/>
        <a:ext cx="4873009" cy="562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CDCAC-1E91-465D-969F-DC201B5D5B80}">
      <dsp:nvSpPr>
        <dsp:cNvPr id="0" name=""/>
        <dsp:cNvSpPr/>
      </dsp:nvSpPr>
      <dsp:spPr>
        <a:xfrm>
          <a:off x="0" y="302209"/>
          <a:ext cx="3836618" cy="1044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Faglegt einstaklingsbundið mat á þörfum einstaklinga fyrir varanlega búsetu á hjúkrunarheimili.</a:t>
          </a:r>
          <a:endParaRPr lang="en-US" sz="1900" kern="1200"/>
        </a:p>
      </dsp:txBody>
      <dsp:txXfrm>
        <a:off x="51003" y="353212"/>
        <a:ext cx="3734612" cy="942803"/>
      </dsp:txXfrm>
    </dsp:sp>
    <dsp:sp modelId="{47B04186-E27F-4B1D-A486-C796127001CF}">
      <dsp:nvSpPr>
        <dsp:cNvPr id="0" name=""/>
        <dsp:cNvSpPr/>
      </dsp:nvSpPr>
      <dsp:spPr>
        <a:xfrm>
          <a:off x="0" y="1401739"/>
          <a:ext cx="3836618" cy="104480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Staðlað mat</a:t>
          </a:r>
          <a:endParaRPr lang="en-US" sz="1900" kern="1200"/>
        </a:p>
      </dsp:txBody>
      <dsp:txXfrm>
        <a:off x="51003" y="1452742"/>
        <a:ext cx="3734612" cy="942803"/>
      </dsp:txXfrm>
    </dsp:sp>
    <dsp:sp modelId="{B69A2284-5ECA-425D-8614-D01797003BB5}">
      <dsp:nvSpPr>
        <dsp:cNvPr id="0" name=""/>
        <dsp:cNvSpPr/>
      </dsp:nvSpPr>
      <dsp:spPr>
        <a:xfrm>
          <a:off x="0" y="2501269"/>
          <a:ext cx="3836618" cy="104480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Læknabréf frá viðkomandi eftir þörfum</a:t>
          </a:r>
          <a:endParaRPr lang="en-US" sz="1900" kern="1200"/>
        </a:p>
      </dsp:txBody>
      <dsp:txXfrm>
        <a:off x="51003" y="2552272"/>
        <a:ext cx="3734612" cy="942803"/>
      </dsp:txXfrm>
    </dsp:sp>
    <dsp:sp modelId="{0A594F40-3EF9-4283-A90D-5E92AB7D2C5B}">
      <dsp:nvSpPr>
        <dsp:cNvPr id="0" name=""/>
        <dsp:cNvSpPr/>
      </dsp:nvSpPr>
      <dsp:spPr>
        <a:xfrm>
          <a:off x="0" y="3600799"/>
          <a:ext cx="3836618" cy="104480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Gildir í 9 mánuði</a:t>
          </a:r>
          <a:endParaRPr lang="en-US" sz="1900" kern="1200"/>
        </a:p>
      </dsp:txBody>
      <dsp:txXfrm>
        <a:off x="51003" y="3651802"/>
        <a:ext cx="3734612" cy="942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5087F-23CE-43B4-BAA8-CB7E6D8B1359}">
      <dsp:nvSpPr>
        <dsp:cNvPr id="0" name=""/>
        <dsp:cNvSpPr/>
      </dsp:nvSpPr>
      <dsp:spPr>
        <a:xfrm>
          <a:off x="0" y="852918"/>
          <a:ext cx="3836618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0" i="0" kern="1200" baseline="0"/>
            <a:t>Félagslegar aðstæður</a:t>
          </a:r>
          <a:endParaRPr lang="en-US" sz="3100" kern="1200"/>
        </a:p>
      </dsp:txBody>
      <dsp:txXfrm>
        <a:off x="36296" y="889214"/>
        <a:ext cx="3764026" cy="670943"/>
      </dsp:txXfrm>
    </dsp:sp>
    <dsp:sp modelId="{2AFB6D0B-0E85-48E0-ABC9-E315809FC129}">
      <dsp:nvSpPr>
        <dsp:cNvPr id="0" name=""/>
        <dsp:cNvSpPr/>
      </dsp:nvSpPr>
      <dsp:spPr>
        <a:xfrm>
          <a:off x="0" y="1685733"/>
          <a:ext cx="3836618" cy="74353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0" i="0" kern="1200" baseline="0"/>
            <a:t>Heilsufar</a:t>
          </a:r>
          <a:endParaRPr lang="en-US" sz="3100" kern="1200"/>
        </a:p>
      </dsp:txBody>
      <dsp:txXfrm>
        <a:off x="36296" y="1722029"/>
        <a:ext cx="3764026" cy="670943"/>
      </dsp:txXfrm>
    </dsp:sp>
    <dsp:sp modelId="{7B675782-BA7D-4C4B-ABF4-9C1F0036332D}">
      <dsp:nvSpPr>
        <dsp:cNvPr id="0" name=""/>
        <dsp:cNvSpPr/>
      </dsp:nvSpPr>
      <dsp:spPr>
        <a:xfrm>
          <a:off x="0" y="2518548"/>
          <a:ext cx="3836618" cy="74353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0" i="0" kern="1200" baseline="0"/>
            <a:t>Andlegt ástand</a:t>
          </a:r>
          <a:endParaRPr lang="en-US" sz="3100" kern="1200"/>
        </a:p>
      </dsp:txBody>
      <dsp:txXfrm>
        <a:off x="36296" y="2554844"/>
        <a:ext cx="3764026" cy="670943"/>
      </dsp:txXfrm>
    </dsp:sp>
    <dsp:sp modelId="{14E67737-35D2-4E02-85A8-A33CEC40934A}">
      <dsp:nvSpPr>
        <dsp:cNvPr id="0" name=""/>
        <dsp:cNvSpPr/>
      </dsp:nvSpPr>
      <dsp:spPr>
        <a:xfrm>
          <a:off x="0" y="3351364"/>
          <a:ext cx="3836618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0" i="0" kern="1200" baseline="0"/>
            <a:t>Færni í ADL</a:t>
          </a:r>
          <a:endParaRPr lang="en-US" sz="3100" kern="1200"/>
        </a:p>
      </dsp:txBody>
      <dsp:txXfrm>
        <a:off x="36296" y="3387660"/>
        <a:ext cx="3764026" cy="6709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01478-D5D2-406E-8B1D-0E72AC36BCAD}">
      <dsp:nvSpPr>
        <dsp:cNvPr id="0" name=""/>
        <dsp:cNvSpPr/>
      </dsp:nvSpPr>
      <dsp:spPr>
        <a:xfrm>
          <a:off x="0" y="329569"/>
          <a:ext cx="3836618" cy="20896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800" kern="1200"/>
            <a:t>Íbúar í hjúkrunarrýmum er metið 3x á ári</a:t>
          </a:r>
          <a:endParaRPr lang="en-US" sz="3800" kern="1200"/>
        </a:p>
      </dsp:txBody>
      <dsp:txXfrm>
        <a:off x="102007" y="431576"/>
        <a:ext cx="3632604" cy="1885605"/>
      </dsp:txXfrm>
    </dsp:sp>
    <dsp:sp modelId="{D3B90BBD-125A-42B3-B58C-5880370DB4E3}">
      <dsp:nvSpPr>
        <dsp:cNvPr id="0" name=""/>
        <dsp:cNvSpPr/>
      </dsp:nvSpPr>
      <dsp:spPr>
        <a:xfrm>
          <a:off x="0" y="2528628"/>
          <a:ext cx="3836618" cy="20896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800" kern="1200"/>
            <a:t>Íbúar í dvalarrýmum 1x á ári</a:t>
          </a:r>
          <a:endParaRPr lang="en-US" sz="3800" kern="1200"/>
        </a:p>
      </dsp:txBody>
      <dsp:txXfrm>
        <a:off x="102007" y="2630635"/>
        <a:ext cx="3632604" cy="18856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E52B7-C1BB-43B2-8D82-B52F3B2994CE}">
      <dsp:nvSpPr>
        <dsp:cNvPr id="0" name=""/>
        <dsp:cNvSpPr/>
      </dsp:nvSpPr>
      <dsp:spPr>
        <a:xfrm>
          <a:off x="0" y="28394"/>
          <a:ext cx="8229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gagnasafn</a:t>
          </a:r>
          <a:endParaRPr lang="en-US" sz="3400" kern="1200"/>
        </a:p>
      </dsp:txBody>
      <dsp:txXfrm>
        <a:off x="39809" y="68203"/>
        <a:ext cx="8149982" cy="735872"/>
      </dsp:txXfrm>
    </dsp:sp>
    <dsp:sp modelId="{4CD0A275-4B08-43DE-A5BE-0543C401799E}">
      <dsp:nvSpPr>
        <dsp:cNvPr id="0" name=""/>
        <dsp:cNvSpPr/>
      </dsp:nvSpPr>
      <dsp:spPr>
        <a:xfrm>
          <a:off x="0" y="941804"/>
          <a:ext cx="8229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gæðavísar </a:t>
          </a:r>
          <a:endParaRPr lang="en-US" sz="3400" kern="1200"/>
        </a:p>
      </dsp:txBody>
      <dsp:txXfrm>
        <a:off x="39809" y="981613"/>
        <a:ext cx="8149982" cy="735872"/>
      </dsp:txXfrm>
    </dsp:sp>
    <dsp:sp modelId="{7A210E03-CAE1-47A3-A4F7-02756BBB9C67}">
      <dsp:nvSpPr>
        <dsp:cNvPr id="0" name=""/>
        <dsp:cNvSpPr/>
      </dsp:nvSpPr>
      <dsp:spPr>
        <a:xfrm>
          <a:off x="0" y="1855215"/>
          <a:ext cx="8229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matslyklar</a:t>
          </a:r>
          <a:endParaRPr lang="en-US" sz="3400" kern="1200"/>
        </a:p>
      </dsp:txBody>
      <dsp:txXfrm>
        <a:off x="39809" y="1895024"/>
        <a:ext cx="8149982" cy="735872"/>
      </dsp:txXfrm>
    </dsp:sp>
    <dsp:sp modelId="{BF90A122-F99A-468B-8EB9-6A82755EF52F}">
      <dsp:nvSpPr>
        <dsp:cNvPr id="0" name=""/>
        <dsp:cNvSpPr/>
      </dsp:nvSpPr>
      <dsp:spPr>
        <a:xfrm>
          <a:off x="0" y="2768625"/>
          <a:ext cx="8229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álagsmælingar</a:t>
          </a:r>
          <a:endParaRPr lang="en-US" sz="3400" kern="1200"/>
        </a:p>
      </dsp:txBody>
      <dsp:txXfrm>
        <a:off x="39809" y="2808434"/>
        <a:ext cx="8149982" cy="735872"/>
      </dsp:txXfrm>
    </dsp:sp>
    <dsp:sp modelId="{AA3D613F-9525-4633-AAB3-43AE7AE0843E}">
      <dsp:nvSpPr>
        <dsp:cNvPr id="0" name=""/>
        <dsp:cNvSpPr/>
      </dsp:nvSpPr>
      <dsp:spPr>
        <a:xfrm>
          <a:off x="0" y="3682035"/>
          <a:ext cx="8229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þyngdarstuðull</a:t>
          </a:r>
          <a:endParaRPr lang="en-US" sz="3400" kern="1200"/>
        </a:p>
      </dsp:txBody>
      <dsp:txXfrm>
        <a:off x="39809" y="3721844"/>
        <a:ext cx="8149982" cy="7358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7BA9-5BA1-4B9F-AC8D-B66A526CD2BC}">
      <dsp:nvSpPr>
        <dsp:cNvPr id="0" name=""/>
        <dsp:cNvSpPr/>
      </dsp:nvSpPr>
      <dsp:spPr>
        <a:xfrm>
          <a:off x="399197" y="1029855"/>
          <a:ext cx="652587" cy="652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10368-353E-4D12-BF18-02D86A3DFA48}">
      <dsp:nvSpPr>
        <dsp:cNvPr id="0" name=""/>
        <dsp:cNvSpPr/>
      </dsp:nvSpPr>
      <dsp:spPr>
        <a:xfrm>
          <a:off x="393" y="2051080"/>
          <a:ext cx="1450195" cy="1435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 err="1"/>
            <a:t>Gagnasafn</a:t>
          </a:r>
          <a:r>
            <a:rPr lang="en-US" sz="1800" b="0" i="0" kern="1200" baseline="0" dirty="0"/>
            <a:t> um </a:t>
          </a:r>
          <a:r>
            <a:rPr lang="en-US" sz="1800" b="0" i="0" kern="1200" baseline="0" dirty="0" err="1"/>
            <a:t>heilsufar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og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hjúkrunarþarfir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íbúa</a:t>
          </a:r>
          <a:r>
            <a:rPr lang="en-US" sz="1800" b="0" i="0" kern="1200" baseline="0" dirty="0"/>
            <a:t> á </a:t>
          </a:r>
          <a:r>
            <a:rPr lang="en-US" sz="1800" b="0" i="0" kern="1200" baseline="0" dirty="0" err="1"/>
            <a:t>öldrunar-stofnunum</a:t>
          </a:r>
          <a:r>
            <a:rPr lang="en-US" sz="1800" b="0" i="0" kern="1200" baseline="0" dirty="0"/>
            <a:t>.</a:t>
          </a:r>
          <a:endParaRPr lang="en-US" sz="1800" kern="1200" dirty="0"/>
        </a:p>
      </dsp:txBody>
      <dsp:txXfrm>
        <a:off x="393" y="2051080"/>
        <a:ext cx="1450195" cy="1435502"/>
      </dsp:txXfrm>
    </dsp:sp>
    <dsp:sp modelId="{C3157614-B324-4780-BD88-6B3B23A458E1}">
      <dsp:nvSpPr>
        <dsp:cNvPr id="0" name=""/>
        <dsp:cNvSpPr/>
      </dsp:nvSpPr>
      <dsp:spPr>
        <a:xfrm>
          <a:off x="2103176" y="1029855"/>
          <a:ext cx="652587" cy="652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2A472-D3A8-4EB7-B121-312BCB18E241}">
      <dsp:nvSpPr>
        <dsp:cNvPr id="0" name=""/>
        <dsp:cNvSpPr/>
      </dsp:nvSpPr>
      <dsp:spPr>
        <a:xfrm>
          <a:off x="1704372" y="2051080"/>
          <a:ext cx="1450195" cy="1435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 err="1"/>
            <a:t>Gagnasafnið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hefur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að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geyma</a:t>
          </a:r>
          <a:r>
            <a:rPr lang="en-US" sz="1800" b="0" i="0" kern="1200" baseline="0" dirty="0"/>
            <a:t> um </a:t>
          </a:r>
          <a:r>
            <a:rPr lang="en-US" sz="1800" b="0" i="0" kern="1200" baseline="0" dirty="0" err="1"/>
            <a:t>það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bil</a:t>
          </a:r>
          <a:r>
            <a:rPr lang="en-US" sz="1800" b="0" i="0" kern="1200" baseline="0" dirty="0"/>
            <a:t> 400 </a:t>
          </a:r>
          <a:r>
            <a:rPr lang="en-US" sz="1800" b="0" i="0" kern="1200" baseline="0" dirty="0" err="1"/>
            <a:t>atriði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sem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lýsa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heilsufari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og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hjúkrunar-þörfum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íbúa</a:t>
          </a:r>
          <a:r>
            <a:rPr lang="en-US" sz="1800" b="0" i="0" kern="1200" baseline="0" dirty="0"/>
            <a:t> á </a:t>
          </a:r>
          <a:r>
            <a:rPr lang="en-US" sz="1800" b="0" i="0" kern="1200" baseline="0" dirty="0" err="1"/>
            <a:t>öldrunar-stofnunum</a:t>
          </a:r>
          <a:r>
            <a:rPr lang="en-US" sz="1800" b="0" i="0" kern="1200" baseline="0" dirty="0"/>
            <a:t>.</a:t>
          </a:r>
          <a:endParaRPr lang="en-US" sz="1800" kern="1200" dirty="0"/>
        </a:p>
      </dsp:txBody>
      <dsp:txXfrm>
        <a:off x="1704372" y="2051080"/>
        <a:ext cx="1450195" cy="1435502"/>
      </dsp:txXfrm>
    </dsp:sp>
    <dsp:sp modelId="{CCE1CCED-8770-4C59-8600-2E3C4756C9E8}">
      <dsp:nvSpPr>
        <dsp:cNvPr id="0" name=""/>
        <dsp:cNvSpPr/>
      </dsp:nvSpPr>
      <dsp:spPr>
        <a:xfrm>
          <a:off x="3807156" y="1029855"/>
          <a:ext cx="652587" cy="652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67AC7-389E-4CE4-827A-A91070651281}">
      <dsp:nvSpPr>
        <dsp:cNvPr id="0" name=""/>
        <dsp:cNvSpPr/>
      </dsp:nvSpPr>
      <dsp:spPr>
        <a:xfrm>
          <a:off x="3408352" y="2051080"/>
          <a:ext cx="1450195" cy="1435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 err="1"/>
            <a:t>Má</a:t>
          </a:r>
          <a:r>
            <a:rPr lang="en-US" sz="1800" b="0" i="0" kern="1200" baseline="0" dirty="0"/>
            <a:t> nota </a:t>
          </a:r>
          <a:r>
            <a:rPr lang="en-US" sz="1800" b="0" i="0" kern="1200" baseline="0" dirty="0" err="1"/>
            <a:t>við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skipulagningu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umönnunar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og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gerð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hjúkrunar-áætlunar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fyrir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hvern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íbúa</a:t>
          </a:r>
          <a:r>
            <a:rPr lang="en-US" sz="1800" b="0" i="0" kern="1200" baseline="0" dirty="0"/>
            <a:t>.</a:t>
          </a:r>
          <a:endParaRPr lang="en-US" sz="1800" kern="1200" dirty="0"/>
        </a:p>
      </dsp:txBody>
      <dsp:txXfrm>
        <a:off x="3408352" y="2051080"/>
        <a:ext cx="1450195" cy="14355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D5661-42AF-4D34-AD0A-529514A9FDC8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CC712-2C59-4065-9192-7C5ABAC924C4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9406E-712B-4C86-B67E-514B6D3ACAFC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Tryggja ákveðin gæði umönnunar og til notkunar við umbótastarf.</a:t>
          </a:r>
        </a:p>
      </dsp:txBody>
      <dsp:txXfrm>
        <a:off x="1437631" y="531"/>
        <a:ext cx="6449068" cy="1244702"/>
      </dsp:txXfrm>
    </dsp:sp>
    <dsp:sp modelId="{972705BA-78B1-4208-8164-6C2FDB34D020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EA942-A325-4F29-92FC-1F122E5D40F1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436C7-4B3F-4F77-93B5-6BE056988098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Gæðavísarnir eru 30 atriði sem eru vísbendingar um gæði hjúkrunar og umönnunar á öldrunarheimilum.</a:t>
          </a:r>
        </a:p>
      </dsp:txBody>
      <dsp:txXfrm>
        <a:off x="1437631" y="1556410"/>
        <a:ext cx="6449068" cy="1244702"/>
      </dsp:txXfrm>
    </dsp:sp>
    <dsp:sp modelId="{CE3ECD3A-6BFE-4435-86FB-263C9255F804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6F7BE-27BA-45C1-AF07-AFC6830FEA5F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E166C-CE6F-419F-9DF8-225738FB56CB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Þeir eru mælikvarði á þá þjónustu sem verið er að greiða fyrir.</a:t>
          </a:r>
        </a:p>
      </dsp:txBody>
      <dsp:txXfrm>
        <a:off x="1437631" y="3112289"/>
        <a:ext cx="6449068" cy="12447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6310A-9E9A-433B-B1AA-9B3F1E8B978A}">
      <dsp:nvSpPr>
        <dsp:cNvPr id="0" name=""/>
        <dsp:cNvSpPr/>
      </dsp:nvSpPr>
      <dsp:spPr>
        <a:xfrm>
          <a:off x="0" y="847583"/>
          <a:ext cx="469773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886A-AEBD-4C57-A1DB-8466FCA03790}">
      <dsp:nvSpPr>
        <dsp:cNvPr id="0" name=""/>
        <dsp:cNvSpPr/>
      </dsp:nvSpPr>
      <dsp:spPr>
        <a:xfrm>
          <a:off x="234886" y="463823"/>
          <a:ext cx="3288411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kern="1200"/>
            <a:t>Breytt hegðun</a:t>
          </a:r>
          <a:endParaRPr lang="en-US" sz="2600" kern="1200"/>
        </a:p>
      </dsp:txBody>
      <dsp:txXfrm>
        <a:off x="272353" y="501290"/>
        <a:ext cx="3213477" cy="692586"/>
      </dsp:txXfrm>
    </dsp:sp>
    <dsp:sp modelId="{D3444A53-C537-4AD8-991C-D72574027C44}">
      <dsp:nvSpPr>
        <dsp:cNvPr id="0" name=""/>
        <dsp:cNvSpPr/>
      </dsp:nvSpPr>
      <dsp:spPr>
        <a:xfrm>
          <a:off x="0" y="2026943"/>
          <a:ext cx="469773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274A7-8A6C-4C35-B08F-13E5AB3BC2DE}">
      <dsp:nvSpPr>
        <dsp:cNvPr id="0" name=""/>
        <dsp:cNvSpPr/>
      </dsp:nvSpPr>
      <dsp:spPr>
        <a:xfrm>
          <a:off x="234886" y="1643183"/>
          <a:ext cx="3288411" cy="7675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kern="1200"/>
            <a:t>Breytingar á ADL</a:t>
          </a:r>
          <a:endParaRPr lang="en-US" sz="2600" kern="1200"/>
        </a:p>
      </dsp:txBody>
      <dsp:txXfrm>
        <a:off x="272353" y="1680650"/>
        <a:ext cx="3213477" cy="692586"/>
      </dsp:txXfrm>
    </dsp:sp>
    <dsp:sp modelId="{0F29E784-D019-45E5-A956-620CA291AE59}">
      <dsp:nvSpPr>
        <dsp:cNvPr id="0" name=""/>
        <dsp:cNvSpPr/>
      </dsp:nvSpPr>
      <dsp:spPr>
        <a:xfrm>
          <a:off x="0" y="3206303"/>
          <a:ext cx="469773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0422D-9A6A-4723-8EB0-875941BB9C89}">
      <dsp:nvSpPr>
        <dsp:cNvPr id="0" name=""/>
        <dsp:cNvSpPr/>
      </dsp:nvSpPr>
      <dsp:spPr>
        <a:xfrm>
          <a:off x="234886" y="2822544"/>
          <a:ext cx="3288411" cy="7675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kern="1200"/>
            <a:t>Hljóð</a:t>
          </a:r>
          <a:endParaRPr lang="en-US" sz="2600" kern="1200"/>
        </a:p>
      </dsp:txBody>
      <dsp:txXfrm>
        <a:off x="272353" y="2860011"/>
        <a:ext cx="3213477" cy="692586"/>
      </dsp:txXfrm>
    </dsp:sp>
    <dsp:sp modelId="{1033AAF6-34FF-4F70-98F8-F09D3212269B}">
      <dsp:nvSpPr>
        <dsp:cNvPr id="0" name=""/>
        <dsp:cNvSpPr/>
      </dsp:nvSpPr>
      <dsp:spPr>
        <a:xfrm>
          <a:off x="0" y="4385664"/>
          <a:ext cx="469773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31F43-629E-4A29-9743-C4A15427E485}">
      <dsp:nvSpPr>
        <dsp:cNvPr id="0" name=""/>
        <dsp:cNvSpPr/>
      </dsp:nvSpPr>
      <dsp:spPr>
        <a:xfrm>
          <a:off x="234886" y="4001903"/>
          <a:ext cx="3288411" cy="767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kern="1200"/>
            <a:t>Líkamlegar breytingar</a:t>
          </a:r>
          <a:endParaRPr lang="en-US" sz="2600" kern="1200"/>
        </a:p>
      </dsp:txBody>
      <dsp:txXfrm>
        <a:off x="272353" y="4039370"/>
        <a:ext cx="3213477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C2EDC2-3B62-8339-E5C8-4C530585F80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is-I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BCE96-AE5C-B6F9-46BE-19486825D4A5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is-I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E2662-EC03-7727-C031-328E161BC45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is-I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60427-52D6-87E7-B3A3-68475B3AE80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28F9EB06-4E92-480B-B59B-2CCBF775F1E7}" type="slidenum">
              <a:t>‹#›</a:t>
            </a:fld>
            <a:endParaRPr lang="is-I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9427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2C6CFE-BF69-655C-6ADD-5CF63152A56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cap="sq">
            <a:noFill/>
            <a:prstDash val="solid"/>
          </a:ln>
        </p:spPr>
        <p:txBody>
          <a:bodyPr wrap="none" lIns="90000" tIns="45000" rIns="90000" bIns="45000" anchor="ctr" anchorCtr="1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054039-19CF-3FDE-ABA9-0320D976C030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8B32D46-94C1-C948-C67C-5199192B3B7F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E4357A6-E91D-BC5D-03AB-6925473C0EF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-360"/>
            <a:ext cx="2968559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B708468-7FC7-1B5F-DE2B-533F20414B7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759" y="-360"/>
            <a:ext cx="2968559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58018A8-3B09-DCDC-A741-7BD7D26BA1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2640" y="685799"/>
            <a:ext cx="4568760" cy="34257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9E35972-14AC-ADCF-6ED0-0AAD18FFDD9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440" y="4343040"/>
            <a:ext cx="5483159" cy="4111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1"/>
          <a:lstStyle/>
          <a:p>
            <a:endParaRPr lang="is-I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C715ECF-5311-55E1-45A4-ABF5DD774F8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000"/>
            <a:ext cx="2968559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9BD0BC9-B38C-61B2-F5C2-B2DF6E1E4B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759" y="8685000"/>
            <a:ext cx="2968559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262548BB-9016-47EF-A9CE-FBE43C2F25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is-IS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rai.or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ordrai.org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EF15A3A-845B-991D-7D58-46C3100830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8F8EBE2B-D621-4FC1-8B2C-452A16FB2C42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2D97C-5BA6-50B5-1649-4DFF7D2326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68866-3DE5-19C8-AC0D-BEF2596AB57C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C533603-0813-F1BC-7E8A-452EB64AC0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5E238A01-EABA-4926-BBD2-A8394A3C68C0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46615-8F98-9D6D-2291-F3E9FDF33E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2D890-2F78-4477-FC4E-F1413B936AAC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B25C0D5-8C3F-D57A-D49B-1F1614C8B7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6CF5CDCA-2D3A-48A4-B369-6750AC290DB2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AC1DD-BA44-86B6-CD79-72E234DED3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0FFE-4168-FF83-BBA9-1D752298BB5C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1F0D825-AE8B-8DF1-B99D-5894D5DD6B4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6A4F810C-C3B4-4256-AA22-798173751247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32D5E-EBEA-10FE-2A68-B6103B6A59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45236-94DB-6F65-B931-4E5AD3CA0986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AAA4325F-542B-17EA-BD23-A168167E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926F142-D3A8-D85A-E402-A63C4551666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3E3C22AC-219C-479A-8BC6-1BD052F38CB2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0EBFD-1E82-6EFE-6BE9-C5D2647ED3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A40A2-6641-1861-E9A5-8061EB235B03}"/>
              </a:ext>
            </a:extLst>
          </p:cNvPr>
          <p:cNvSpPr txBox="1"/>
          <p:nvPr/>
        </p:nvSpPr>
        <p:spPr>
          <a:xfrm>
            <a:off x="685799" y="4343400"/>
            <a:ext cx="5486399" cy="42688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ÞYNGDARSTUÐULL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Mönnunarþörf á hjúkrunardeildum og hjúkrunarheimilum miðast við hvernig heilsufari og færni heimilismanna er háttað hverju sinni. Þar sem framkvæma ber RAI mat einu sinni á ári ætti þyngdarstuðull allra stofnana ávallt að liggja fyrir. Upplýsingar sem fengnar eru með RAI mati gera það kleift að flokka íbúa á hjúkrunarheimilum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í 44 flokka. Þetta flokkunarkerfi nefnist RUG III flokkunarkerfi (Resource Utilisation Groups) eða álagsmælingar. Þetta kerfi er sambærilegt við önnur sjúkraflokkunarkerfi, sem t.d. eru notuð á bráðasjúkrahúsum. Þyngdarstuðullinn er síðan reiknaður fyrir hvern flokk út frá upplýsingum sem fengist hafa með mælingum á umönnunartíma. Þyngdarstuðull stofnunar er meðaltal þyngdarstuðuls allra einstaklinga sem dvelja á hjúkrunarheimilinu.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Þessi tilmæli um mönnun ganga út frá að þyngdarstuðull í hjúkrunarrými sé um það bil 1,00. Niðurstöður RAI mats sýna að meðaltal þyngdarstuðuls á hjúkrunardeildum og hjúkrunarheimilum á Íslandi fyrir árið 1998 var 0,98. Í þeim mönnunarlíkönum sem hér eru sett fram er gerð grein fyrir lágmarksmönnun í meðalþungu hjúkrunarrými.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Fari RAI þyngdarstuðull upp fyrir 1,00, svo sem í 1,10 má gera ráð fyrir að meiri mönnunar verði þörf.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9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200" b="1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B1729C4-4A3F-D253-9E3A-1ED870AC04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E040F188-E33E-4D16-BB1E-090F33C0AAE1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F097A-67D8-B6DB-8E03-811641426C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052B9-37E5-E866-2377-96D38E7AE5B2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Hægt að fá heildarmynd af heilsufari og aðbúnaði aldraðra á öllum öldrunarstofnunum á landinu með þessum gagnagrunni.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1453B65-6215-441B-215D-6CB9BD04AD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C42A434D-DE5D-4C0A-BB4E-FCB8A9A24BE4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A0BD2-9D0B-72EC-6183-F273764773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6F2B2-70C3-76C5-94EB-E80D1C5F86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is-I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AD2EB09-6BE1-99F4-CC80-ABC94F60BD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2D655A00-4C4A-4217-85A2-A03629CD9978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ADC88-900B-8905-36E9-5848474FE84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3F7CE-8DB8-EE9C-C938-7615924F5B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s-I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83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05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8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03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7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548BB-9016-47EF-A9CE-FBE43C2F25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ED61ACB-E990-4B43-70C5-2684F8268E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64F79A47-2C14-46DE-BF67-74D95BDBC331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9C3BFA-368A-6EA2-BC77-3BE09790CE3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D70BFC-44A3-F7D8-BB95-4BDDFB2614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159"/>
          </a:xfrm>
        </p:spPr>
        <p:txBody>
          <a:bodyPr wrap="square" lIns="90000" tIns="46800" rIns="90000" bIns="46800" anchor="t" anchorCtr="0">
            <a:spAutoFit/>
          </a:bodyPr>
          <a:lstStyle/>
          <a:p>
            <a:pPr lvl="0">
              <a:lnSpc>
                <a:spcPct val="90000"/>
              </a:lnSpc>
              <a:spcBef>
                <a:spcPts val="337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747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ED5C28C-5BBE-9CF5-27A8-EB8A66A83C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7736E962-EA0E-4B7C-8529-41C003E7EA3B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1890D-72E1-EB7F-B1DD-C54935C058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6AE80-6EC9-0F04-8C98-EEF3851693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83199"/>
          </a:xfrm>
        </p:spPr>
        <p:txBody>
          <a:bodyPr wrap="square" lIns="90000" tIns="46800" rIns="90000" bIns="46800" anchor="t" anchorCtr="0">
            <a:spAutoFit/>
          </a:bodyPr>
          <a:lstStyle/>
          <a:p>
            <a:pPr lvl="0">
              <a:lnSpc>
                <a:spcPct val="90000"/>
              </a:lnSpc>
              <a:spcBef>
                <a:spcPts val="374"/>
              </a:spcBef>
            </a:pPr>
            <a:endParaRPr lang="is-IS" sz="1000" dirty="0"/>
          </a:p>
        </p:txBody>
      </p:sp>
    </p:spTree>
    <p:extLst>
      <p:ext uri="{BB962C8B-B14F-4D97-AF65-F5344CB8AC3E}">
        <p14:creationId xmlns:p14="http://schemas.microsoft.com/office/powerpoint/2010/main" val="223699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8EDE3EF-6F84-DCC9-0478-DF4A45FAA0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25348C30-D55E-40BC-83F4-7CE26F20671C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5C749C-01F4-82E1-3ACB-A66433A4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7AE0B-ACE3-E931-7A6D-1364FCB2C5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159"/>
          </a:xfrm>
        </p:spPr>
        <p:txBody>
          <a:bodyPr wrap="square" lIns="90000" tIns="46800" rIns="90000" bIns="46800" anchor="t" anchorCtr="0">
            <a:spAutoFit/>
          </a:bodyPr>
          <a:lstStyle/>
          <a:p>
            <a:pPr lvl="0">
              <a:lnSpc>
                <a:spcPct val="90000"/>
              </a:lnSpc>
              <a:spcBef>
                <a:spcPts val="374"/>
              </a:spcBef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693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08F6DA1-7CE4-AD00-C456-1CB35D74583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095C3E14-CF48-495A-B62F-787FB570B079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E1A0C-6BFA-7E6E-C69C-9B78E975A2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27C15-CA3E-8237-C7FF-E62F2F53A0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159"/>
          </a:xfrm>
        </p:spPr>
        <p:txBody>
          <a:bodyPr wrap="square" lIns="90000" tIns="46800" rIns="90000" bIns="46800" anchor="t" anchorCtr="0">
            <a:spAutoFit/>
          </a:bodyPr>
          <a:lstStyle/>
          <a:p>
            <a:pPr lvl="0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99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6860EC-2110-499F-9F5B-BCDA02D51DE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72334DF2-6E95-4A4E-A4CE-052699AD4B9D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3336A-BEEA-B069-0EB1-7B24088948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3D960-C56A-E15B-4BFB-EB776BE408AD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RAI-mælitækið er fjölþjóðlegt tæki sem þróað var í Bandaríkjunum á níunda áratug síðustu aldar í því skyni að jafna gæði þeirrar þjónustu sem veitt er á hjúkrunarheimilum aldraðra. Mælitækið hefur verið þýtt og staðfært víða um heim í fjölþjóðlegu samstarfi sem nefnist inter-RAI. (Sjá vefsetrin </a:t>
            </a:r>
            <a:r>
              <a:rPr lang="en-US" sz="1200" b="0" i="0" u="none" strike="noStrike" cap="none" baseline="0">
                <a:ln>
                  <a:noFill/>
                </a:ln>
                <a:solidFill>
                  <a:srgbClr val="CCCC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  <a:hlinkClick r:id="rId3"/>
              </a:rPr>
              <a:t>www.interrai.org</a:t>
            </a: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 og </a:t>
            </a:r>
            <a:r>
              <a:rPr lang="en-US" sz="1200" b="0" i="0" u="none" strike="noStrike" cap="none" baseline="0">
                <a:ln>
                  <a:noFill/>
                </a:ln>
                <a:solidFill>
                  <a:srgbClr val="CCCC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  <a:hlinkClick r:id="rId4"/>
              </a:rPr>
              <a:t>www.nordrai.org</a:t>
            </a: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 ).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99544A4B-FD6E-CBEB-2131-7E7D8D047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31FF22D-73AB-629B-D5B3-2512585FAE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61447697-0907-4777-B461-AA3D02E9E7C0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BBF8C-4DCB-B520-8DEF-761E227DB9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07796-4987-84CE-D749-687A82B2C65A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  <a:t>Landlæknisembættið á samkvæmt lögum um heilbrigðisþjónustu að hafa eftirlit með og tryggja gæði þjónustunnar. Verkefnisstjóri RAI-mats starfar hjá embættinu og ber faglega ábyrgð á eftirliti með RAI-mati og leiðbeinir um notkun þess. Hann leggur faglegt mat á áreiðanleika RAI-mælinganna, metur gæði umönnunar, framkvæmir mat að beiðni heilbrigðis- og tryggingamálaráðuneytis og/eða stofnana og vinnur að þróun mælitækisins í samvinnu við RAI-matsnefnd ráðuneytisins.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br>
              <a:rPr lang="en-US" sz="1200" b="1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Droid Sans Fallback" pitchFamily="2"/>
                <a:cs typeface="Droid Sans Fallback" pitchFamily="2"/>
              </a:rPr>
            </a:br>
            <a:endParaRPr lang="en-US" sz="1200" b="1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5B91B227-634E-137A-1542-B7037B7EB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D659A05-7184-6B94-C633-0CCC78F66E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F84BF0B7-B2F6-4370-A8A9-00539032BCBB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4924E-04C9-7382-5BF2-76B436E422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B343A-0799-587A-993D-06585D616EC8}"/>
              </a:ext>
            </a:extLst>
          </p:cNvPr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s-I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CED4B378-231E-8FA6-B5AF-FA0C2AFB7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09FD-85BC-AFAF-64DF-FA59BF244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28B0E-583D-CACA-E1FF-B9344A30A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9A97B-9AC0-E665-CF3A-06F5BDCA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29710-5581-5B2B-A028-79AB39E0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DF2B0-5298-F714-D55C-28B45EAD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A649A7-EE21-4ACC-B2C8-717AE33BE9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D57B-F5A9-0375-A6E9-7611E475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02AE9-4714-1178-CC56-3A65A82C2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48711-74C7-580F-053A-FC4AD093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FA41-D3E3-1102-6C0E-8AD4FAC5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F53C-34E1-29F9-50ED-6A7308EB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B45C83-885B-4FAE-A6AE-194F311596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1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7EC8F-8DA1-977F-69B3-9B4F8DFD6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6851A-16CD-F460-B900-D4A0E6324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A9145-B068-9A48-559E-F22778E9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126EF-FD3B-85FB-0635-FE705E32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C33EF-D799-C56A-7AC1-32540564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4D8C2B-C1D5-40D0-8F02-5080FE7FBE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8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0F2BE-E7AD-5A7F-FB3E-AAA422EB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16B3-794E-B7BE-A0A7-030300CFB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F0C6D-3F0B-2CD7-5DAF-1680230A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1E582-6B96-0722-30DC-C1C71D7C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B916E-151F-9D5B-CDDD-C8C070AE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EE4248-65DC-4672-A7C6-F5C6945899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5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E0C2-7056-C323-57A8-1E129C25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C9D52-6ED6-9EDD-090B-4CF1F90C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45EF8-C30F-4216-DD63-9E6995D9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0A9E2-BA56-C898-ACEB-1E2E6B52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6825C-071D-A667-B814-2314AC46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218071-D7D1-4E9F-8611-FBD339B129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0B3D-8EF8-D162-DA37-6BBC655A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0D5DB-2BCA-9052-ECE1-8737EEB9B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9E1F5-73DA-29C8-EF01-ED25D39DC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7E71B-0895-31B5-49CB-3B9EE924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29184-0FDF-469A-3538-D53D0642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C9338-9A80-E363-910F-467CC521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BFFD62-E1AE-4E39-8D3B-D5CE063C560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6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9ACB-5D2E-333A-AD9E-E02CA86B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5B266-192A-DB9A-756B-28B0A814F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E86BD-4474-0E50-424B-F6073C5BB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C12A3-8CCB-C837-0B0F-9D80D65C4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75489-C4B1-979E-8D61-ADB04290F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FD5EE-7D33-0898-8814-6D6EA2AC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8B953-CB72-407B-40F4-77AD160C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51274-DD38-A2F9-ACFB-24665292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6266E4-BEC0-4840-B715-8F660A9701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2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DB27-961C-406A-901D-ABA37BD3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5A907-BCA0-D6F8-FB50-85FDD36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BB602-39BD-18EA-E9DC-68D95174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5B02A-7B95-EC5C-EFA8-3F7937B0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05D641-0805-44CB-8D10-13DD0CEEAE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1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5E108-766A-027E-13A3-0651793D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8AD2C-0610-C1AE-3196-BC0704CB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58A02-E96C-ADF8-56B6-B69A6AAB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1827D4-23FD-40A4-9A7C-F3173B66F3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604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864F-04FE-9375-8BAB-418A313C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D5EA-8446-2106-907C-537F11DB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7193-37C0-0905-C696-E70598711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38875-BC06-ADE2-3284-27D5037E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2704C-7002-8238-ECCE-38F8FEFC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3E5B4-EDD6-E733-80C2-234C265D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DF39C1-3C32-4EC4-8744-1703FDB7F7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6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7B38-C431-0180-94C2-6FBAAFAF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F8E4C-A462-1435-B5CA-54AFEC88E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4F91A-D392-E30B-1D7A-81FD574D6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95F1C-F5AE-10F7-9EF8-6BC4E3E1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D1C42-5CF1-294A-3424-04840829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5B9EE-7C5E-3314-8BED-45E3B2CA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445E1D-BEE7-4534-96C6-752639D127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1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06BB52-19CA-2A2B-5322-BD8051E1AF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274680"/>
            <a:ext cx="8226360" cy="11397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 compatLnSpc="1"/>
          <a:lstStyle/>
          <a:p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F6E08-8236-E6D6-F62C-0E86F100C8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599840"/>
            <a:ext cx="8226360" cy="45226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4752C-6F3E-5814-156D-5728813CD02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5280"/>
            <a:ext cx="2130480" cy="4730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Droid Sans Fallback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DFB45-33F9-0207-DDAC-A68376383F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3720" y="6245280"/>
            <a:ext cx="2892600" cy="4730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Droid Sans Fallback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7EAD6-7241-906E-2EA4-F5CE3959F56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0" y="6245280"/>
            <a:ext cx="2130480" cy="4730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Droid Sans Fallback" pitchFamily="2"/>
              </a:defRPr>
            </a:lvl1pPr>
          </a:lstStyle>
          <a:p>
            <a:pPr lvl="0"/>
            <a:fld id="{49AFAEF4-8315-4C73-87FF-EF0619EE22DE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ctr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is-IS" sz="44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34"/>
        </a:defRPr>
      </a:lvl1pPr>
    </p:titleStyle>
    <p:bodyStyle>
      <a:lvl1pPr marL="342720" marR="0" indent="-342720" algn="l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is-IS" sz="32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0.xml"/><Relationship Id="rId9" Type="http://schemas.microsoft.com/office/2007/relationships/diagramDrawing" Target="../diagrams/drawin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551" y="3985"/>
            <a:ext cx="7329573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05913D-F7B5-345E-C51F-62504EB6D5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11796" y="1764407"/>
            <a:ext cx="4320635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rtl="0">
              <a:lnSpc>
                <a:spcPct val="90000"/>
              </a:lnSpc>
              <a:spcBef>
                <a:spcPct val="0"/>
              </a:spcBef>
            </a:pPr>
            <a:r>
              <a:rPr lang="en-US" sz="4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Kafli 3.</a:t>
            </a:r>
            <a:br>
              <a:rPr lang="en-US" sz="4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Matstæki í öldrunarhjúkrun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581E0-5824-85A6-AF40-6980EAC482E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11796" y="4165152"/>
            <a:ext cx="4320635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Öldrunarhjúkrun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8C0048D-1DCB-1A1C-1C3F-6E1F542B9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572125"/>
            <a:ext cx="2285999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6"/>
    </mc:Choice>
    <mc:Fallback>
      <p:transition spd="slow" advTm="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6EDA-7E37-40B3-1A06-0557A856BD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4320"/>
            <a:ext cx="8229600" cy="1143000"/>
          </a:xfrm>
        </p:spPr>
        <p:txBody>
          <a:bodyPr wrap="square">
            <a:noAutofit/>
          </a:bodyPr>
          <a:lstStyle/>
          <a:p>
            <a:pPr lvl="0"/>
            <a:r>
              <a:rPr lang="is-IS"/>
              <a:t>RAI er samsett úr 5 þáttum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75A46508-9F7F-9635-1F69-A3C89D3BC58F}"/>
              </a:ext>
            </a:extLst>
          </p:cNvPr>
          <p:cNvGraphicFramePr/>
          <p:nvPr/>
        </p:nvGraphicFramePr>
        <p:xfrm>
          <a:off x="457200" y="1600200"/>
          <a:ext cx="8229600" cy="452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E8CE58-D144-312B-1A81-0A090BE23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5791" y="74181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86"/>
    </mc:Choice>
    <mc:Fallback>
      <p:transition spd="slow" advTm="4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B0626-2EE6-A7DC-896D-6219A32FB5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2600" y="1698171"/>
            <a:ext cx="2971546" cy="451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Gagnasafn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F1BC126E-06D3-5209-897F-C012A7299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633589"/>
              </p:ext>
            </p:extLst>
          </p:nvPr>
        </p:nvGraphicFramePr>
        <p:xfrm>
          <a:off x="3802856" y="1698625"/>
          <a:ext cx="4858941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564AC-0857-A161-F839-26C708A25F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936" y="256032"/>
            <a:ext cx="7879842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Gæðavísir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FAE03061-A6CC-7C45-EDF4-C3BC352270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038673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F4CBFA-B385-4B16-B63B-29D40EBF7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98CE04-5039-4B4D-B676-5DDF946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5037" y="563918"/>
            <a:ext cx="3122981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B7FFC8-6FAA-4120-AC51-F1C9C825A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F5B224B-4446-4B75-8B12-7FAFA8ED8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807611F-497E-428E-9B8B-0192C7897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A90DB5-B47C-F2A1-A806-4D537CFB8A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76329" y="1132517"/>
            <a:ext cx="2434882" cy="43675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Matslyklar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261DD-261F-41B4-F706-EE10138BDE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1132519"/>
            <a:ext cx="4725731" cy="43675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Hugmyndafræðin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liggur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grundvallar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kerfinu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er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sú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að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greiða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hjúkrunarheimilum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í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samræmi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við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umönnunarþörf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íbúanna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58E966-456A-48F4-81B4-C4D0C0020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0748" y="1756600"/>
            <a:ext cx="810244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135175" y="1357766"/>
            <a:ext cx="515816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136684" y="1135060"/>
            <a:ext cx="307028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86268" y="1124043"/>
            <a:ext cx="4857925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3888E-40F8-FA4D-67FC-9DAD3A4827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699" y="1445775"/>
            <a:ext cx="4039043" cy="33424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0">
              <a:lnSpc>
                <a:spcPct val="90000"/>
              </a:lnSpc>
              <a:spcBef>
                <a:spcPct val="0"/>
              </a:spcBef>
            </a:pPr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Þyngdarstuðull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2044F-39B6-9D8F-39B9-7831276CBC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45418" y="1483341"/>
            <a:ext cx="2762140" cy="3472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Gefur til kynna hlutfallslegan kostnað við umönnun íbúa eftir því í hvaða flokki þeir lenda.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0D5F6-570D-1DE1-3DD5-6860496D62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8879" y="800392"/>
            <a:ext cx="7698523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Tölvuskráning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DC92E-00C0-D9DA-84FC-3BE6B12DEA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5718" y="2490436"/>
            <a:ext cx="7281746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-228600" rtl="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Öll hjúkrunarheimili á landinu tengjast þessum gagnagrunnum með öruggum fjartengingum</a:t>
            </a:r>
          </a:p>
          <a:p>
            <a:pPr marL="0" lvl="0" indent="-228600" rtl="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Öll matsgögn fara í miðlægan gagnagrunn.</a:t>
            </a:r>
          </a:p>
          <a:p>
            <a:pPr marL="0" lvl="0" indent="-228600" rtl="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 að tryggja gagnaöryggi og persónuvernd eru gögnin dulkóðuð í tölvusamskiptum.</a:t>
            </a:r>
          </a:p>
          <a:p>
            <a:pPr marL="0" lvl="0" indent="-228600" rtl="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Hægt að fá heildarmynd af heilsufari og aðbúnaði aldraðra á öllum öldrunarstofnunum á landinu.</a:t>
            </a:r>
          </a:p>
          <a:p>
            <a:pPr marL="0" lvl="0" indent="-228600" rtl="0">
              <a:lnSpc>
                <a:spcPct val="90000"/>
              </a:lnSpc>
              <a:spcBef>
                <a:spcPts val="697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Hver stofnun hefur aðeins aðgang að sínum gögnum.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896F3-98F2-6E82-B9D4-9071214B32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3504" y="1401859"/>
            <a:ext cx="3097638" cy="4054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Öldrunarmat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379" y="0"/>
            <a:ext cx="3243649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101CA-AB40-CC5D-717E-FBA7F2FADD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43350" y="1553134"/>
            <a:ext cx="4596404" cy="37517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120" lvl="0" indent="0" rtl="0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Þrjár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aðferðir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notaðar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lvl="0" indent="-2286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sjálfsmat</a:t>
            </a:r>
            <a:endParaRPr lang="en-US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0" indent="-2286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mat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fulltrúa</a:t>
            </a:r>
            <a:endParaRPr lang="en-US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0" indent="-2286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athugun</a:t>
            </a:r>
            <a:endParaRPr lang="en-US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401977" y="4114799"/>
            <a:ext cx="2741794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8262D5-FB3D-2702-AAE1-1242F867D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727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27"/>
    </mc:Choice>
    <mc:Fallback>
      <p:transition spd="slow" advTm="5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397" y="508838"/>
            <a:ext cx="3913467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7F9360-3EF4-8379-430C-5FBF56BE70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" y="1243013"/>
            <a:ext cx="289179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Mat á verkjum aldraðra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B49BD-7F5D-1EE3-4EA7-FD7CF65717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9150" y="804672"/>
            <a:ext cx="3915918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Verkir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eru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huglægir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oft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erfitt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meta</a:t>
            </a:r>
          </a:p>
          <a:p>
            <a:pPr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Ýmis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einkenni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geta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þó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komið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fram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hjá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öldruðum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eins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breytt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hegðun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hljóð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breytingar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á ADL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líkamlegar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breytingar</a:t>
            </a:r>
            <a:endParaRPr lang="en-US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Gott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nota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verkjaskala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eins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VAS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eða</a:t>
            </a: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aðra</a:t>
            </a:r>
            <a:endParaRPr lang="en-US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527ED7-FA25-29A4-AAC5-B05AE5B9E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2435" y="362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19"/>
    </mc:Choice>
    <mc:Fallback>
      <p:transition spd="slow" advTm="10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6CD93-965F-5809-7B2B-ABCB88114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is-IS" sz="3100">
                <a:solidFill>
                  <a:srgbClr val="FFFFFF"/>
                </a:solidFill>
              </a:rPr>
              <a:t>Rangfærslur um verki aldraðra</a:t>
            </a:r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980754-EC0B-58D3-102A-E55B647E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2700"/>
              <a:t>Viðurkenning á verkjum kallar á margar og óþæginlegar rannóknir.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2700"/>
              <a:t>Viðurkenning á verkjum leiðir til missis á sjálfstæði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2700"/>
              <a:t>Aldraðir þola verki betur en yngri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2700"/>
              <a:t>Íbúar á hjúkrunarheimilum kvarta um verki til að fá athygli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2700"/>
              <a:t>Aldraðir eru líklegri til að verða háðir verkjalyfjum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s-IS" sz="2700"/>
              <a:t>Ein orsök er fyrir verk</a:t>
            </a:r>
            <a:endParaRPr lang="en-US" sz="270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D8E8DC-CE14-A43C-BF56-C0600948A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4579" y="4546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41"/>
    </mc:Choice>
    <mc:Fallback>
      <p:transition spd="slow" advTm="8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312871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204588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2871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27B2A-66E6-4F80-4EC6-9F3928B6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23406"/>
            <a:ext cx="2425514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</a:pPr>
            <a:r>
              <a:rPr lang="en-US"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Verkjaeinkenni aldraðar m. hugræna skerðingu og skerta tjáningargetu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02057E-D2B3-9CFF-30E3-320663C42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865275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E02E4C-59D1-C927-0C86-6526A7600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3235" y="4777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1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30"/>
    </mc:Choice>
    <mc:Fallback>
      <p:transition spd="slow" advTm="12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1063A-CD66-5864-985D-44D2F11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is-IS" sz="2200">
                <a:solidFill>
                  <a:srgbClr val="FFFFFF"/>
                </a:solidFill>
              </a:rPr>
              <a:t>Færni- og heilsumatsnefnd</a:t>
            </a:r>
            <a:endParaRPr lang="en-US" sz="220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42F87832-CB6E-C89E-9BED-843B86DBE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57222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599A7E-57F3-7E11-6EAC-3103D08E2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6708" y="26527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46"/>
    </mc:Choice>
    <mc:Fallback>
      <p:transition spd="slow" advTm="8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E2EB0-637E-9AF3-B99C-5607CC2C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is-IS" sz="4300"/>
              <a:t>Líkamleg einkenni verkja</a:t>
            </a:r>
            <a:endParaRPr lang="en-US" sz="43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08EAAD-7FF7-0BEC-AA26-12943D850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954346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4224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041B-CD3E-4AD8-6E09-925FCE8A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is-IS" sz="4800">
                <a:solidFill>
                  <a:schemeClr val="accent5"/>
                </a:solidFill>
              </a:rPr>
              <a:t>Verkja athuganir hjá öldruðum</a:t>
            </a:r>
            <a:endParaRPr lang="en-US" sz="4800">
              <a:solidFill>
                <a:schemeClr val="accent5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E36BDA-03E8-7658-B964-E99977FC77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03398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5E7B2C-A68C-263E-29B6-849BF0C0F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5255" y="5432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3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64"/>
    </mc:Choice>
    <mc:Fallback>
      <p:transition spd="slow" advTm="4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B4C5B-1500-97C3-A7D9-2899BD67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is-IS" sz="3700">
                <a:solidFill>
                  <a:srgbClr val="FFFFFF"/>
                </a:solidFill>
              </a:rPr>
              <a:t>Athuganir við mat aldraðra</a:t>
            </a: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E6D0-5FF6-39DA-1994-0A6905E7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s-IS" dirty="0"/>
              <a:t>Þvagleki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Svefntruflanir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Óráð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Heilabilun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Byltur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Beinþynning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Þyngdartap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CEDBF0-8BEA-B52F-A8C3-AA093D06C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8510" y="4497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6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02"/>
    </mc:Choice>
    <mc:Fallback>
      <p:transition spd="slow" advTm="20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3B85-18F5-EC2A-185D-66B5D673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Matstæki í öldrunarhjúkrun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EDFC2-CAC7-1BB5-A2FE-C8952F75D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Bls 70-72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D6B6BF-8FEE-15ED-859C-F07F5F8C6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469" y="1834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7"/>
    </mc:Choice>
    <mc:Fallback>
      <p:transition spd="slow" advTm="2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09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6098E-4DAA-8BB0-C071-492C41EC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7" y="1780661"/>
            <a:ext cx="2686555" cy="3196856"/>
          </a:xfrm>
        </p:spPr>
        <p:txBody>
          <a:bodyPr anchor="t">
            <a:normAutofit/>
          </a:bodyPr>
          <a:lstStyle/>
          <a:p>
            <a:r>
              <a:rPr lang="is-IS" sz="3300">
                <a:solidFill>
                  <a:schemeClr val="bg1"/>
                </a:solidFill>
              </a:rPr>
              <a:t>Með öldrunarmati er uppl. aflað um: </a:t>
            </a:r>
            <a:endParaRPr lang="en-US" sz="3300">
              <a:solidFill>
                <a:schemeClr val="bg1"/>
              </a:solidFill>
            </a:endParaRPr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467" y="681628"/>
            <a:ext cx="846288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02714228-99B8-110A-12F8-BF8AB46CBC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382144"/>
              </p:ext>
            </p:extLst>
          </p:nvPr>
        </p:nvGraphicFramePr>
        <p:xfrm>
          <a:off x="3837489" y="933454"/>
          <a:ext cx="4933893" cy="495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995C73-7316-BEBB-F9E9-A56055065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8133" y="824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0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22"/>
    </mc:Choice>
    <mc:Fallback>
      <p:transition spd="slow" advTm="16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0BF7-FEFB-4DAE-5AD6-0DCE125E2B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3504" y="2023236"/>
            <a:ext cx="2744832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Vistunarmat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110934F-B35E-E3B7-C6B6-3886C9A3A7F3}"/>
              </a:ext>
            </a:extLst>
          </p:cNvPr>
          <p:cNvGraphicFramePr/>
          <p:nvPr/>
        </p:nvGraphicFramePr>
        <p:xfrm>
          <a:off x="4568428" y="955653"/>
          <a:ext cx="3836618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033FEC-9A3B-177E-4523-C9AB5C150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5136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74"/>
    </mc:Choice>
    <mc:Fallback>
      <p:transition spd="slow" advTm="10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1E1C-5972-69C4-08AB-721F712610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3504" y="2023236"/>
            <a:ext cx="2744832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Vistunarmatið byggir á: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1B3535D-7EB1-89F5-2770-DD5984AAE3DF}"/>
              </a:ext>
            </a:extLst>
          </p:cNvPr>
          <p:cNvGraphicFramePr/>
          <p:nvPr/>
        </p:nvGraphicFramePr>
        <p:xfrm>
          <a:off x="4568428" y="955653"/>
          <a:ext cx="3836618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6B2F2D-E5F4-E0A4-6703-26CA96079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2720" y="2023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5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63"/>
    </mc:Choice>
    <mc:Fallback>
      <p:transition spd="slow" advTm="4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9DFBB-6EB5-662A-5A7B-F3796EF859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70943" y="991262"/>
            <a:ext cx="4316022" cy="10621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lnSpc>
                <a:spcPct val="90000"/>
              </a:lnSpc>
              <a:spcBef>
                <a:spcPct val="0"/>
              </a:spcBef>
            </a:pPr>
            <a:r>
              <a:rPr lang="en-US" sz="31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Vistunarmat</a:t>
            </a:r>
            <a:endParaRPr lang="en-US" sz="31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545017-2445-4AB3-95A6-48F17C802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00351" y="0"/>
            <a:ext cx="3243649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3B5D580-007D-4215-A10B-C8CF12EE0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228C19-035F-4E8E-BAFD-56EC684B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0D7C81-A1BE-4720-A66D-AEF9A11A5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F18FEE-BE44-4F4A-AA4E-EC795CB0B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2A79-42CF-0C56-8A1A-D794078021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70943" y="2273643"/>
            <a:ext cx="5155468" cy="45837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-228600" rtl="0">
              <a:lnSpc>
                <a:spcPct val="90000"/>
              </a:lnSpc>
              <a:spcBef>
                <a:spcPts val="697"/>
              </a:spcBef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Félagslegar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aðstæður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þá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er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metin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eigin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athafnageta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,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skipulögð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aðstoð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aðstæður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aðstandenda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Líkamlegt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atgervi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felur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í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sér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líkamlegt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heilsufar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lyfjagjöf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Andlegt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atgervi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 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heilabilun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?,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óróleiki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afbrigðileg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hegðun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loks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andleg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líðan</a:t>
            </a:r>
            <a:b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Færni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s.s.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hreyfigeta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hæfni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matast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hæfni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klæðast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annast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dagleg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persónuleg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þrif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7259D-F2AD-42FE-B984-6D1D7432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799164" y="4001437"/>
            <a:ext cx="3655725" cy="2057400"/>
            <a:chOff x="-305" y="-1"/>
            <a:chExt cx="3832880" cy="287613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5C38C6-2516-45D1-ADFC-3F59F8E3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274C95-E7A7-401D-A8F5-FFF5EB929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D598C3-55D0-44FB-8766-A89B34B31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EBC5C7-E54F-42F3-93F0-75AAC99FF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BC62BA-3A1E-152C-055B-379BF5525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274" y="1443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46"/>
    </mc:Choice>
    <mc:Fallback>
      <p:transition spd="slow" advTm="5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CA5B1-5DDC-EE3F-D155-904A498E6F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70943" y="991261"/>
            <a:ext cx="4316022" cy="800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lnSpc>
                <a:spcPct val="90000"/>
              </a:lnSpc>
              <a:spcBef>
                <a:spcPct val="0"/>
              </a:spcBef>
            </a:pPr>
            <a:r>
              <a:rPr lang="en-US" sz="31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Vistunarmatsskrá</a:t>
            </a:r>
            <a:endParaRPr lang="en-US" sz="31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545017-2445-4AB3-95A6-48F17C802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00351" y="0"/>
            <a:ext cx="3243649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3B5D580-007D-4215-A10B-C8CF12EE0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228C19-035F-4E8E-BAFD-56EC684B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0D7C81-A1BE-4720-A66D-AEF9A11A5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F18FEE-BE44-4F4A-AA4E-EC795CB0B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6A973-D6AF-2210-5408-4DEF454A56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87809" y="2234495"/>
            <a:ext cx="4282290" cy="40530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rtl="0">
              <a:lnSpc>
                <a:spcPct val="90000"/>
              </a:lnSpc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Landlæknisembættið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heldur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utan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tölulegar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upplýsingar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fjölda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þeirra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0" lvl="1">
              <a:spcBef>
                <a:spcPts val="697"/>
              </a:spcBef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óskað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hafa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eftir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vistunarmati</a:t>
            </a:r>
            <a:endParaRPr lang="en-US" dirty="0">
              <a:solidFill>
                <a:schemeClr val="tx2"/>
              </a:solidFill>
              <a:highlight>
                <a:scrgbClr r="0" g="0" b="0">
                  <a:alpha val="0"/>
                </a:scrgbClr>
              </a:highlight>
            </a:endParaRPr>
          </a:p>
          <a:p>
            <a:pPr marL="0" lvl="1">
              <a:spcBef>
                <a:spcPts val="697"/>
              </a:spcBef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Sem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eiga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gilt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vistunarmat</a:t>
            </a:r>
            <a:endParaRPr lang="en-US" dirty="0">
              <a:solidFill>
                <a:schemeClr val="tx2"/>
              </a:solidFill>
              <a:highlight>
                <a:scrgbClr r="0" g="0" b="0">
                  <a:alpha val="0"/>
                </a:scrgbClr>
              </a:highlight>
            </a:endParaRPr>
          </a:p>
          <a:p>
            <a:pPr marL="0" lvl="1">
              <a:spcBef>
                <a:spcPts val="697"/>
              </a:spcBef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Fjölda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þeirra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sem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eru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í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langvarandi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dvöl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á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hjúkrunarheimilum</a:t>
            </a:r>
            <a:endParaRPr lang="en-US" dirty="0">
              <a:solidFill>
                <a:schemeClr val="tx2"/>
              </a:solidFill>
              <a:highlight>
                <a:scrgbClr r="0" g="0" b="0">
                  <a:alpha val="0"/>
                </a:scrgbClr>
              </a:highlight>
            </a:endParaRPr>
          </a:p>
          <a:p>
            <a:pPr marL="0" lvl="1">
              <a:spcBef>
                <a:spcPts val="697"/>
              </a:spcBef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Segir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til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um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biðlista</a:t>
            </a:r>
            <a:r>
              <a:rPr lang="en-US" dirty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 í </a:t>
            </a:r>
            <a:r>
              <a:rPr lang="en-US" dirty="0" err="1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</a:rPr>
              <a:t>hjúkrunarrými</a:t>
            </a:r>
            <a:endParaRPr lang="en-US" dirty="0">
              <a:solidFill>
                <a:schemeClr val="tx2"/>
              </a:solidFill>
              <a:highlight>
                <a:scrgbClr r="0" g="0" b="0">
                  <a:alpha val="0"/>
                </a:scrgbClr>
              </a:highligh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7259D-F2AD-42FE-B984-6D1D7432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799164" y="4001437"/>
            <a:ext cx="3655725" cy="2057400"/>
            <a:chOff x="-305" y="-1"/>
            <a:chExt cx="3832880" cy="287613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5C38C6-2516-45D1-ADFC-3F59F8E3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274C95-E7A7-401D-A8F5-FFF5EB929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D598C3-55D0-44FB-8766-A89B34B31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EBC5C7-E54F-42F3-93F0-75AAC99FF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1D64CA-FE36-2EB9-1B66-F1D9358CE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602" y="12874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00"/>
    </mc:Choice>
    <mc:Fallback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397" y="508838"/>
            <a:ext cx="3913467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0B936B-C097-C123-56AD-3D1770B213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" y="1243013"/>
            <a:ext cx="289179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31637-97C3-0D2E-8817-1E4CE146EE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9150" y="804672"/>
            <a:ext cx="3915918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er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mælitæki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notað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er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meta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hjúkrunarþarfir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heilsufar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íbúa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u="sng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á </a:t>
            </a:r>
            <a:r>
              <a:rPr lang="en-US" sz="2400" u="sng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öldrunarstofnunum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lvl="0" indent="0" rtl="0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endParaRPr lang="en-US" sz="2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0"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RAI er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skammstöfun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á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enska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heitinu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Resident Assessment Instrument,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á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íslensku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hefur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verið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nefnt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Raunverulegur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aðbúnaður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íbúa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lvl="0" indent="0" rtl="0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endParaRPr lang="en-US" sz="2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0" lvl="0" indent="-228600" rtl="0">
              <a:lnSpc>
                <a:spcPct val="9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Er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fjölþjóðlegt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mælitæki</a:t>
            </a:r>
            <a:endParaRPr lang="en-US" sz="2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0A0292-68F7-85C6-AECE-D5F1DD951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132" y="321665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95"/>
    </mc:Choice>
    <mc:Fallback>
      <p:transition spd="slow" advTm="9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3856E9-4239-4EE7-A372-FDCF4882F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C9CDCF-90F8-42B0-BD0A-794C52688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30095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7D05FE-3FB8-4314-A050-9AB40814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" y="-11219"/>
            <a:ext cx="4235231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DDC6C42-DDD5-4105-85F2-9C052563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B95E12-4EF0-42F7-BCF9-AD31B4C8E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38F8B2-67A9-4086-9341-7705CAB6F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653AAAF-CCEF-494B-9366-16BB3815A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356D9-49C3-412F-8E03-AC9AE837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9FEF36-E67F-4A74-4789-92676A87E0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3504" y="2023236"/>
            <a:ext cx="2744832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Hve oft metið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C6E94F3-B238-9D1A-1066-F8190C9EC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671042"/>
              </p:ext>
            </p:extLst>
          </p:nvPr>
        </p:nvGraphicFramePr>
        <p:xfrm>
          <a:off x="4568428" y="955653"/>
          <a:ext cx="3836618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17602</TotalTime>
  <Words>1001</Words>
  <Application>Microsoft Office PowerPoint</Application>
  <PresentationFormat>On-screen Show (4:3)</PresentationFormat>
  <Paragraphs>146</Paragraphs>
  <Slides>23</Slides>
  <Notes>22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Default</vt:lpstr>
      <vt:lpstr>Kafli 3. Matstæki í öldrunarhjúkrun</vt:lpstr>
      <vt:lpstr>Færni- og heilsumatsnefnd</vt:lpstr>
      <vt:lpstr>Með öldrunarmati er uppl. aflað um: </vt:lpstr>
      <vt:lpstr>Vistunarmat</vt:lpstr>
      <vt:lpstr>Vistunarmatið byggir á:</vt:lpstr>
      <vt:lpstr>Vistunarmat</vt:lpstr>
      <vt:lpstr>Vistunarmatsskrá</vt:lpstr>
      <vt:lpstr>RAI</vt:lpstr>
      <vt:lpstr>Hve oft metið</vt:lpstr>
      <vt:lpstr>RAI er samsett úr 5 þáttum</vt:lpstr>
      <vt:lpstr>Gagnasafn</vt:lpstr>
      <vt:lpstr>Gæðavísir</vt:lpstr>
      <vt:lpstr>Matslyklar</vt:lpstr>
      <vt:lpstr>Þyngdarstuðull</vt:lpstr>
      <vt:lpstr>Tölvuskráning</vt:lpstr>
      <vt:lpstr>Öldrunarmat</vt:lpstr>
      <vt:lpstr>Mat á verkjum aldraðra</vt:lpstr>
      <vt:lpstr>Rangfærslur um verki aldraðra</vt:lpstr>
      <vt:lpstr>Verkjaeinkenni aldraðar m. hugræna skerðingu og skerta tjáningargetu</vt:lpstr>
      <vt:lpstr>Líkamleg einkenni verkja</vt:lpstr>
      <vt:lpstr>Verkja athuganir hjá öldruðum</vt:lpstr>
      <vt:lpstr>Athuganir við mat aldraðra</vt:lpstr>
      <vt:lpstr>Matstæki í öldrunarhjúkrun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 mat</dc:title>
  <dc:creator>MARÍA ALBÍNA</dc:creator>
  <cp:lastModifiedBy>María Albína Tryggvadóttir -VMA</cp:lastModifiedBy>
  <cp:revision>11</cp:revision>
  <cp:lastPrinted>2018-01-23T15:17:26Z</cp:lastPrinted>
  <dcterms:created xsi:type="dcterms:W3CDTF">2008-03-11T23:02:33Z</dcterms:created>
  <dcterms:modified xsi:type="dcterms:W3CDTF">2023-02-02T13:30:19Z</dcterms:modified>
</cp:coreProperties>
</file>