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1082016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85800" y="4296600"/>
            <a:ext cx="1082016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230160" y="429660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85800" y="429660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1082016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85800" y="2194560"/>
            <a:ext cx="1082016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574440" y="2194200"/>
            <a:ext cx="5042880" cy="402372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574440" y="2194200"/>
            <a:ext cx="5042880" cy="402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85800" y="2194560"/>
            <a:ext cx="10820160" cy="402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1082016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2895480" y="764280"/>
            <a:ext cx="8610120" cy="599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85800" y="429660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85800" y="2194560"/>
            <a:ext cx="10820160" cy="402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30160" y="429660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85800" y="4296600"/>
            <a:ext cx="1082016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1082016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85800" y="4296600"/>
            <a:ext cx="1082016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30160" y="429660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85800" y="429660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1082016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85800" y="2194560"/>
            <a:ext cx="1082016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3574440" y="2194200"/>
            <a:ext cx="5042880" cy="402372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3574440" y="2194200"/>
            <a:ext cx="5042880" cy="402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1082016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895480" y="764280"/>
            <a:ext cx="8610120" cy="599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85800" y="429660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402372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0160" y="429660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lIns="0" rIns="0" tIns="0" bIns="0" anchor="ctr"/>
          <a:p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0160" y="2194560"/>
            <a:ext cx="528012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85800" y="4296600"/>
            <a:ext cx="10820160" cy="1919160"/>
          </a:xfrm>
          <a:prstGeom prst="rect">
            <a:avLst/>
          </a:prstGeom>
        </p:spPr>
        <p:txBody>
          <a:bodyPr lIns="0" rIns="0" tIns="0" bIns="0"/>
          <a:p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7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1441080"/>
          </a:xfrm>
          <a:prstGeom prst="rect">
            <a:avLst/>
          </a:prstGeom>
          <a:ln>
            <a:noFill/>
          </a:ln>
        </p:spPr>
      </p:pic>
      <p:pic>
        <p:nvPicPr>
          <p:cNvPr id="1" name="Picture 7" descr=""/>
          <p:cNvPicPr/>
          <p:nvPr/>
        </p:nvPicPr>
        <p:blipFill>
          <a:blip r:embed="rId3"/>
          <a:stretch/>
        </p:blipFill>
        <p:spPr>
          <a:xfrm>
            <a:off x="0" y="4375080"/>
            <a:ext cx="12191760" cy="248256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371600" y="1803240"/>
            <a:ext cx="9448560" cy="1824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6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Master title style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/>
          </p:nvPr>
        </p:nvSpPr>
        <p:spPr>
          <a:xfrm>
            <a:off x="7909560" y="4314240"/>
            <a:ext cx="2910600" cy="3744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n-US" sz="105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1/31/17</a:t>
            </a:r>
            <a:endParaRPr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/>
          </p:nvPr>
        </p:nvSpPr>
        <p:spPr>
          <a:xfrm>
            <a:off x="1371600" y="4323960"/>
            <a:ext cx="6400440" cy="364680"/>
          </a:xfrm>
          <a:prstGeom prst="rect">
            <a:avLst/>
          </a:prstGeom>
        </p:spPr>
        <p:txBody>
          <a:bodyPr anchor="ctr"/>
          <a:p>
            <a:endParaRPr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/>
          </p:nvPr>
        </p:nvSpPr>
        <p:spPr>
          <a:xfrm>
            <a:off x="8077320" y="143100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C555CEC-51A5-4C99-B53A-4467B31A498C}" type="slidenum">
              <a:rPr lang="en-US" sz="105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the outline text format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Outline Level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Outline Level</a:t>
            </a:r>
            <a:endParaRPr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Outline Level</a:t>
            </a:r>
            <a:endParaRPr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Outline Level</a:t>
            </a:r>
            <a:endParaRPr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Sixth Outline Level</a:t>
            </a:r>
            <a:endParaRPr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Seventh Outline Level</a:t>
            </a:r>
            <a:endParaRPr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7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144108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895480" y="764280"/>
            <a:ext cx="8610120" cy="12927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90000"/>
              </a:lnSpc>
            </a:pPr>
            <a:r>
              <a:rPr lang="en-US" sz="4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Master title style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85800" y="2194560"/>
            <a:ext cx="10820160" cy="402372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the outline text format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Outline Level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Outline Level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Outline Level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Outline Level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Sixth Outline Level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Seventh Outline LevelEdit Master text styles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level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level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level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level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8595360" y="6356520"/>
            <a:ext cx="29106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n-US" sz="105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1/31/17</a:t>
            </a:r>
            <a:endParaRPr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685800" y="6355800"/>
            <a:ext cx="7772040" cy="364680"/>
          </a:xfrm>
          <a:prstGeom prst="rect">
            <a:avLst/>
          </a:prstGeom>
        </p:spPr>
        <p:txBody>
          <a:bodyPr anchor="ctr"/>
          <a:p>
            <a:endParaRPr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763120" y="38088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257BE33-8DE5-403C-833A-116AADB7BC20}" type="slidenum">
              <a:rPr lang="en-US" sz="105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1371600" y="1803240"/>
            <a:ext cx="9448560" cy="1824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n-US" sz="6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Lykilatriði 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1371600" y="3632040"/>
            <a:ext cx="9448560" cy="685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2895480" y="764280"/>
            <a:ext cx="8610120" cy="12927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90000"/>
              </a:lnSpc>
            </a:pPr>
            <a:r>
              <a:rPr lang="en-US" sz="4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Lykilatriði         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685800" y="2194560"/>
            <a:ext cx="10820160" cy="4023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Undirbúningur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Heiðarleiki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Einlægni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Virðing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Hlusta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Allir hafa eitthvað að segja, það þarf bara að hlusta eftir því.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2895480" y="764280"/>
            <a:ext cx="8610120" cy="12927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90000"/>
              </a:lnSpc>
            </a:pPr>
            <a:r>
              <a:rPr lang="en-US" sz="4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muna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685800" y="2194560"/>
            <a:ext cx="10820160" cy="4023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Opnar spurningar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Hlusta og leyfa viðmælanda að tala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Skrá niður allt sem ykkur dettur í hug bæði fyrir og eftir viðtal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Mynda ef leyfi er veitt fyrir því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2895480" y="764280"/>
            <a:ext cx="8610120" cy="12927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90000"/>
              </a:lnSpc>
            </a:pPr>
            <a:r>
              <a:rPr lang="en-US" sz="4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Vettvangskannanir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685800" y="2194560"/>
            <a:ext cx="10820160" cy="4023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Stundum þarf ekki viðtöl heldur er nóg að fylgjast með og skrá ákveðna hegðun eða hlusta eftir ákveðnum upplýsingum eða lýsingum á þjóðfræðiefni (gulur bíll, brandarar, ljóð og afbökun þeirra, hjátrú og margt fleira). 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Þetta þarf þá að skrá nákvæmlega og rekja í hvaða samhengi þetta var/er gert.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Einnig þarf að fá leyfi fyrir því að nota efnið í verkefnið sem verið er að vinna. </a:t>
            </a: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90000"/>
              </a:lnSpc>
            </a:pP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</TotalTime>
  <Application>LibreOffice/5.0.6.2$Linux_X86_64 LibreOffice_project/00m0$Build-2</Application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2017-01-22T09:17:46Z</dcterms:created>
  <dc:creator>Rannveig</dc:creator>
  <dc:language>en-US</dc:language>
  <cp:lastModifiedBy>Rannveig</cp:lastModifiedBy>
  <dcterms:modified xsi:type="dcterms:W3CDTF">2017-01-22T09:25:40Z</dcterms:modified>
  <cp:revision>2</cp:revision>
  <dc:title>Lykilatriði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