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smtClean="0"/>
              <a:t>Siðareglur </a:t>
            </a: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42012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Siðareglur: til hvers?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s-IS" dirty="0" smtClean="0"/>
              <a:t>Til að stuðla að aukinni meðvitund um ábyrga notkun munnlegra heimilda svo notkun þeirra verði auðveldari í rannsóknum og kennslu.</a:t>
            </a:r>
          </a:p>
          <a:p>
            <a:r>
              <a:rPr lang="is-IS" dirty="0" smtClean="0"/>
              <a:t>Vegna þess að þær verða til í samvinnu spyrils og viðmælanda þar sem spyrill/rannsakandi er vegna þekkingar sinnar í ákveðinni valdastöðu gagnvart viðmælanda sínum.</a:t>
            </a:r>
          </a:p>
          <a:p>
            <a:r>
              <a:rPr lang="is-IS" dirty="0" smtClean="0"/>
              <a:t>Nauðsynlegt og mikilvægt að spyrill sýni skoðunum, frásögn og frásagnarmáta viðmælanda virðingu en reyni ekki að móta að sínum skoðunum eða hagsmunum. </a:t>
            </a:r>
          </a:p>
          <a:p>
            <a:endParaRPr lang="is-IS" dirty="0" smtClean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873796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Nokkrar reglur: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is-IS" dirty="0" smtClean="0"/>
              <a:t>Skýr hugmynd um markmið og tilgang</a:t>
            </a:r>
          </a:p>
          <a:p>
            <a:r>
              <a:rPr lang="is-IS" dirty="0" smtClean="0"/>
              <a:t>Samþykki verður að liggja fyrir</a:t>
            </a:r>
          </a:p>
          <a:p>
            <a:r>
              <a:rPr lang="is-IS" dirty="0" smtClean="0"/>
              <a:t>Tilkynna þegar upptaka er í gangi/fer í gang</a:t>
            </a:r>
          </a:p>
          <a:p>
            <a:r>
              <a:rPr lang="is-IS" dirty="0" smtClean="0"/>
              <a:t>Sýna heiðarleika, vinsemd og virðingu í framkomu</a:t>
            </a:r>
          </a:p>
          <a:p>
            <a:r>
              <a:rPr lang="is-IS" dirty="0" smtClean="0"/>
              <a:t>Sýna skoðunum viðmælanda virðingu, jafnvel þó þær stangist á við eigin skoðanir eða vitneskju</a:t>
            </a:r>
          </a:p>
          <a:p>
            <a:r>
              <a:rPr lang="is-IS" dirty="0" smtClean="0"/>
              <a:t>Gæta trúnaðar við viðmælanda svo fremi að það brjóti ekki lög. Virða óskir viðmælanda ef hann vill ekki gera ákveðnar upplýsingar opinberar. </a:t>
            </a:r>
          </a:p>
          <a:p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318815628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13</TotalTime>
  <Words>145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Tw Cen MT</vt:lpstr>
      <vt:lpstr>Droplet</vt:lpstr>
      <vt:lpstr>Siðareglur </vt:lpstr>
      <vt:lpstr>Siðareglur: til hvers?</vt:lpstr>
      <vt:lpstr>Nokkrar reglur: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Siðareglur </dc:title>
  <dc:creator>Rannveig</dc:creator>
  <cp:lastModifiedBy>Rannveig</cp:lastModifiedBy>
  <cp:revision>2</cp:revision>
  <dcterms:created xsi:type="dcterms:W3CDTF">2017-01-21T11:17:18Z</dcterms:created>
  <dcterms:modified xsi:type="dcterms:W3CDTF">2017-01-21T11:31:05Z</dcterms:modified>
</cp:coreProperties>
</file>