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a6HJ5lQDDWkkcQXKkFGJTLGms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10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75c0e60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75c0e60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-I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wFv7XatWB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8.i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is-IS" sz="5400"/>
              <a:t>Kennsla í media/miðlun</a:t>
            </a:r>
            <a:br>
              <a:rPr lang="is-IS" sz="5400"/>
            </a:br>
            <a:r>
              <a:rPr lang="is-IS" sz="4800"/>
              <a:t>í framhaldsskólunum á Norðurlandi</a:t>
            </a:r>
            <a:br>
              <a:rPr lang="is-IS" sz="4800"/>
            </a:br>
            <a:r>
              <a:rPr lang="is-IS" sz="4800"/>
              <a:t>á þrepi 1, 2 og 3</a:t>
            </a:r>
            <a:endParaRPr sz="540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s-IS"/>
              <a:t>Er þetta bara blautur draumur?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s-IS" u="sng">
                <a:solidFill>
                  <a:schemeClr val="hlink"/>
                </a:solidFill>
                <a:hlinkClick r:id="rId3"/>
              </a:rPr>
              <a:t>Myndband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Hvers vegna ættum við að kenna þetta?</a:t>
            </a:r>
            <a:endParaRPr/>
          </a:p>
        </p:txBody>
      </p:sp>
      <p:sp>
        <p:nvSpPr>
          <p:cNvPr id="147" name="Google Shape;14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s-IS"/>
              <a:t>Tækjabúnaður er dýr og erfitt fyrir einstaka skóla að ráðast í mikil tækjainnkaup og að ráða hæfa kennara.  Saman gætum við dreift kostnaði og viðhaldið endurnýjun tækja og ráðið hæfa leiðbeinendur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s-IS"/>
              <a:t>Nemendaverkefni gætu verið notuð til fræðslu innan skólanna (how-to verkefni o.flr) og til kynningar á starfsemi skólanna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Skólarnir þurfa gott og vel unnið kynningaefni til að kynna sig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Leiðbeiningar þurfa æ meir að vera myndrænar og tæknilegar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s-IS"/>
              <a:t>Er öflugur stuðningur við aðrar brautir innan skólanna, ekki bara fyrir nýja sviðslistabraut MA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s-IS"/>
              <a:t>Styrkir tilvist skólanna og eflir samstarf þeirra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is-IS" sz="4100"/>
              <a:t>Hverskonar nemendur sækja þetta nám? - Dæmi</a:t>
            </a:r>
            <a:endParaRPr/>
          </a:p>
        </p:txBody>
      </p:sp>
      <p:sp>
        <p:nvSpPr>
          <p:cNvPr id="153" name="Google Shape;153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2953215" cy="466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is-IS" sz="1750"/>
              <a:t>Jón er í 10. bekk grunnskóla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Jón ætlar á náttúrufræðibraut í MA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Jón hefur áhuga á hljóðvinnslu 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Jón tekur því sitt hefðbundna nám í MA en lærir hljóðvinnsluna og fær diplóma í hljóðvinnslu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Jón getur m.a. starfað við hljóðvinnslu á viðburðum og við önnur hljóðverkefni og/eða haldið áfram námi í hljóðvinnslu eða því sem hugur hans stendur til.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Jón og Sigríður sitja saman námskeiðin í hljóðvinnslu sem eykur líkur á kennsluhæfi námskeiðanna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Jón getur tekið að sér verkefni sem tengjast hljóðvinnslu eða sótt meira nám.</a:t>
            </a:r>
            <a:endParaRPr/>
          </a:p>
          <a:p>
            <a:pPr marL="228600" lvl="0" indent="-1174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/>
          </a:p>
        </p:txBody>
      </p:sp>
      <p:sp>
        <p:nvSpPr>
          <p:cNvPr id="154" name="Google Shape;154;p12"/>
          <p:cNvSpPr txBox="1">
            <a:spLocks noGrp="1"/>
          </p:cNvSpPr>
          <p:nvPr>
            <p:ph type="body" idx="2"/>
          </p:nvPr>
        </p:nvSpPr>
        <p:spPr>
          <a:xfrm>
            <a:off x="4491324" y="1825625"/>
            <a:ext cx="286401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is-IS" sz="1750"/>
              <a:t>Sigríður er í 10. bekk grunnskóla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Hún vill læra media fræðin í heild sinni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Hún vill líka taka stúdent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Hún tekur loturnar en samhliða er hún t.d. á fjölgreinabraut VMA til stúdents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Hún gæti samhliða útskrifast sem media fræðingur (diplóma) og stúdent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is-IS" sz="1500"/>
              <a:t>Sigríður getur hafið störf innan media geirans eða haldið áfram námi til sérhæfingar.</a:t>
            </a:r>
            <a:endParaRPr/>
          </a:p>
        </p:txBody>
      </p:sp>
      <p:sp>
        <p:nvSpPr>
          <p:cNvPr id="155" name="Google Shape;155;p12"/>
          <p:cNvSpPr txBox="1"/>
          <p:nvPr/>
        </p:nvSpPr>
        <p:spPr>
          <a:xfrm>
            <a:off x="7926288" y="1830838"/>
            <a:ext cx="3193708" cy="4797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•"/>
            </a:pPr>
            <a:r>
              <a:rPr lang="is-I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Gunnar er í 10. bekk grunnskóla í Reykjavík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is-I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Gunnar vill búa áfram í Reykjavík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is-I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Hann vill fara á vinnumarkaðinn en hefur áhuga á ljósahönnun á viðburðum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is-I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Hann tekur þá loturnar, eins mikið og hægt er í fjarnámi en er annars á vinnumarkaði.  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is-I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Hann fer norður til að taka þær lotur sem hann þarf að taka á staðnum.  Loturnar eru kenndar utan hefðbundins náms- og vinnutíma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is-I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Gunnar og Sigríður sitja saman námskeiðin í ljósahönnun sem eykur líkur á kennsluhæfi námskeiðanna</a:t>
            </a:r>
            <a:endParaRPr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is-I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Gunnar getur tekið að sér verkefni sem tengjast lýsingu og hönnun lýsingar á viðburðum, fyrir sjónvarp, kvikmyndir o.flr. eða sótt meira nám.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En hvað þurfum við að gera?</a:t>
            </a:r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Hefja samstarf milli skólanna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Skipta með okkur verkum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Athuga með styrki til áframhaldandi undirbúnings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Hefja formlegan undirbúning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Smíða námsskrá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Hefja fjármögnun brautarinnar (upphafsfjármögnun og v/endurnýjunar tækja)</a:t>
            </a:r>
            <a:endParaRPr sz="238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Skipa fagráð í einstökum efnisþáttum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Skipta lotunum á milli skólanna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Kynningastarf 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mun vekja athygli innan fjölmiðlanna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Mun vekja athygli utan Norðurlands (dregur til sín nemendur t.d. frá höfuðborgarsvæðinu)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Önnur markmið brautarinnar - Metnaðurinn</a:t>
            </a:r>
            <a:endParaRPr/>
          </a:p>
        </p:txBody>
      </p:sp>
      <p:sp>
        <p:nvSpPr>
          <p:cNvPr id="167" name="Google Shape;16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s-IS" sz="2590"/>
              <a:t>Innan 15 ára frá stofnun, taki fyrrverandi nemandi brautarinnar við virtum verðlaunum (Óskar, Golden Globe, BAFTA...)  fyrir framlag sitt, grundvallað á náminu.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s-IS" sz="2590"/>
              <a:t>Námið verði fyrirmynd annarra skóla sem hafa hug á að kenna MIÐLUN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s-IS" sz="2590"/>
              <a:t>Nemendur verði eftirsóttir á vinnumarkaði eða í áframhaldandi námi, bæði á Íslandi og erlendis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is-IS" sz="2220"/>
              <a:t>Viðurkenning vinnumarkaðarins á náminu er mikilvæg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is-IS" sz="2220"/>
              <a:t>Náið samstarf við vinnumarkaðinn er lykilatriði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s-IS" sz="2590"/>
              <a:t>Brautin verði eftirsóttur vinnustaður fagfólks í viðkomandi námsgreinum, byggt á metnaði og framsýni brautarinnar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is-IS" sz="2220"/>
              <a:t>Unnið verði með nýjustu tækni samhliða eldri tækni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is-IS" sz="2220"/>
              <a:t>Unnið verði með nýjasta hugbúnað samhliða eldri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a75c0e60c5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/>
              <a:t>Árni F Sigurðsson og Gunnar Sigurbjörnsson</a:t>
            </a:r>
            <a:endParaRPr/>
          </a:p>
        </p:txBody>
      </p:sp>
      <p:sp>
        <p:nvSpPr>
          <p:cNvPr id="173" name="Google Shape;173;ga75c0e60c5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4" name="Google Shape;174;ga75c0e60c5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397" y="1825625"/>
            <a:ext cx="2455175" cy="405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a75c0e60c5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0925" y="1825638"/>
            <a:ext cx="2455175" cy="4056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F6AE82-F59F-436D-9B56-F55F145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Viðbætur - vinnuskjal: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47B390-CBDE-4F62-90C6-C2B17C165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Tónlistarnám þarf að tengjast inn í verkefnið</a:t>
            </a:r>
          </a:p>
          <a:p>
            <a:r>
              <a:rPr lang="is-IS" dirty="0"/>
              <a:t>Búningahönnun þarf að tengjast inn í verkefnið</a:t>
            </a:r>
          </a:p>
          <a:p>
            <a:r>
              <a:rPr lang="is-IS" dirty="0"/>
              <a:t>Förðun þarf að tengjast inn í verkefnið</a:t>
            </a:r>
          </a:p>
          <a:p>
            <a:r>
              <a:rPr lang="is-IS" dirty="0"/>
              <a:t>Leikmyndagerð þarf að tengjast í verkefnið</a:t>
            </a:r>
          </a:p>
          <a:p>
            <a:r>
              <a:rPr lang="is-IS" dirty="0"/>
              <a:t>Nám í viðskiptum</a:t>
            </a:r>
            <a:r>
              <a:rPr lang="is-IS"/>
              <a:t>/markaðsfræðum/frumkvöðlafræði </a:t>
            </a:r>
            <a:r>
              <a:rPr lang="is-IS" dirty="0"/>
              <a:t>tengt viðburðum/kvikmyndaframleiðslu/streymingum... Þarf að tengjast í verkefnið</a:t>
            </a:r>
          </a:p>
          <a:p>
            <a:r>
              <a:rPr lang="is-IS" dirty="0"/>
              <a:t>Fleira???</a:t>
            </a:r>
          </a:p>
        </p:txBody>
      </p:sp>
    </p:spTree>
    <p:extLst>
      <p:ext uri="{BB962C8B-B14F-4D97-AF65-F5344CB8AC3E}">
        <p14:creationId xmlns:p14="http://schemas.microsoft.com/office/powerpoint/2010/main" val="22042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Kvikmyndastefna til ársins 2030</a:t>
            </a:r>
            <a:endParaRPr/>
          </a:p>
        </p:txBody>
      </p:sp>
      <p:sp>
        <p:nvSpPr>
          <p:cNvPr id="91" name="Google Shape;91;p3"/>
          <p:cNvSpPr txBox="1"/>
          <p:nvPr/>
        </p:nvSpPr>
        <p:spPr>
          <a:xfrm>
            <a:off x="1863830" y="3813608"/>
            <a:ext cx="2751900" cy="2246700"/>
          </a:xfrm>
          <a:prstGeom prst="rect">
            <a:avLst/>
          </a:prstGeom>
          <a:solidFill>
            <a:srgbClr val="D8D8D8">
              <a:alpha val="64705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„Markmið stefnunnar er að styrkja íslenska menningu og tungu og sjálfsmynd þjóðarinnar, efla atvinnulífið og stuðla að sterku orðspori Íslands“</a:t>
            </a:r>
            <a:endParaRPr/>
          </a:p>
        </p:txBody>
      </p:sp>
      <p:sp>
        <p:nvSpPr>
          <p:cNvPr id="92" name="Google Shape;92;p3"/>
          <p:cNvSpPr txBox="1"/>
          <p:nvPr/>
        </p:nvSpPr>
        <p:spPr>
          <a:xfrm>
            <a:off x="5016920" y="4103125"/>
            <a:ext cx="4827600" cy="1667700"/>
          </a:xfrm>
          <a:prstGeom prst="rect">
            <a:avLst/>
          </a:prstGeom>
          <a:solidFill>
            <a:srgbClr val="D8D8D8">
              <a:alpha val="64705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„Í takt við róttækar breytingar á samfélögum heimsins, sem gjarnan eru kenndar við fjórðu iðnbyltinguna, er kallað eftir því að fjölbreyttari stoðum verði skotið undir íslenskt atvinnulíf...“</a:t>
            </a:r>
            <a:endParaRPr/>
          </a:p>
        </p:txBody>
      </p:sp>
      <p:pic>
        <p:nvPicPr>
          <p:cNvPr id="93" name="Google Shape;93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6813" y="1544913"/>
            <a:ext cx="8978370" cy="181812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9" name="Google Shape;9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223" y="365124"/>
            <a:ext cx="11039575" cy="635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4"/>
          <p:cNvSpPr txBox="1"/>
          <p:nvPr/>
        </p:nvSpPr>
        <p:spPr>
          <a:xfrm>
            <a:off x="6374797" y="567708"/>
            <a:ext cx="4532997" cy="369332"/>
          </a:xfrm>
          <a:prstGeom prst="rect">
            <a:avLst/>
          </a:prstGeom>
          <a:solidFill>
            <a:srgbClr val="D8D8D8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„...efla mynd- og miðlalæsi barna og unglinga“</a:t>
            </a:r>
            <a:endParaRPr/>
          </a:p>
        </p:txBody>
      </p:sp>
      <p:sp>
        <p:nvSpPr>
          <p:cNvPr id="101" name="Google Shape;101;p4"/>
          <p:cNvSpPr txBox="1"/>
          <p:nvPr/>
        </p:nvSpPr>
        <p:spPr>
          <a:xfrm>
            <a:off x="6374798" y="990698"/>
            <a:ext cx="4532996" cy="646331"/>
          </a:xfrm>
          <a:prstGeom prst="rect">
            <a:avLst/>
          </a:prstGeom>
          <a:solidFill>
            <a:srgbClr val="D8D8D8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„Hefja þarf markvissa þróun fjölbreyttra og aðgengilegra námsgagna...“</a:t>
            </a:r>
            <a:endParaRPr/>
          </a:p>
        </p:txBody>
      </p:sp>
      <p:sp>
        <p:nvSpPr>
          <p:cNvPr id="102" name="Google Shape;102;p4"/>
          <p:cNvSpPr txBox="1"/>
          <p:nvPr/>
        </p:nvSpPr>
        <p:spPr>
          <a:xfrm>
            <a:off x="6374798" y="3454641"/>
            <a:ext cx="4337700" cy="646200"/>
          </a:xfrm>
          <a:prstGeom prst="rect">
            <a:avLst/>
          </a:prstGeom>
          <a:solidFill>
            <a:srgbClr val="D8D8D8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„Hér má líta til nágrannaþjóða okkar sem hafa náð eftirtektarverðum árangri...“</a:t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6374798" y="4156074"/>
            <a:ext cx="4337700" cy="646200"/>
          </a:xfrm>
          <a:prstGeom prst="rect">
            <a:avLst/>
          </a:prstGeom>
          <a:solidFill>
            <a:srgbClr val="D8D8D8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„...bjóða fram fjölbreytt og metnaðarfullt nám í kvikmyndagerð innanlands.“</a:t>
            </a:r>
            <a:endParaRPr/>
          </a:p>
        </p:txBody>
      </p:sp>
      <p:sp>
        <p:nvSpPr>
          <p:cNvPr id="104" name="Google Shape;104;p4"/>
          <p:cNvSpPr txBox="1"/>
          <p:nvPr/>
        </p:nvSpPr>
        <p:spPr>
          <a:xfrm>
            <a:off x="6374798" y="5558940"/>
            <a:ext cx="4337700" cy="646200"/>
          </a:xfrm>
          <a:prstGeom prst="rect">
            <a:avLst/>
          </a:prstGeom>
          <a:solidFill>
            <a:srgbClr val="D8D8D8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„...vandað og sérhæft kvikmyndanám í íslenskum framhaldsskólum...“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6374798" y="4857507"/>
            <a:ext cx="4337700" cy="646200"/>
          </a:xfrm>
          <a:prstGeom prst="rect">
            <a:avLst/>
          </a:prstGeom>
          <a:solidFill>
            <a:srgbClr val="D8D8D8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-I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„Áríðandi er að auka námsframboð í kvikmyndagerð á framhaldsskólastiginu...“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Hvað er media/miðlun?</a:t>
            </a:r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s-IS"/>
              <a:t>Heildrænt skipulag sem gengur út á að koma framleiddu efni til viðtakanda.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Með heildrænu skipulagi er átt við alla þá þætti sem með einum eða öðrum hætti hafa snertifleti við að miðla efni til viðtakanda, oft með ákveðinni upplifun í huga.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Nálgunin er tæknilegs eðlis með áherslur á þekkingu, leikni og hæfni í að framleitt efni komist til skila til viðtakanda, með tilætluðum árangri.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Efnið sem þarf að miðla getur verið af ólíkum toga; myndrænt, sjónrænt og/eða hljóðrænt en það á það sameiginlegt að því þarf að koma til viðtakanda í formi upplifunnar.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Hvað eigum við að kenna? - Tillögur</a:t>
            </a:r>
            <a:endParaRPr/>
          </a:p>
        </p:txBody>
      </p:sp>
      <p:sp>
        <p:nvSpPr>
          <p:cNvPr id="117" name="Google Shape;11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Ljósastjórnun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Lýsing á 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is-IS" sz="1700"/>
              <a:t>Leiksýningum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is-IS" sz="1700"/>
              <a:t>Tónleikum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is-IS" sz="1700"/>
              <a:t>Viðburðum (í skólunum, Menningarhúsum, íþróttahúsum, Fiskideginum mikla...)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Lýsing, með tilliti til ljósmyndunar og videoupptöku/-útsendingar/-kvikmyndun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Forritun og hönnun lýsingar, litafræði og notkun ólíkra ljósgjafa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is-IS" sz="2380"/>
              <a:t>Hljóðvinnsla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Hljóð á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is-IS" sz="1700"/>
              <a:t>Leiksýningum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is-IS" sz="1700"/>
              <a:t>Tónleikum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is-IS" sz="1700"/>
              <a:t>Viðburðum (í skólunum, Menningarhúsum, íþróttahúsum, Fiskideginum mikla...)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Upptökufræði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Útsendingahljóð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is-IS" sz="2040"/>
              <a:t>Hljóðfræði og forritun</a:t>
            </a:r>
            <a:endParaRPr/>
          </a:p>
          <a:p>
            <a:pPr marL="685800" lvl="1" indent="-9905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endParaRPr sz="204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Hvað eigum við að kenna? - Tillögur</a:t>
            </a:r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Myndatökur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Ljósmyndatökur (t.d. af viðburðum, kynningum, auglýsingum...)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Videoupptökur (t.d. af viðburðum, kynningum, fræðslu, viðtöl...)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Videoútsendingar á netinu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50"/>
              <a:buChar char="•"/>
            </a:pPr>
            <a:r>
              <a:rPr lang="is-IS" sz="1550"/>
              <a:t>Útsendingastjórnun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Grafík í video-i (Grænn veggur)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Klippingar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Ólík myndform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50"/>
              <a:buChar char="•"/>
            </a:pPr>
            <a:r>
              <a:rPr lang="is-IS" sz="1550"/>
              <a:t>360° myndatökur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50"/>
              <a:buChar char="•"/>
            </a:pPr>
            <a:r>
              <a:rPr lang="is-IS" sz="1550"/>
              <a:t>3D myndatökur (depth mapping)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50"/>
              <a:buChar char="•"/>
            </a:pPr>
            <a:r>
              <a:rPr lang="is-IS" sz="1550"/>
              <a:t>Virtual Reality vinnsla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50"/>
              <a:buChar char="•"/>
            </a:pPr>
            <a:r>
              <a:rPr lang="is-IS" sz="1550"/>
              <a:t>Augmented Reality vinnsla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Handritagerð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Tilgangur og eðli handritagerðar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50"/>
              <a:buChar char="•"/>
            </a:pPr>
            <a:r>
              <a:rPr lang="is-IS" sz="1550"/>
              <a:t>Skapandi skrif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50"/>
              <a:buChar char="•"/>
            </a:pPr>
            <a:r>
              <a:rPr lang="is-IS" sz="1550"/>
              <a:t>Hvernig skal segja sögu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Hvað eigum við að kenna? - Tillögur</a:t>
            </a:r>
            <a:endParaRPr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Að starfrækja útvarpsstöð/-stöðvar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Bein útsending og upptaka á efni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Að starfrækja sjónvarpsstöð/-stöðvar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Bein útsending og upptaka á efni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Vinnslu og uppbyggingu á podcasti fyrir bæði audio og video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Gerð fræðslu- og kynningaefnis , t.d. fyrir skólanna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Gerð efnis fyrir sýndarveruleika (VR gleraugu)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Bæði upptekið efni og teiknað (Animation)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Að nemendur geti verðlagt sína vinnu (kunni að verðleggja sig)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Unnið verði með raunverulegar verðskrár í verkefnum til að næmni nemenda fyrir virði vinnu þeirra sé efld en veittur verður veglegur afsláttur vegna eðli verkefna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is-IS" sz="2170"/>
              <a:t>Meðhöndlun, vistun og umsýsla gagna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is-IS" sz="1860"/>
              <a:t>Afrakstur námsins verður gríðarlega mikið magn gagna á ólíku formi.  Það skiptir máli hvernig á að fara með þau gögn.</a:t>
            </a:r>
            <a:endParaRPr/>
          </a:p>
          <a:p>
            <a:pPr marL="228600" lvl="0" indent="-9080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endParaRPr sz="217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Hverjir eiga að kenna og hvernig?</a:t>
            </a:r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s-IS"/>
              <a:t>Allir framhaldsskólarnir á norðurlandi taka þátt - SAMSTARF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Vinnum með styrkleika hvers skóla fyrir sig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s-IS"/>
              <a:t>Kennt í lotum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Mögulega utan hefðbundins skólatíma.  Helgar gætu verið námstími og/eða verkefnatími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is-IS"/>
              <a:t>Leiðbeinendur er fagfólk/kunnáttufólk sem starfar í viðkomandi fagi.  Á þá jafnan ekki heimagengt á hefðbundnum skólatíma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is-IS"/>
              <a:t>Mögulega eru nemendur vinnandi með námi og því getur verið erfitt að sækja dagskóla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s-IS"/>
              <a:t>Nemendur þyrftu að geta ferðast til og frá, gist og borðað á vegum kennsluskóla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is-IS"/>
              <a:t>Reynt yrði að hámarka fjarkennslu til að lágmarka lotubundið staðarnám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s-IS"/>
              <a:t>Hvers vegna ættum við að kenna þetta?</a:t>
            </a:r>
            <a:endParaRPr/>
          </a:p>
        </p:txBody>
      </p:sp>
      <p:sp>
        <p:nvSpPr>
          <p:cNvPr id="141" name="Google Shape;14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is-IS" sz="1540"/>
              <a:t>Áhugasamir nemendur eru í dag að vinna við og að læra þessi atriði innan skólanna án þess að til komi nokkur formleg viðurkenning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is-IS" sz="1540"/>
              <a:t>Þessi starfsemi styður við skólastarfið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Sviðslistabraut Menntaskólans á Akureyri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Nemendafélög eru með viðburði sem þörf er á að sinna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Skólarnir sjálfir eru líka með viðburði sem þörf er á að sinna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Starfsfólk og nemendur þurfa oft tæknilega aðstoð við sína vinnu/sitt skólastarf.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is-IS" sz="1540"/>
              <a:t>Vinnumarkaðurinn á Norðurlandi þarf æ meir á miðlunnarþjónustu að halda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HOF og Berg (Menningahúsin þurfa stöðugt á hæfu fólki að halda)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Fjölmiðlar (sjónvarp, útvarp, netmiðlar og prentmiðlar)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Ferðaþjónusta og söfn (t.d. Menningatengd þjónusta, sbr </a:t>
            </a:r>
            <a:r>
              <a:rPr lang="is-IS" sz="1320" u="sng">
                <a:solidFill>
                  <a:schemeClr val="hlink"/>
                </a:solidFill>
                <a:hlinkClick r:id="rId3"/>
              </a:rPr>
              <a:t>www.1238.is</a:t>
            </a:r>
            <a:r>
              <a:rPr lang="is-IS" sz="1320"/>
              <a:t> 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Viðburðarþjónustur/-haldendur (t.d. Fiskidagurinn mikli, Ein með öllu, Síldarævintýrið, Mærudagar...)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framleiðendur vöru og þjónustu (litlir og stórir – Vörukynningar/-pot á samfélagsmiðlum og vefsíðum fyrirtækjanna)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Áhrifavaldar á t.d. samfélagsmiðlum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Kvikmyndaþjónustur (t.d. tækniaðstoð við framleiðslu kvikmynda hér á landi - True North sem dæmi)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Listafólk (t.d. tónlist, grafík, videolist...)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is-IS" sz="1540"/>
              <a:t>Félagasamtök (íþróttafélög, félög með samfélagslegan tilgang) þurfa einnig á media þjónustu að halda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Útsendingar á leikjum/keppnum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Ráðstefnur/Þing félagasamtaka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20"/>
              <a:buChar char="•"/>
            </a:pPr>
            <a:r>
              <a:rPr lang="is-IS" sz="1320"/>
              <a:t>Kynningar, t.d. tengt kosningum til þings/sveitastjórna/forseta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Widescreen</PresentationFormat>
  <Paragraphs>149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Kennsla í media/miðlun í framhaldsskólunum á Norðurlandi á þrepi 1, 2 og 3</vt:lpstr>
      <vt:lpstr>Kvikmyndastefna til ársins 2030</vt:lpstr>
      <vt:lpstr>PowerPoint Presentation</vt:lpstr>
      <vt:lpstr>Hvað er media/miðlun?</vt:lpstr>
      <vt:lpstr>Hvað eigum við að kenna? - Tillögur</vt:lpstr>
      <vt:lpstr>Hvað eigum við að kenna? - Tillögur</vt:lpstr>
      <vt:lpstr>Hvað eigum við að kenna? - Tillögur</vt:lpstr>
      <vt:lpstr>Hverjir eiga að kenna og hvernig?</vt:lpstr>
      <vt:lpstr>Hvers vegna ættum við að kenna þetta?</vt:lpstr>
      <vt:lpstr>Hvers vegna ættum við að kenna þetta?</vt:lpstr>
      <vt:lpstr>Hverskonar nemendur sækja þetta nám? - Dæmi</vt:lpstr>
      <vt:lpstr>En hvað þurfum við að gera?</vt:lpstr>
      <vt:lpstr>Önnur markmið brautarinnar - Metnaðurinn</vt:lpstr>
      <vt:lpstr>Árni F Sigurðsson og Gunnar Sigurbjörnsson</vt:lpstr>
      <vt:lpstr>Viðbætur - vinnuskjal: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Kennsla í media/miðlun í framhaldsskólunum á Norðurlandi á þrepi 1, 2 og 3</dc:title>
  <dc:creator>Hilmar Friðjónsson</dc:creator>
  <cp:lastModifiedBy>Hilmar Friðjónsson</cp:lastModifiedBy>
  <cp:revision>1</cp:revision>
  <dcterms:created xsi:type="dcterms:W3CDTF">2020-03-04T20:41:05Z</dcterms:created>
  <dcterms:modified xsi:type="dcterms:W3CDTF">2021-08-31T23:34:54Z</dcterms:modified>
</cp:coreProperties>
</file>