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6256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75892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70568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252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75892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70568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s-I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s-I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2172EF1-9BE2-4731-B862-74A0AEB36B07}" type="datetime">
              <a:rPr b="0" lang="is-IS" sz="1200" spc="-1" strike="noStrike">
                <a:solidFill>
                  <a:srgbClr val="8b8b8b"/>
                </a:solidFill>
                <a:latin typeface="Calibri"/>
              </a:rPr>
              <a:t>2.09.2019</a:t>
            </a:fld>
            <a:endParaRPr b="0" lang="is-I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s-I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2C18926-EFE0-437E-AE1D-CB19CB88DCDE}" type="slidenum">
              <a:rPr b="0" lang="is-I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is-I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"/>
          <p:cNvPicPr/>
          <p:nvPr/>
        </p:nvPicPr>
        <p:blipFill>
          <a:blip r:embed="rId1"/>
          <a:stretch/>
        </p:blipFill>
        <p:spPr>
          <a:xfrm>
            <a:off x="0" y="0"/>
            <a:ext cx="16255800" cy="91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LibreOffice/6.2.5.2$Linux_X86_64 LibreOffice_project/20$Build-2</Application>
  <Words>0</Words>
  <Paragraphs>0</Paragraphs>
  <Company>officegen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2019-08-25T09:35:55Z</dcterms:created>
  <dc:creator>officegen</dc:creator>
  <dc:description/>
  <dc:language>is-IS</dc:language>
  <cp:lastModifiedBy>officegen</cp:lastModifiedBy>
  <dcterms:modified xsi:type="dcterms:W3CDTF">2019-08-25T09:35:55Z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officegen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