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6256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12520" y="4909680"/>
            <a:ext cx="146300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1252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0916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758920" y="21394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0705680" y="21394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12520" y="49096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758920" y="49096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0705680" y="49096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s-I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s-I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1252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830916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12520" y="4909680"/>
            <a:ext cx="146300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D8A73E3-6A50-4C46-B738-04BDA231A654}" type="datetime">
              <a:rPr b="0" lang="is-IS" sz="1200" spc="-1" strike="noStrike">
                <a:solidFill>
                  <a:srgbClr val="8b8b8b"/>
                </a:solidFill>
                <a:latin typeface="Calibri"/>
              </a:rPr>
              <a:t>2.09.2019</a:t>
            </a:fld>
            <a:endParaRPr b="0" lang="is-I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s-I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AD9C87F-A933-4A3E-AC37-E4817C944450}" type="slidenum">
              <a:rPr b="0" lang="is-I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is-I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LibreOffice/6.2.5.2$Linux_X86_64 LibreOffice_project/20$Build-2</Application>
  <Words>0</Words>
  <Paragraphs>0</Paragraphs>
  <Company>officegen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2019-09-02T13:05:42Z</dcterms:created>
  <dc:creator>officegen</dc:creator>
  <dc:description/>
  <dc:language>is-IS</dc:language>
  <cp:lastModifiedBy>officegen</cp:lastModifiedBy>
  <dcterms:modified xsi:type="dcterms:W3CDTF">2019-09-02T13:05:42Z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officegen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</Properties>
</file>