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2"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119" d="100"/>
          <a:sy n="119" d="100"/>
        </p:scale>
        <p:origin x="9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Óskar Ingi sigurðsson" userId="5643f30a81a434ea" providerId="LiveId" clId="{B82EF344-E8AD-4268-88F1-BF39E4AA7CC8}"/>
    <pc:docChg chg="undo custSel addSld modSld sldOrd">
      <pc:chgData name="Óskar Ingi sigurðsson" userId="5643f30a81a434ea" providerId="LiveId" clId="{B82EF344-E8AD-4268-88F1-BF39E4AA7CC8}" dt="2020-10-08T10:12:12.083" v="277" actId="14100"/>
      <pc:docMkLst>
        <pc:docMk/>
      </pc:docMkLst>
      <pc:sldChg chg="addSp modSp mod">
        <pc:chgData name="Óskar Ingi sigurðsson" userId="5643f30a81a434ea" providerId="LiveId" clId="{B82EF344-E8AD-4268-88F1-BF39E4AA7CC8}" dt="2020-10-08T09:58:32.393" v="158" actId="14100"/>
        <pc:sldMkLst>
          <pc:docMk/>
          <pc:sldMk cId="128632686" sldId="256"/>
        </pc:sldMkLst>
        <pc:spChg chg="mod">
          <ac:chgData name="Óskar Ingi sigurðsson" userId="5643f30a81a434ea" providerId="LiveId" clId="{B82EF344-E8AD-4268-88F1-BF39E4AA7CC8}" dt="2020-10-08T09:58:26.005" v="157" actId="14100"/>
          <ac:spMkLst>
            <pc:docMk/>
            <pc:sldMk cId="128632686" sldId="256"/>
            <ac:spMk id="2" creationId="{00000000-0000-0000-0000-000000000000}"/>
          </ac:spMkLst>
        </pc:spChg>
        <pc:spChg chg="mod">
          <ac:chgData name="Óskar Ingi sigurðsson" userId="5643f30a81a434ea" providerId="LiveId" clId="{B82EF344-E8AD-4268-88F1-BF39E4AA7CC8}" dt="2020-10-08T09:58:10.589" v="155" actId="14100"/>
          <ac:spMkLst>
            <pc:docMk/>
            <pc:sldMk cId="128632686" sldId="256"/>
            <ac:spMk id="3" creationId="{00000000-0000-0000-0000-000000000000}"/>
          </ac:spMkLst>
        </pc:spChg>
        <pc:picChg chg="add mod">
          <ac:chgData name="Óskar Ingi sigurðsson" userId="5643f30a81a434ea" providerId="LiveId" clId="{B82EF344-E8AD-4268-88F1-BF39E4AA7CC8}" dt="2020-10-08T09:58:32.393" v="158" actId="14100"/>
          <ac:picMkLst>
            <pc:docMk/>
            <pc:sldMk cId="128632686" sldId="256"/>
            <ac:picMk id="5" creationId="{B332C353-FEE2-4533-8EA0-C99AD65411B0}"/>
          </ac:picMkLst>
        </pc:picChg>
      </pc:sldChg>
      <pc:sldChg chg="modSp mod">
        <pc:chgData name="Óskar Ingi sigurðsson" userId="5643f30a81a434ea" providerId="LiveId" clId="{B82EF344-E8AD-4268-88F1-BF39E4AA7CC8}" dt="2020-10-08T09:41:25.647" v="11" actId="14100"/>
        <pc:sldMkLst>
          <pc:docMk/>
          <pc:sldMk cId="3010618770" sldId="262"/>
        </pc:sldMkLst>
        <pc:spChg chg="mod">
          <ac:chgData name="Óskar Ingi sigurðsson" userId="5643f30a81a434ea" providerId="LiveId" clId="{B82EF344-E8AD-4268-88F1-BF39E4AA7CC8}" dt="2020-10-08T09:41:25.647" v="11" actId="14100"/>
          <ac:spMkLst>
            <pc:docMk/>
            <pc:sldMk cId="3010618770" sldId="262"/>
            <ac:spMk id="2" creationId="{3CD46866-B2B4-4983-AF4A-870F2D54551F}"/>
          </ac:spMkLst>
        </pc:spChg>
      </pc:sldChg>
      <pc:sldChg chg="ord">
        <pc:chgData name="Óskar Ingi sigurðsson" userId="5643f30a81a434ea" providerId="LiveId" clId="{B82EF344-E8AD-4268-88F1-BF39E4AA7CC8}" dt="2020-10-08T09:40:27.839" v="2"/>
        <pc:sldMkLst>
          <pc:docMk/>
          <pc:sldMk cId="1968654442" sldId="263"/>
        </pc:sldMkLst>
      </pc:sldChg>
      <pc:sldChg chg="modSp new mod">
        <pc:chgData name="Óskar Ingi sigurðsson" userId="5643f30a81a434ea" providerId="LiveId" clId="{B82EF344-E8AD-4268-88F1-BF39E4AA7CC8}" dt="2020-10-08T09:42:59.401" v="36" actId="255"/>
        <pc:sldMkLst>
          <pc:docMk/>
          <pc:sldMk cId="3638830724" sldId="264"/>
        </pc:sldMkLst>
        <pc:spChg chg="mod">
          <ac:chgData name="Óskar Ingi sigurðsson" userId="5643f30a81a434ea" providerId="LiveId" clId="{B82EF344-E8AD-4268-88F1-BF39E4AA7CC8}" dt="2020-10-08T09:41:41.009" v="28" actId="20577"/>
          <ac:spMkLst>
            <pc:docMk/>
            <pc:sldMk cId="3638830724" sldId="264"/>
            <ac:spMk id="2" creationId="{0C27FCB4-3758-4AE8-B076-28A67D81ABF5}"/>
          </ac:spMkLst>
        </pc:spChg>
        <pc:spChg chg="mod">
          <ac:chgData name="Óskar Ingi sigurðsson" userId="5643f30a81a434ea" providerId="LiveId" clId="{B82EF344-E8AD-4268-88F1-BF39E4AA7CC8}" dt="2020-10-08T09:42:59.401" v="36" actId="255"/>
          <ac:spMkLst>
            <pc:docMk/>
            <pc:sldMk cId="3638830724" sldId="264"/>
            <ac:spMk id="3" creationId="{D2AD623B-07D3-4BD7-B371-A50F96883B73}"/>
          </ac:spMkLst>
        </pc:spChg>
      </pc:sldChg>
      <pc:sldChg chg="modSp new mod">
        <pc:chgData name="Óskar Ingi sigurðsson" userId="5643f30a81a434ea" providerId="LiveId" clId="{B82EF344-E8AD-4268-88F1-BF39E4AA7CC8}" dt="2020-10-08T09:44:28.908" v="51" actId="255"/>
        <pc:sldMkLst>
          <pc:docMk/>
          <pc:sldMk cId="2432326679" sldId="265"/>
        </pc:sldMkLst>
        <pc:spChg chg="mod">
          <ac:chgData name="Óskar Ingi sigurðsson" userId="5643f30a81a434ea" providerId="LiveId" clId="{B82EF344-E8AD-4268-88F1-BF39E4AA7CC8}" dt="2020-10-08T09:43:36.920" v="49" actId="20577"/>
          <ac:spMkLst>
            <pc:docMk/>
            <pc:sldMk cId="2432326679" sldId="265"/>
            <ac:spMk id="2" creationId="{09EC69D7-CBFD-48A8-A55A-83F1223DA23D}"/>
          </ac:spMkLst>
        </pc:spChg>
        <pc:spChg chg="mod">
          <ac:chgData name="Óskar Ingi sigurðsson" userId="5643f30a81a434ea" providerId="LiveId" clId="{B82EF344-E8AD-4268-88F1-BF39E4AA7CC8}" dt="2020-10-08T09:44:28.908" v="51" actId="255"/>
          <ac:spMkLst>
            <pc:docMk/>
            <pc:sldMk cId="2432326679" sldId="265"/>
            <ac:spMk id="3" creationId="{B9095F4F-9765-407D-99A5-22AA9B8C9E9C}"/>
          </ac:spMkLst>
        </pc:spChg>
      </pc:sldChg>
      <pc:sldChg chg="addSp delSp modSp new mod modClrScheme chgLayout">
        <pc:chgData name="Óskar Ingi sigurðsson" userId="5643f30a81a434ea" providerId="LiveId" clId="{B82EF344-E8AD-4268-88F1-BF39E4AA7CC8}" dt="2020-10-08T09:49:31.249" v="100" actId="27636"/>
        <pc:sldMkLst>
          <pc:docMk/>
          <pc:sldMk cId="1206370796" sldId="266"/>
        </pc:sldMkLst>
        <pc:spChg chg="mod ord">
          <ac:chgData name="Óskar Ingi sigurðsson" userId="5643f30a81a434ea" providerId="LiveId" clId="{B82EF344-E8AD-4268-88F1-BF39E4AA7CC8}" dt="2020-10-08T09:48:27.105" v="87" actId="700"/>
          <ac:spMkLst>
            <pc:docMk/>
            <pc:sldMk cId="1206370796" sldId="266"/>
            <ac:spMk id="2" creationId="{2027AD5E-7758-4604-A54B-4C75ECA6FE97}"/>
          </ac:spMkLst>
        </pc:spChg>
        <pc:spChg chg="mod ord">
          <ac:chgData name="Óskar Ingi sigurðsson" userId="5643f30a81a434ea" providerId="LiveId" clId="{B82EF344-E8AD-4268-88F1-BF39E4AA7CC8}" dt="2020-10-08T09:49:31.249" v="100" actId="27636"/>
          <ac:spMkLst>
            <pc:docMk/>
            <pc:sldMk cId="1206370796" sldId="266"/>
            <ac:spMk id="3" creationId="{001E7F72-C0E3-4F7D-8ECF-627925531743}"/>
          </ac:spMkLst>
        </pc:spChg>
        <pc:spChg chg="add del mod ord">
          <ac:chgData name="Óskar Ingi sigurðsson" userId="5643f30a81a434ea" providerId="LiveId" clId="{B82EF344-E8AD-4268-88F1-BF39E4AA7CC8}" dt="2020-10-08T09:48:00.617" v="86" actId="700"/>
          <ac:spMkLst>
            <pc:docMk/>
            <pc:sldMk cId="1206370796" sldId="266"/>
            <ac:spMk id="4" creationId="{55E4184C-4F69-40D9-BE99-A53825708778}"/>
          </ac:spMkLst>
        </pc:spChg>
        <pc:spChg chg="add del mod ord">
          <ac:chgData name="Óskar Ingi sigurðsson" userId="5643f30a81a434ea" providerId="LiveId" clId="{B82EF344-E8AD-4268-88F1-BF39E4AA7CC8}" dt="2020-10-08T09:49:07.033" v="95" actId="22"/>
          <ac:spMkLst>
            <pc:docMk/>
            <pc:sldMk cId="1206370796" sldId="266"/>
            <ac:spMk id="5" creationId="{148B7CEE-21E8-4CC3-AC8F-362D0AC819D7}"/>
          </ac:spMkLst>
        </pc:spChg>
        <pc:picChg chg="add mod ord">
          <ac:chgData name="Óskar Ingi sigurðsson" userId="5643f30a81a434ea" providerId="LiveId" clId="{B82EF344-E8AD-4268-88F1-BF39E4AA7CC8}" dt="2020-10-08T09:49:18.749" v="97" actId="14100"/>
          <ac:picMkLst>
            <pc:docMk/>
            <pc:sldMk cId="1206370796" sldId="266"/>
            <ac:picMk id="7" creationId="{4D0B4634-69F2-41E4-9B9B-2835D5D6E3E5}"/>
          </ac:picMkLst>
        </pc:picChg>
      </pc:sldChg>
      <pc:sldChg chg="addSp delSp modSp new mod">
        <pc:chgData name="Óskar Ingi sigurðsson" userId="5643f30a81a434ea" providerId="LiveId" clId="{B82EF344-E8AD-4268-88F1-BF39E4AA7CC8}" dt="2020-10-08T09:51:41.687" v="122" actId="20577"/>
        <pc:sldMkLst>
          <pc:docMk/>
          <pc:sldMk cId="416521385" sldId="267"/>
        </pc:sldMkLst>
        <pc:spChg chg="mod">
          <ac:chgData name="Óskar Ingi sigurðsson" userId="5643f30a81a434ea" providerId="LiveId" clId="{B82EF344-E8AD-4268-88F1-BF39E4AA7CC8}" dt="2020-10-08T09:50:17.846" v="114" actId="20577"/>
          <ac:spMkLst>
            <pc:docMk/>
            <pc:sldMk cId="416521385" sldId="267"/>
            <ac:spMk id="2" creationId="{6B84E3EB-6D41-4BC9-956C-4EFAF24F55B6}"/>
          </ac:spMkLst>
        </pc:spChg>
        <pc:spChg chg="del">
          <ac:chgData name="Óskar Ingi sigurðsson" userId="5643f30a81a434ea" providerId="LiveId" clId="{B82EF344-E8AD-4268-88F1-BF39E4AA7CC8}" dt="2020-10-08T09:51:05.564" v="115" actId="22"/>
          <ac:spMkLst>
            <pc:docMk/>
            <pc:sldMk cId="416521385" sldId="267"/>
            <ac:spMk id="3" creationId="{6038DF58-FEBA-46BD-922E-7BF5231A6314}"/>
          </ac:spMkLst>
        </pc:spChg>
        <pc:spChg chg="mod">
          <ac:chgData name="Óskar Ingi sigurðsson" userId="5643f30a81a434ea" providerId="LiveId" clId="{B82EF344-E8AD-4268-88F1-BF39E4AA7CC8}" dt="2020-10-08T09:51:41.687" v="122" actId="20577"/>
          <ac:spMkLst>
            <pc:docMk/>
            <pc:sldMk cId="416521385" sldId="267"/>
            <ac:spMk id="4" creationId="{40E5C694-41CD-4BA9-81C7-805CD2272337}"/>
          </ac:spMkLst>
        </pc:spChg>
        <pc:picChg chg="add mod ord">
          <ac:chgData name="Óskar Ingi sigurðsson" userId="5643f30a81a434ea" providerId="LiveId" clId="{B82EF344-E8AD-4268-88F1-BF39E4AA7CC8}" dt="2020-10-08T09:51:05.564" v="115" actId="22"/>
          <ac:picMkLst>
            <pc:docMk/>
            <pc:sldMk cId="416521385" sldId="267"/>
            <ac:picMk id="6" creationId="{9E4480FA-4868-496C-8BD5-1E4EACAEF34E}"/>
          </ac:picMkLst>
        </pc:picChg>
      </pc:sldChg>
      <pc:sldChg chg="modSp new mod">
        <pc:chgData name="Óskar Ingi sigurðsson" userId="5643f30a81a434ea" providerId="LiveId" clId="{B82EF344-E8AD-4268-88F1-BF39E4AA7CC8}" dt="2020-10-08T09:55:40.023" v="148" actId="27636"/>
        <pc:sldMkLst>
          <pc:docMk/>
          <pc:sldMk cId="2183324383" sldId="268"/>
        </pc:sldMkLst>
        <pc:spChg chg="mod">
          <ac:chgData name="Óskar Ingi sigurðsson" userId="5643f30a81a434ea" providerId="LiveId" clId="{B82EF344-E8AD-4268-88F1-BF39E4AA7CC8}" dt="2020-10-08T09:54:50.163" v="137" actId="20577"/>
          <ac:spMkLst>
            <pc:docMk/>
            <pc:sldMk cId="2183324383" sldId="268"/>
            <ac:spMk id="2" creationId="{6D6E4759-55B7-498E-BD91-E832D623D6D6}"/>
          </ac:spMkLst>
        </pc:spChg>
        <pc:spChg chg="mod">
          <ac:chgData name="Óskar Ingi sigurðsson" userId="5643f30a81a434ea" providerId="LiveId" clId="{B82EF344-E8AD-4268-88F1-BF39E4AA7CC8}" dt="2020-10-08T09:55:40.020" v="147" actId="27636"/>
          <ac:spMkLst>
            <pc:docMk/>
            <pc:sldMk cId="2183324383" sldId="268"/>
            <ac:spMk id="3" creationId="{9CB0A28E-01DD-4A3D-BC78-D3A62019CFEB}"/>
          </ac:spMkLst>
        </pc:spChg>
        <pc:spChg chg="mod">
          <ac:chgData name="Óskar Ingi sigurðsson" userId="5643f30a81a434ea" providerId="LiveId" clId="{B82EF344-E8AD-4268-88F1-BF39E4AA7CC8}" dt="2020-10-08T09:55:40.023" v="148" actId="27636"/>
          <ac:spMkLst>
            <pc:docMk/>
            <pc:sldMk cId="2183324383" sldId="268"/>
            <ac:spMk id="4" creationId="{692B90A0-D163-43D4-B0BC-4A7B91D4BC5A}"/>
          </ac:spMkLst>
        </pc:spChg>
      </pc:sldChg>
      <pc:sldChg chg="addSp delSp modSp new mod modClrScheme chgLayout">
        <pc:chgData name="Óskar Ingi sigurðsson" userId="5643f30a81a434ea" providerId="LiveId" clId="{B82EF344-E8AD-4268-88F1-BF39E4AA7CC8}" dt="2020-10-08T10:02:02.001" v="204" actId="27636"/>
        <pc:sldMkLst>
          <pc:docMk/>
          <pc:sldMk cId="3366664520" sldId="269"/>
        </pc:sldMkLst>
        <pc:spChg chg="mod ord">
          <ac:chgData name="Óskar Ingi sigurðsson" userId="5643f30a81a434ea" providerId="LiveId" clId="{B82EF344-E8AD-4268-88F1-BF39E4AA7CC8}" dt="2020-10-08T10:00:42.639" v="198" actId="14100"/>
          <ac:spMkLst>
            <pc:docMk/>
            <pc:sldMk cId="3366664520" sldId="269"/>
            <ac:spMk id="2" creationId="{2F778EB5-A463-416D-98ED-C219D978D722}"/>
          </ac:spMkLst>
        </pc:spChg>
        <pc:spChg chg="del">
          <ac:chgData name="Óskar Ingi sigurðsson" userId="5643f30a81a434ea" providerId="LiveId" clId="{B82EF344-E8AD-4268-88F1-BF39E4AA7CC8}" dt="2020-10-08T09:59:49.008" v="190" actId="22"/>
          <ac:spMkLst>
            <pc:docMk/>
            <pc:sldMk cId="3366664520" sldId="269"/>
            <ac:spMk id="3" creationId="{B395CD9A-6184-4FBB-85DB-C1B5AD78CCED}"/>
          </ac:spMkLst>
        </pc:spChg>
        <pc:spChg chg="del mod ord">
          <ac:chgData name="Óskar Ingi sigurðsson" userId="5643f30a81a434ea" providerId="LiveId" clId="{B82EF344-E8AD-4268-88F1-BF39E4AA7CC8}" dt="2020-10-08T10:00:19.626" v="194" actId="700"/>
          <ac:spMkLst>
            <pc:docMk/>
            <pc:sldMk cId="3366664520" sldId="269"/>
            <ac:spMk id="4" creationId="{8A2F8C70-8228-483C-9305-74E0711CD0F0}"/>
          </ac:spMkLst>
        </pc:spChg>
        <pc:spChg chg="add mod ord">
          <ac:chgData name="Óskar Ingi sigurðsson" userId="5643f30a81a434ea" providerId="LiveId" clId="{B82EF344-E8AD-4268-88F1-BF39E4AA7CC8}" dt="2020-10-08T10:02:02.001" v="204" actId="27636"/>
          <ac:spMkLst>
            <pc:docMk/>
            <pc:sldMk cId="3366664520" sldId="269"/>
            <ac:spMk id="7" creationId="{0AD926A8-139C-4944-9816-855007007C88}"/>
          </ac:spMkLst>
        </pc:spChg>
        <pc:picChg chg="add mod ord">
          <ac:chgData name="Óskar Ingi sigurðsson" userId="5643f30a81a434ea" providerId="LiveId" clId="{B82EF344-E8AD-4268-88F1-BF39E4AA7CC8}" dt="2020-10-08T10:00:28.848" v="196" actId="14100"/>
          <ac:picMkLst>
            <pc:docMk/>
            <pc:sldMk cId="3366664520" sldId="269"/>
            <ac:picMk id="6" creationId="{73357FCE-D0AA-468B-858B-563CD3A1AED1}"/>
          </ac:picMkLst>
        </pc:picChg>
      </pc:sldChg>
      <pc:sldChg chg="addSp delSp modSp new mod modClrScheme chgLayout">
        <pc:chgData name="Óskar Ingi sigurðsson" userId="5643f30a81a434ea" providerId="LiveId" clId="{B82EF344-E8AD-4268-88F1-BF39E4AA7CC8}" dt="2020-10-08T10:12:12.083" v="277" actId="14100"/>
        <pc:sldMkLst>
          <pc:docMk/>
          <pc:sldMk cId="1511329572" sldId="270"/>
        </pc:sldMkLst>
        <pc:spChg chg="del mod ord">
          <ac:chgData name="Óskar Ingi sigurðsson" userId="5643f30a81a434ea" providerId="LiveId" clId="{B82EF344-E8AD-4268-88F1-BF39E4AA7CC8}" dt="2020-10-08T10:02:26.927" v="206" actId="700"/>
          <ac:spMkLst>
            <pc:docMk/>
            <pc:sldMk cId="1511329572" sldId="270"/>
            <ac:spMk id="2" creationId="{80B20641-F610-44E2-916E-EC2FDDDCF9E2}"/>
          </ac:spMkLst>
        </pc:spChg>
        <pc:spChg chg="del mod ord">
          <ac:chgData name="Óskar Ingi sigurðsson" userId="5643f30a81a434ea" providerId="LiveId" clId="{B82EF344-E8AD-4268-88F1-BF39E4AA7CC8}" dt="2020-10-08T10:02:26.927" v="206" actId="700"/>
          <ac:spMkLst>
            <pc:docMk/>
            <pc:sldMk cId="1511329572" sldId="270"/>
            <ac:spMk id="3" creationId="{089D895E-6BEE-467F-ACB1-4BB3DD584023}"/>
          </ac:spMkLst>
        </pc:spChg>
        <pc:spChg chg="del">
          <ac:chgData name="Óskar Ingi sigurðsson" userId="5643f30a81a434ea" providerId="LiveId" clId="{B82EF344-E8AD-4268-88F1-BF39E4AA7CC8}" dt="2020-10-08T10:02:26.927" v="206" actId="700"/>
          <ac:spMkLst>
            <pc:docMk/>
            <pc:sldMk cId="1511329572" sldId="270"/>
            <ac:spMk id="4" creationId="{D9E718A9-4CFE-440D-A6D4-4FFD1DFD2C5A}"/>
          </ac:spMkLst>
        </pc:spChg>
        <pc:spChg chg="add mod ord">
          <ac:chgData name="Óskar Ingi sigurðsson" userId="5643f30a81a434ea" providerId="LiveId" clId="{B82EF344-E8AD-4268-88F1-BF39E4AA7CC8}" dt="2020-10-08T10:02:44.803" v="214" actId="14100"/>
          <ac:spMkLst>
            <pc:docMk/>
            <pc:sldMk cId="1511329572" sldId="270"/>
            <ac:spMk id="5" creationId="{08734896-0DC9-4312-B03E-E5FE3864907B}"/>
          </ac:spMkLst>
        </pc:spChg>
        <pc:spChg chg="add mod ord">
          <ac:chgData name="Óskar Ingi sigurðsson" userId="5643f30a81a434ea" providerId="LiveId" clId="{B82EF344-E8AD-4268-88F1-BF39E4AA7CC8}" dt="2020-10-08T10:12:12.083" v="277" actId="14100"/>
          <ac:spMkLst>
            <pc:docMk/>
            <pc:sldMk cId="1511329572" sldId="270"/>
            <ac:spMk id="6" creationId="{42F7CDDC-7FA6-47CB-AF9A-75C4836DDA4C}"/>
          </ac:spMkLst>
        </pc:spChg>
      </pc:sldChg>
      <pc:sldChg chg="modSp new mod">
        <pc:chgData name="Óskar Ingi sigurðsson" userId="5643f30a81a434ea" providerId="LiveId" clId="{B82EF344-E8AD-4268-88F1-BF39E4AA7CC8}" dt="2020-10-08T10:11:50.478" v="274" actId="255"/>
        <pc:sldMkLst>
          <pc:docMk/>
          <pc:sldMk cId="608293023" sldId="271"/>
        </pc:sldMkLst>
        <pc:spChg chg="mod">
          <ac:chgData name="Óskar Ingi sigurðsson" userId="5643f30a81a434ea" providerId="LiveId" clId="{B82EF344-E8AD-4268-88F1-BF39E4AA7CC8}" dt="2020-10-08T10:06:32.872" v="242" actId="20577"/>
          <ac:spMkLst>
            <pc:docMk/>
            <pc:sldMk cId="608293023" sldId="271"/>
            <ac:spMk id="2" creationId="{4C88AEA7-EF07-4707-874B-D3CF3C68EE0D}"/>
          </ac:spMkLst>
        </pc:spChg>
        <pc:spChg chg="mod">
          <ac:chgData name="Óskar Ingi sigurðsson" userId="5643f30a81a434ea" providerId="LiveId" clId="{B82EF344-E8AD-4268-88F1-BF39E4AA7CC8}" dt="2020-10-08T10:11:50.478" v="274" actId="255"/>
          <ac:spMkLst>
            <pc:docMk/>
            <pc:sldMk cId="608293023" sldId="271"/>
            <ac:spMk id="3" creationId="{B1B77122-758E-43B8-B168-B4062F66550C}"/>
          </ac:spMkLst>
        </pc:spChg>
      </pc:sldChg>
      <pc:sldChg chg="modSp new mod">
        <pc:chgData name="Óskar Ingi sigurðsson" userId="5643f30a81a434ea" providerId="LiveId" clId="{B82EF344-E8AD-4268-88F1-BF39E4AA7CC8}" dt="2020-10-08T10:11:32.127" v="273" actId="255"/>
        <pc:sldMkLst>
          <pc:docMk/>
          <pc:sldMk cId="1538032462" sldId="272"/>
        </pc:sldMkLst>
        <pc:spChg chg="mod">
          <ac:chgData name="Óskar Ingi sigurðsson" userId="5643f30a81a434ea" providerId="LiveId" clId="{B82EF344-E8AD-4268-88F1-BF39E4AA7CC8}" dt="2020-10-08T10:09:00.900" v="258" actId="20577"/>
          <ac:spMkLst>
            <pc:docMk/>
            <pc:sldMk cId="1538032462" sldId="272"/>
            <ac:spMk id="2" creationId="{4E8867CD-5799-4721-A248-69AC32DF92F3}"/>
          </ac:spMkLst>
        </pc:spChg>
        <pc:spChg chg="mod">
          <ac:chgData name="Óskar Ingi sigurðsson" userId="5643f30a81a434ea" providerId="LiveId" clId="{B82EF344-E8AD-4268-88F1-BF39E4AA7CC8}" dt="2020-10-08T10:11:32.127" v="273" actId="255"/>
          <ac:spMkLst>
            <pc:docMk/>
            <pc:sldMk cId="1538032462" sldId="272"/>
            <ac:spMk id="3" creationId="{8B87084B-8465-45E1-97AD-F57DBA9FD65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s-IS"/>
              <a:t>Smelltu til að breyta stíl aðaltitils</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s-IS"/>
              <a:t>Smelltu til að breyta stíl aðalundirtitla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en-US" dirty="0"/>
          </a:p>
        </p:txBody>
      </p:sp>
      <p:sp>
        <p:nvSpPr>
          <p:cNvPr id="3" name="Vertical Text Placeholder 2"/>
          <p:cNvSpPr>
            <a:spLocks noGrp="1"/>
          </p:cNvSpPr>
          <p:nvPr>
            <p:ph type="body" orient="vert" idx="1"/>
          </p:nvPr>
        </p:nvSpPr>
        <p:spPr/>
        <p:txBody>
          <a:bodyPr vert="eaVe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s-IS"/>
              <a:t>Smelltu til að breyta stíl aðaltitils</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en-US" dirty="0"/>
          </a:p>
        </p:txBody>
      </p:sp>
      <p:sp>
        <p:nvSpPr>
          <p:cNvPr id="3" name="Content Placeholder 2"/>
          <p:cNvSpPr>
            <a:spLocks noGrp="1"/>
          </p:cNvSpPr>
          <p:nvPr>
            <p:ph idx="1"/>
          </p:nvPr>
        </p:nvSpPr>
        <p:spPr/>
        <p:txBody>
          <a:bodyPr ancho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s-IS"/>
              <a:t>Smelltu til að breyta stíl aðaltitils</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s-IS"/>
              <a:t>Smelltu til að breyta textastílum frumgerðar</a:t>
            </a:r>
          </a:p>
        </p:txBody>
      </p:sp>
      <p:sp>
        <p:nvSpPr>
          <p:cNvPr id="4" name="Date Placeholder 3"/>
          <p:cNvSpPr>
            <a:spLocks noGrp="1"/>
          </p:cNvSpPr>
          <p:nvPr>
            <p:ph type="dt" sz="half" idx="10"/>
          </p:nvPr>
        </p:nvSpPr>
        <p:spPr/>
        <p:txBody>
          <a:bodyPr/>
          <a:lstStyle/>
          <a:p>
            <a:fld id="{48A87A34-81AB-432B-8DAE-1953F412C126}" type="datetimeFigureOut">
              <a:rPr lang="en-US" dirty="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s-IS"/>
              <a:t>Smelltu til að breyta stíl aðaltitils</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s-IS"/>
              <a:t>Smelltu til að breyta stíl aðaltitils</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Smelltu til að breyta textastílum frumgerðar</a:t>
            </a:r>
          </a:p>
        </p:txBody>
      </p:sp>
      <p:sp>
        <p:nvSpPr>
          <p:cNvPr id="4" name="Content Placeholder 3"/>
          <p:cNvSpPr>
            <a:spLocks noGrp="1"/>
          </p:cNvSpPr>
          <p:nvPr>
            <p:ph sz="half" idx="2"/>
          </p:nvPr>
        </p:nvSpPr>
        <p:spPr>
          <a:xfrm>
            <a:off x="1447191" y="2824269"/>
            <a:ext cx="4645152" cy="2644457"/>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Smelltu til að breyta textastílum frumgerðar</a:t>
            </a:r>
          </a:p>
        </p:txBody>
      </p:sp>
      <p:sp>
        <p:nvSpPr>
          <p:cNvPr id="6" name="Content Placeholder 5"/>
          <p:cNvSpPr>
            <a:spLocks noGrp="1"/>
          </p:cNvSpPr>
          <p:nvPr>
            <p:ph sz="quarter" idx="4"/>
          </p:nvPr>
        </p:nvSpPr>
        <p:spPr>
          <a:xfrm>
            <a:off x="6412362" y="2821491"/>
            <a:ext cx="4645152" cy="2637371"/>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s-IS"/>
              <a:t>Smelltu til að breyta stíl aðaltitils</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Smelltu til að breyta textastílum frumgerðar</a:t>
            </a:r>
          </a:p>
        </p:txBody>
      </p:sp>
      <p:sp>
        <p:nvSpPr>
          <p:cNvPr id="5" name="Date Placeholder 4"/>
          <p:cNvSpPr>
            <a:spLocks noGrp="1"/>
          </p:cNvSpPr>
          <p:nvPr>
            <p:ph type="dt" sz="half" idx="10"/>
          </p:nvPr>
        </p:nvSpPr>
        <p:spPr/>
        <p:txBody>
          <a:bodyPr/>
          <a:lstStyle/>
          <a:p>
            <a:fld id="{48A87A34-81AB-432B-8DAE-1953F412C126}" type="datetimeFigureOut">
              <a:rPr lang="en-US" dirty="0"/>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s-IS"/>
              <a:t>Smelltu til að breyta stíl aðaltitils</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Smelltu til að breyta textastílum frumgerðar</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10/8/2020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s-IS"/>
              <a:t>Smelltu til að breyta stíl aðaltitils</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10/8/2020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2624" y="802299"/>
            <a:ext cx="8986309" cy="1159852"/>
          </a:xfrm>
        </p:spPr>
        <p:txBody>
          <a:bodyPr/>
          <a:lstStyle/>
          <a:p>
            <a:r>
              <a:rPr lang="en-US" dirty="0" err="1"/>
              <a:t>Háspennutengivirki</a:t>
            </a:r>
            <a:endParaRPr lang="en-US" dirty="0"/>
          </a:p>
        </p:txBody>
      </p:sp>
      <p:sp>
        <p:nvSpPr>
          <p:cNvPr id="3" name="Subtitle 2"/>
          <p:cNvSpPr>
            <a:spLocks noGrp="1"/>
          </p:cNvSpPr>
          <p:nvPr>
            <p:ph type="subTitle" idx="1"/>
          </p:nvPr>
        </p:nvSpPr>
        <p:spPr>
          <a:xfrm>
            <a:off x="2417780" y="3531204"/>
            <a:ext cx="7773970" cy="977621"/>
          </a:xfrm>
        </p:spPr>
        <p:txBody>
          <a:bodyPr/>
          <a:lstStyle/>
          <a:p>
            <a:endParaRPr lang="en-US" dirty="0"/>
          </a:p>
        </p:txBody>
      </p:sp>
      <p:pic>
        <p:nvPicPr>
          <p:cNvPr id="5" name="Mynd 4">
            <a:extLst>
              <a:ext uri="{FF2B5EF4-FFF2-40B4-BE49-F238E27FC236}">
                <a16:creationId xmlns:a16="http://schemas.microsoft.com/office/drawing/2014/main" id="{B332C353-FEE2-4533-8EA0-C99AD65411B0}"/>
              </a:ext>
            </a:extLst>
          </p:cNvPr>
          <p:cNvPicPr>
            <a:picLocks noChangeAspect="1"/>
          </p:cNvPicPr>
          <p:nvPr/>
        </p:nvPicPr>
        <p:blipFill>
          <a:blip r:embed="rId2"/>
          <a:stretch>
            <a:fillRect/>
          </a:stretch>
        </p:blipFill>
        <p:spPr>
          <a:xfrm>
            <a:off x="1885950" y="1967274"/>
            <a:ext cx="9159377" cy="4088427"/>
          </a:xfrm>
          <a:prstGeom prst="rect">
            <a:avLst/>
          </a:prstGeom>
        </p:spPr>
      </p:pic>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2027AD5E-7758-4604-A54B-4C75ECA6FE97}"/>
              </a:ext>
            </a:extLst>
          </p:cNvPr>
          <p:cNvSpPr>
            <a:spLocks noGrp="1"/>
          </p:cNvSpPr>
          <p:nvPr>
            <p:ph type="title"/>
          </p:nvPr>
        </p:nvSpPr>
        <p:spPr/>
        <p:txBody>
          <a:bodyPr/>
          <a:lstStyle/>
          <a:p>
            <a:r>
              <a:rPr lang="en-GB" dirty="0" err="1"/>
              <a:t>Eldingavarar</a:t>
            </a:r>
            <a:endParaRPr lang="is-IS" dirty="0"/>
          </a:p>
        </p:txBody>
      </p:sp>
      <p:sp>
        <p:nvSpPr>
          <p:cNvPr id="3" name="Staðgengill efnis 2">
            <a:extLst>
              <a:ext uri="{FF2B5EF4-FFF2-40B4-BE49-F238E27FC236}">
                <a16:creationId xmlns:a16="http://schemas.microsoft.com/office/drawing/2014/main" id="{001E7F72-C0E3-4F7D-8ECF-627925531743}"/>
              </a:ext>
            </a:extLst>
          </p:cNvPr>
          <p:cNvSpPr>
            <a:spLocks noGrp="1"/>
          </p:cNvSpPr>
          <p:nvPr>
            <p:ph sz="half" idx="1"/>
          </p:nvPr>
        </p:nvSpPr>
        <p:spPr>
          <a:xfrm>
            <a:off x="1447331" y="2010878"/>
            <a:ext cx="6944194" cy="3700504"/>
          </a:xfrm>
        </p:spPr>
        <p:txBody>
          <a:bodyPr>
            <a:normAutofit fontScale="92500" lnSpcReduction="10000"/>
          </a:bodyPr>
          <a:lstStyle/>
          <a:p>
            <a:r>
              <a:rPr lang="is-IS" dirty="0"/>
              <a:t>Áður fyrr voru eldingavarar byggðir upp með stæðu af málmplötum með ákveðnu loftbili á milli sem komið var fyrir í </a:t>
            </a:r>
            <a:r>
              <a:rPr lang="is-IS" dirty="0" err="1"/>
              <a:t>postulínseinangrara</a:t>
            </a:r>
            <a:r>
              <a:rPr lang="is-IS" dirty="0"/>
              <a:t>.</a:t>
            </a:r>
          </a:p>
          <a:p>
            <a:r>
              <a:rPr lang="is-IS" dirty="0"/>
              <a:t>Í dag eru þeir byggðir líkt og spennuháð mótstaða (VDR-mótstaða) sem gerð er úr </a:t>
            </a:r>
            <a:r>
              <a:rPr lang="is-IS" dirty="0" err="1"/>
              <a:t>zink-oxyði</a:t>
            </a:r>
            <a:r>
              <a:rPr lang="is-IS" dirty="0"/>
              <a:t> (</a:t>
            </a:r>
            <a:r>
              <a:rPr lang="is-IS" dirty="0" err="1"/>
              <a:t>ZnO</a:t>
            </a:r>
            <a:r>
              <a:rPr lang="is-IS" dirty="0"/>
              <a:t>).</a:t>
            </a:r>
          </a:p>
          <a:p>
            <a:r>
              <a:rPr lang="is-IS" dirty="0"/>
              <a:t>Til þess að koma í veg fyrir að </a:t>
            </a:r>
            <a:r>
              <a:rPr lang="is-IS" dirty="0" err="1"/>
              <a:t>postulínseiningarnar</a:t>
            </a:r>
            <a:r>
              <a:rPr lang="is-IS" dirty="0"/>
              <a:t> springi vegna þrýstings við gegnumslátt er komið fyrir </a:t>
            </a:r>
            <a:r>
              <a:rPr lang="is-IS" dirty="0" err="1"/>
              <a:t>membru</a:t>
            </a:r>
            <a:r>
              <a:rPr lang="is-IS" dirty="0"/>
              <a:t> á milli þeirra sem opnar við yfirþrýsting. </a:t>
            </a:r>
          </a:p>
          <a:p>
            <a:r>
              <a:rPr lang="is-IS" dirty="0"/>
              <a:t>Oft er teljara komið fyrir á eldingavörum svo hægt sé að fylgjast með tíðni gegnumsláttar.</a:t>
            </a:r>
          </a:p>
        </p:txBody>
      </p:sp>
      <p:pic>
        <p:nvPicPr>
          <p:cNvPr id="7" name="Staðgengill efnis 6">
            <a:extLst>
              <a:ext uri="{FF2B5EF4-FFF2-40B4-BE49-F238E27FC236}">
                <a16:creationId xmlns:a16="http://schemas.microsoft.com/office/drawing/2014/main" id="{4D0B4634-69F2-41E4-9B9B-2835D5D6E3E5}"/>
              </a:ext>
            </a:extLst>
          </p:cNvPr>
          <p:cNvPicPr>
            <a:picLocks noGrp="1" noChangeAspect="1"/>
          </p:cNvPicPr>
          <p:nvPr>
            <p:ph sz="half" idx="2"/>
          </p:nvPr>
        </p:nvPicPr>
        <p:blipFill>
          <a:blip r:embed="rId2"/>
          <a:stretch>
            <a:fillRect/>
          </a:stretch>
        </p:blipFill>
        <p:spPr>
          <a:xfrm>
            <a:off x="8807299" y="449572"/>
            <a:ext cx="2584601" cy="5261810"/>
          </a:xfrm>
        </p:spPr>
      </p:pic>
    </p:spTree>
    <p:extLst>
      <p:ext uri="{BB962C8B-B14F-4D97-AF65-F5344CB8AC3E}">
        <p14:creationId xmlns:p14="http://schemas.microsoft.com/office/powerpoint/2010/main" val="120637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6B84E3EB-6D41-4BC9-956C-4EFAF24F55B6}"/>
              </a:ext>
            </a:extLst>
          </p:cNvPr>
          <p:cNvSpPr>
            <a:spLocks noGrp="1"/>
          </p:cNvSpPr>
          <p:nvPr>
            <p:ph type="title"/>
          </p:nvPr>
        </p:nvSpPr>
        <p:spPr/>
        <p:txBody>
          <a:bodyPr/>
          <a:lstStyle/>
          <a:p>
            <a:r>
              <a:rPr lang="en-GB" dirty="0" err="1"/>
              <a:t>Útitengivirki</a:t>
            </a:r>
            <a:endParaRPr lang="is-IS" dirty="0"/>
          </a:p>
        </p:txBody>
      </p:sp>
      <p:pic>
        <p:nvPicPr>
          <p:cNvPr id="6" name="Staðgengill efnis 5">
            <a:extLst>
              <a:ext uri="{FF2B5EF4-FFF2-40B4-BE49-F238E27FC236}">
                <a16:creationId xmlns:a16="http://schemas.microsoft.com/office/drawing/2014/main" id="{9E4480FA-4868-496C-8BD5-1E4EACAEF34E}"/>
              </a:ext>
            </a:extLst>
          </p:cNvPr>
          <p:cNvPicPr>
            <a:picLocks noGrp="1" noChangeAspect="1"/>
          </p:cNvPicPr>
          <p:nvPr>
            <p:ph sz="half" idx="1"/>
          </p:nvPr>
        </p:nvPicPr>
        <p:blipFill>
          <a:blip r:embed="rId2"/>
          <a:stretch>
            <a:fillRect/>
          </a:stretch>
        </p:blipFill>
        <p:spPr>
          <a:xfrm>
            <a:off x="1737240" y="2011363"/>
            <a:ext cx="4066144" cy="3448050"/>
          </a:xfrm>
        </p:spPr>
      </p:pic>
      <p:sp>
        <p:nvSpPr>
          <p:cNvPr id="4" name="Staðgengill efnis 3">
            <a:extLst>
              <a:ext uri="{FF2B5EF4-FFF2-40B4-BE49-F238E27FC236}">
                <a16:creationId xmlns:a16="http://schemas.microsoft.com/office/drawing/2014/main" id="{40E5C694-41CD-4BA9-81C7-805CD2272337}"/>
              </a:ext>
            </a:extLst>
          </p:cNvPr>
          <p:cNvSpPr>
            <a:spLocks noGrp="1"/>
          </p:cNvSpPr>
          <p:nvPr>
            <p:ph sz="half" idx="2"/>
          </p:nvPr>
        </p:nvSpPr>
        <p:spPr/>
        <p:txBody>
          <a:bodyPr>
            <a:normAutofit fontScale="77500" lnSpcReduction="20000"/>
          </a:bodyPr>
          <a:lstStyle/>
          <a:p>
            <a:r>
              <a:rPr lang="is-IS" dirty="0"/>
              <a:t>Mynd sýnir tengibúnað milli safnteina og flutningslínu. Safnteinarnir eru til hægri á myndinni, tvö sett þ.e. aðal- og varasafnteinar eins og tíðkast við virkjanir og </a:t>
            </a:r>
            <a:r>
              <a:rPr lang="is-IS" dirty="0" err="1"/>
              <a:t>aðveitustöðvar</a:t>
            </a:r>
            <a:r>
              <a:rPr lang="is-IS" dirty="0"/>
              <a:t>. Ef við hugsum okkur að aðalsafnteinar séu næst yst til hægri á myndinni, þá er tengt inn á þá samkvæmt neðri hluta myndarinnar. Straumleiðin út á línu er þá fyrst um </a:t>
            </a:r>
            <a:r>
              <a:rPr lang="is-IS" dirty="0" err="1"/>
              <a:t>skilrofa</a:t>
            </a:r>
            <a:r>
              <a:rPr lang="is-IS" dirty="0"/>
              <a:t> (4), inn á aflrofa (2), </a:t>
            </a:r>
            <a:r>
              <a:rPr lang="is-IS" dirty="0" err="1"/>
              <a:t>sambyggðan</a:t>
            </a:r>
            <a:r>
              <a:rPr lang="is-IS" dirty="0"/>
              <a:t> straum- og </a:t>
            </a:r>
            <a:r>
              <a:rPr lang="is-IS" dirty="0" err="1"/>
              <a:t>spennumælaspenni</a:t>
            </a:r>
            <a:r>
              <a:rPr lang="is-IS" dirty="0"/>
              <a:t> (3), </a:t>
            </a:r>
            <a:r>
              <a:rPr lang="is-IS" dirty="0" err="1"/>
              <a:t>skilrofa</a:t>
            </a:r>
            <a:r>
              <a:rPr lang="is-IS" dirty="0"/>
              <a:t> (5) og síðan út á línu. Þegar straumur er rofinn af línu verður það að gerast með </a:t>
            </a:r>
            <a:r>
              <a:rPr lang="is-IS" dirty="0" err="1"/>
              <a:t>aflrofanum</a:t>
            </a:r>
            <a:r>
              <a:rPr lang="is-IS" dirty="0"/>
              <a:t> (2) og síðan eru </a:t>
            </a:r>
            <a:r>
              <a:rPr lang="is-IS" dirty="0" err="1"/>
              <a:t>skilrofar</a:t>
            </a:r>
            <a:r>
              <a:rPr lang="is-IS" dirty="0"/>
              <a:t> (4 og 5) opnaðir</a:t>
            </a:r>
          </a:p>
        </p:txBody>
      </p:sp>
    </p:spTree>
    <p:extLst>
      <p:ext uri="{BB962C8B-B14F-4D97-AF65-F5344CB8AC3E}">
        <p14:creationId xmlns:p14="http://schemas.microsoft.com/office/powerpoint/2010/main" val="416521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6D6E4759-55B7-498E-BD91-E832D623D6D6}"/>
              </a:ext>
            </a:extLst>
          </p:cNvPr>
          <p:cNvSpPr>
            <a:spLocks noGrp="1"/>
          </p:cNvSpPr>
          <p:nvPr>
            <p:ph type="title"/>
          </p:nvPr>
        </p:nvSpPr>
        <p:spPr/>
        <p:txBody>
          <a:bodyPr/>
          <a:lstStyle/>
          <a:p>
            <a:r>
              <a:rPr lang="en-GB" dirty="0" err="1"/>
              <a:t>ÚtiTengivirki</a:t>
            </a:r>
            <a:endParaRPr lang="is-IS" dirty="0"/>
          </a:p>
        </p:txBody>
      </p:sp>
      <p:sp>
        <p:nvSpPr>
          <p:cNvPr id="3" name="Staðgengill efnis 2">
            <a:extLst>
              <a:ext uri="{FF2B5EF4-FFF2-40B4-BE49-F238E27FC236}">
                <a16:creationId xmlns:a16="http://schemas.microsoft.com/office/drawing/2014/main" id="{9CB0A28E-01DD-4A3D-BC78-D3A62019CFEB}"/>
              </a:ext>
            </a:extLst>
          </p:cNvPr>
          <p:cNvSpPr>
            <a:spLocks noGrp="1"/>
          </p:cNvSpPr>
          <p:nvPr>
            <p:ph sz="half" idx="1"/>
          </p:nvPr>
        </p:nvSpPr>
        <p:spPr>
          <a:xfrm>
            <a:off x="641685" y="2010878"/>
            <a:ext cx="4283242" cy="3448595"/>
          </a:xfrm>
        </p:spPr>
        <p:txBody>
          <a:bodyPr>
            <a:normAutofit/>
          </a:bodyPr>
          <a:lstStyle/>
          <a:p>
            <a:r>
              <a:rPr lang="is-IS" dirty="0"/>
              <a:t>Ef skipta á yfir á varasafnteina er áður búið að </a:t>
            </a:r>
            <a:r>
              <a:rPr lang="is-IS" dirty="0" err="1"/>
              <a:t>spennusetja</a:t>
            </a:r>
            <a:r>
              <a:rPr lang="is-IS" dirty="0"/>
              <a:t> þá, síðan er </a:t>
            </a:r>
            <a:r>
              <a:rPr lang="is-IS" dirty="0" err="1"/>
              <a:t>skilrofi</a:t>
            </a:r>
            <a:r>
              <a:rPr lang="is-IS" dirty="0"/>
              <a:t> (4) </a:t>
            </a:r>
            <a:r>
              <a:rPr lang="is-IS" dirty="0" err="1"/>
              <a:t>hægramegin</a:t>
            </a:r>
            <a:r>
              <a:rPr lang="is-IS" dirty="0"/>
              <a:t> tengdur en sá </a:t>
            </a:r>
            <a:r>
              <a:rPr lang="is-IS" dirty="0" err="1"/>
              <a:t>vinstramegin</a:t>
            </a:r>
            <a:r>
              <a:rPr lang="is-IS" dirty="0"/>
              <a:t> opnaður. Þá er </a:t>
            </a:r>
            <a:r>
              <a:rPr lang="is-IS" dirty="0" err="1"/>
              <a:t>skilrofi</a:t>
            </a:r>
            <a:r>
              <a:rPr lang="is-IS" dirty="0"/>
              <a:t> (5) tengdur og loks línan tengd með </a:t>
            </a:r>
            <a:r>
              <a:rPr lang="is-IS" dirty="0" err="1"/>
              <a:t>aflrofanum</a:t>
            </a:r>
            <a:r>
              <a:rPr lang="is-IS" dirty="0"/>
              <a:t> (2).</a:t>
            </a:r>
          </a:p>
        </p:txBody>
      </p:sp>
      <p:sp>
        <p:nvSpPr>
          <p:cNvPr id="4" name="Staðgengill efnis 3">
            <a:extLst>
              <a:ext uri="{FF2B5EF4-FFF2-40B4-BE49-F238E27FC236}">
                <a16:creationId xmlns:a16="http://schemas.microsoft.com/office/drawing/2014/main" id="{692B90A0-D163-43D4-B0BC-4A7B91D4BC5A}"/>
              </a:ext>
            </a:extLst>
          </p:cNvPr>
          <p:cNvSpPr>
            <a:spLocks noGrp="1"/>
          </p:cNvSpPr>
          <p:nvPr>
            <p:ph sz="half" idx="2"/>
          </p:nvPr>
        </p:nvSpPr>
        <p:spPr>
          <a:xfrm>
            <a:off x="5582653" y="2017343"/>
            <a:ext cx="5476270" cy="3441520"/>
          </a:xfrm>
        </p:spPr>
        <p:txBody>
          <a:bodyPr>
            <a:normAutofit/>
          </a:bodyPr>
          <a:lstStyle/>
          <a:p>
            <a:r>
              <a:rPr lang="is-IS" dirty="0"/>
              <a:t>Ef vinna á við línu verður að jarðtengja hana í báða enda með svokölluðu jarðblaði (6) til þess að </a:t>
            </a:r>
            <a:r>
              <a:rPr lang="is-IS" dirty="0" err="1"/>
              <a:t>aflesta</a:t>
            </a:r>
            <a:r>
              <a:rPr lang="is-IS" dirty="0"/>
              <a:t> spennu. Línan hleðst nefnilega upp eins og þéttir og getur haft háa spennu þrátt fyrir að hún sé aftengd í báða enda. Línan er einnig jarðtengd með lausri tengingu á þeim stað sem unnið er við hana hverju sinni. </a:t>
            </a:r>
            <a:r>
              <a:rPr lang="is-IS" dirty="0" err="1"/>
              <a:t>Skilrofi</a:t>
            </a:r>
            <a:r>
              <a:rPr lang="is-IS" dirty="0"/>
              <a:t> (5) og jarðblað (6) eru oftast handvirk og </a:t>
            </a:r>
            <a:r>
              <a:rPr lang="is-IS" dirty="0" err="1"/>
              <a:t>læsanleg</a:t>
            </a:r>
            <a:r>
              <a:rPr lang="is-IS" dirty="0"/>
              <a:t> til öryggis fyrir starfsmenn. </a:t>
            </a:r>
          </a:p>
        </p:txBody>
      </p:sp>
    </p:spTree>
    <p:extLst>
      <p:ext uri="{BB962C8B-B14F-4D97-AF65-F5344CB8AC3E}">
        <p14:creationId xmlns:p14="http://schemas.microsoft.com/office/powerpoint/2010/main" val="218332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2F778EB5-A463-416D-98ED-C219D978D722}"/>
              </a:ext>
            </a:extLst>
          </p:cNvPr>
          <p:cNvSpPr>
            <a:spLocks noGrp="1"/>
          </p:cNvSpPr>
          <p:nvPr>
            <p:ph type="title"/>
          </p:nvPr>
        </p:nvSpPr>
        <p:spPr>
          <a:xfrm>
            <a:off x="1444671" y="798973"/>
            <a:ext cx="3273099" cy="877427"/>
          </a:xfrm>
        </p:spPr>
        <p:txBody>
          <a:bodyPr/>
          <a:lstStyle/>
          <a:p>
            <a:r>
              <a:rPr lang="en-GB" dirty="0" err="1"/>
              <a:t>Skjámynd</a:t>
            </a:r>
            <a:r>
              <a:rPr lang="en-GB" dirty="0"/>
              <a:t> </a:t>
            </a:r>
            <a:r>
              <a:rPr lang="en-GB" dirty="0" err="1"/>
              <a:t>af</a:t>
            </a:r>
            <a:r>
              <a:rPr lang="en-GB" dirty="0"/>
              <a:t> </a:t>
            </a:r>
            <a:r>
              <a:rPr lang="en-GB" dirty="0" err="1"/>
              <a:t>tengivirki</a:t>
            </a:r>
            <a:r>
              <a:rPr lang="en-GB" dirty="0"/>
              <a:t> </a:t>
            </a:r>
            <a:r>
              <a:rPr lang="en-GB" dirty="0" err="1"/>
              <a:t>búrfell</a:t>
            </a:r>
            <a:endParaRPr lang="is-IS" dirty="0"/>
          </a:p>
        </p:txBody>
      </p:sp>
      <p:pic>
        <p:nvPicPr>
          <p:cNvPr id="6" name="Staðgengill efnis 5">
            <a:extLst>
              <a:ext uri="{FF2B5EF4-FFF2-40B4-BE49-F238E27FC236}">
                <a16:creationId xmlns:a16="http://schemas.microsoft.com/office/drawing/2014/main" id="{73357FCE-D0AA-468B-858B-563CD3A1AED1}"/>
              </a:ext>
            </a:extLst>
          </p:cNvPr>
          <p:cNvPicPr>
            <a:picLocks noGrp="1" noChangeAspect="1"/>
          </p:cNvPicPr>
          <p:nvPr>
            <p:ph idx="1"/>
          </p:nvPr>
        </p:nvPicPr>
        <p:blipFill>
          <a:blip r:embed="rId2"/>
          <a:stretch>
            <a:fillRect/>
          </a:stretch>
        </p:blipFill>
        <p:spPr>
          <a:xfrm>
            <a:off x="5043488" y="390525"/>
            <a:ext cx="6881688" cy="5276849"/>
          </a:xfrm>
        </p:spPr>
      </p:pic>
      <p:sp>
        <p:nvSpPr>
          <p:cNvPr id="7" name="Textastaðgengill 6">
            <a:extLst>
              <a:ext uri="{FF2B5EF4-FFF2-40B4-BE49-F238E27FC236}">
                <a16:creationId xmlns:a16="http://schemas.microsoft.com/office/drawing/2014/main" id="{0AD926A8-139C-4944-9816-855007007C88}"/>
              </a:ext>
            </a:extLst>
          </p:cNvPr>
          <p:cNvSpPr>
            <a:spLocks noGrp="1"/>
          </p:cNvSpPr>
          <p:nvPr>
            <p:ph type="body" sz="half" idx="2"/>
          </p:nvPr>
        </p:nvSpPr>
        <p:spPr>
          <a:xfrm>
            <a:off x="1444671" y="3206555"/>
            <a:ext cx="3275013" cy="2247117"/>
          </a:xfrm>
        </p:spPr>
        <p:txBody>
          <a:bodyPr>
            <a:normAutofit fontScale="92500"/>
          </a:bodyPr>
          <a:lstStyle/>
          <a:p>
            <a:r>
              <a:rPr lang="is-IS" sz="2400" dirty="0"/>
              <a:t>Tengimyndin er útprentun á tölvuskjámynd úr stjórnstöð Landsvirkjunar í Reykjavík kl. 15:20 þann 1.7.´92. </a:t>
            </a:r>
          </a:p>
        </p:txBody>
      </p:sp>
    </p:spTree>
    <p:extLst>
      <p:ext uri="{BB962C8B-B14F-4D97-AF65-F5344CB8AC3E}">
        <p14:creationId xmlns:p14="http://schemas.microsoft.com/office/powerpoint/2010/main" val="336666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ill 4">
            <a:extLst>
              <a:ext uri="{FF2B5EF4-FFF2-40B4-BE49-F238E27FC236}">
                <a16:creationId xmlns:a16="http://schemas.microsoft.com/office/drawing/2014/main" id="{08734896-0DC9-4312-B03E-E5FE3864907B}"/>
              </a:ext>
            </a:extLst>
          </p:cNvPr>
          <p:cNvSpPr>
            <a:spLocks noGrp="1"/>
          </p:cNvSpPr>
          <p:nvPr>
            <p:ph type="title"/>
          </p:nvPr>
        </p:nvSpPr>
        <p:spPr>
          <a:xfrm>
            <a:off x="1451579" y="804519"/>
            <a:ext cx="9603275" cy="948081"/>
          </a:xfrm>
        </p:spPr>
        <p:txBody>
          <a:bodyPr/>
          <a:lstStyle/>
          <a:p>
            <a:r>
              <a:rPr lang="en-GB" dirty="0" err="1"/>
              <a:t>Búrfell</a:t>
            </a:r>
            <a:endParaRPr lang="is-IS" dirty="0"/>
          </a:p>
        </p:txBody>
      </p:sp>
      <p:sp>
        <p:nvSpPr>
          <p:cNvPr id="6" name="Staðgengill efnis 5">
            <a:extLst>
              <a:ext uri="{FF2B5EF4-FFF2-40B4-BE49-F238E27FC236}">
                <a16:creationId xmlns:a16="http://schemas.microsoft.com/office/drawing/2014/main" id="{42F7CDDC-7FA6-47CB-AF9A-75C4836DDA4C}"/>
              </a:ext>
            </a:extLst>
          </p:cNvPr>
          <p:cNvSpPr>
            <a:spLocks noGrp="1"/>
          </p:cNvSpPr>
          <p:nvPr>
            <p:ph idx="1"/>
          </p:nvPr>
        </p:nvSpPr>
        <p:spPr>
          <a:xfrm>
            <a:off x="360947" y="2015732"/>
            <a:ext cx="11494169" cy="3450613"/>
          </a:xfrm>
        </p:spPr>
        <p:txBody>
          <a:bodyPr>
            <a:normAutofit fontScale="92500" lnSpcReduction="20000"/>
          </a:bodyPr>
          <a:lstStyle/>
          <a:p>
            <a:r>
              <a:rPr lang="is-IS" sz="2200" dirty="0"/>
              <a:t>Á miðri myndinni má sjá </a:t>
            </a:r>
            <a:r>
              <a:rPr lang="is-IS" sz="2200" dirty="0" err="1"/>
              <a:t>rafalana</a:t>
            </a:r>
            <a:r>
              <a:rPr lang="is-IS" sz="2200" dirty="0"/>
              <a:t> merkta tölum 1-6 og tölur um raun- og launaflsframleiðslu þeirra.</a:t>
            </a:r>
          </a:p>
          <a:p>
            <a:r>
              <a:rPr lang="is-IS" sz="2200" dirty="0"/>
              <a:t> Frá vélunum liggja kaplar inn á aflrofa (t.v.) fyrir hvern </a:t>
            </a:r>
            <a:r>
              <a:rPr lang="is-IS" sz="2200" dirty="0" err="1"/>
              <a:t>rafala</a:t>
            </a:r>
            <a:r>
              <a:rPr lang="is-IS" sz="2200" dirty="0"/>
              <a:t>.</a:t>
            </a:r>
          </a:p>
          <a:p>
            <a:r>
              <a:rPr lang="is-IS" sz="2200" dirty="0"/>
              <a:t>. </a:t>
            </a:r>
            <a:r>
              <a:rPr lang="is-IS" sz="2200" dirty="0" err="1"/>
              <a:t>Rafalarofarnir</a:t>
            </a:r>
            <a:r>
              <a:rPr lang="is-IS" sz="2200" dirty="0"/>
              <a:t> eru þá afl- og </a:t>
            </a:r>
            <a:r>
              <a:rPr lang="is-IS" sz="2200" dirty="0" err="1"/>
              <a:t>skilrofar</a:t>
            </a:r>
            <a:r>
              <a:rPr lang="is-IS" sz="2200" dirty="0"/>
              <a:t> samtímis.</a:t>
            </a:r>
          </a:p>
          <a:p>
            <a:r>
              <a:rPr lang="is-IS" sz="2200" dirty="0"/>
              <a:t>Vélasafnteinar eru þrír með 13,8 </a:t>
            </a:r>
            <a:r>
              <a:rPr lang="is-IS" sz="2200" dirty="0" err="1"/>
              <a:t>kV</a:t>
            </a:r>
            <a:r>
              <a:rPr lang="is-IS" sz="2200" dirty="0"/>
              <a:t> málspennu og tveir </a:t>
            </a:r>
            <a:r>
              <a:rPr lang="is-IS" sz="2200" dirty="0" err="1"/>
              <a:t>rafalar</a:t>
            </a:r>
            <a:r>
              <a:rPr lang="is-IS" sz="2200" dirty="0"/>
              <a:t> tengdir hverjum.</a:t>
            </a:r>
          </a:p>
          <a:p>
            <a:r>
              <a:rPr lang="is-IS" sz="2200" dirty="0" err="1"/>
              <a:t>Spennar</a:t>
            </a:r>
            <a:r>
              <a:rPr lang="is-IS" sz="2200" dirty="0"/>
              <a:t> 1-3 breyta </a:t>
            </a:r>
            <a:r>
              <a:rPr lang="is-IS" sz="2200" dirty="0" err="1"/>
              <a:t>rafalaspennu</a:t>
            </a:r>
            <a:r>
              <a:rPr lang="is-IS" sz="2200" dirty="0"/>
              <a:t> í 220 </a:t>
            </a:r>
            <a:r>
              <a:rPr lang="is-IS" sz="2200" dirty="0" err="1"/>
              <a:t>kV</a:t>
            </a:r>
            <a:r>
              <a:rPr lang="is-IS" sz="2200" dirty="0"/>
              <a:t> sem tengist aðalsafnteinum A í gegnum aflrofa.</a:t>
            </a:r>
          </a:p>
          <a:p>
            <a:r>
              <a:rPr lang="is-IS" sz="2200" dirty="0"/>
              <a:t>Við tengingu spenna inn á safnteina eru fyrst settir inn </a:t>
            </a:r>
            <a:r>
              <a:rPr lang="is-IS" sz="2200" dirty="0" err="1"/>
              <a:t>skilrofar</a:t>
            </a:r>
            <a:r>
              <a:rPr lang="is-IS" sz="2200" dirty="0"/>
              <a:t> og síðan aflrofi.</a:t>
            </a:r>
          </a:p>
          <a:p>
            <a:r>
              <a:rPr lang="is-IS" sz="2200" dirty="0"/>
              <a:t>Aflrofinn er sá eini sem þolir að rjúfa eða tengja með straumálagi og er því </a:t>
            </a:r>
            <a:r>
              <a:rPr lang="is-IS" sz="2200" dirty="0" err="1"/>
              <a:t>ávalt</a:t>
            </a:r>
            <a:r>
              <a:rPr lang="is-IS" sz="2200" dirty="0"/>
              <a:t> síðastur til að tengja og fyrstur til að rjúfa.</a:t>
            </a:r>
          </a:p>
          <a:p>
            <a:endParaRPr lang="is-IS" dirty="0"/>
          </a:p>
        </p:txBody>
      </p:sp>
    </p:spTree>
    <p:extLst>
      <p:ext uri="{BB962C8B-B14F-4D97-AF65-F5344CB8AC3E}">
        <p14:creationId xmlns:p14="http://schemas.microsoft.com/office/powerpoint/2010/main" val="151132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4C88AEA7-EF07-4707-874B-D3CF3C68EE0D}"/>
              </a:ext>
            </a:extLst>
          </p:cNvPr>
          <p:cNvSpPr>
            <a:spLocks noGrp="1"/>
          </p:cNvSpPr>
          <p:nvPr>
            <p:ph type="title"/>
          </p:nvPr>
        </p:nvSpPr>
        <p:spPr/>
        <p:txBody>
          <a:bodyPr/>
          <a:lstStyle/>
          <a:p>
            <a:r>
              <a:rPr lang="en-GB" dirty="0" err="1"/>
              <a:t>Búrfell</a:t>
            </a:r>
            <a:endParaRPr lang="is-IS" dirty="0"/>
          </a:p>
        </p:txBody>
      </p:sp>
      <p:sp>
        <p:nvSpPr>
          <p:cNvPr id="3" name="Staðgengill efnis 2">
            <a:extLst>
              <a:ext uri="{FF2B5EF4-FFF2-40B4-BE49-F238E27FC236}">
                <a16:creationId xmlns:a16="http://schemas.microsoft.com/office/drawing/2014/main" id="{B1B77122-758E-43B8-B168-B4062F66550C}"/>
              </a:ext>
            </a:extLst>
          </p:cNvPr>
          <p:cNvSpPr>
            <a:spLocks noGrp="1"/>
          </p:cNvSpPr>
          <p:nvPr>
            <p:ph idx="1"/>
          </p:nvPr>
        </p:nvSpPr>
        <p:spPr/>
        <p:txBody>
          <a:bodyPr>
            <a:normAutofit/>
          </a:bodyPr>
          <a:lstStyle/>
          <a:p>
            <a:r>
              <a:rPr lang="is-IS" sz="2400" dirty="0" err="1"/>
              <a:t>Skilrofarnir</a:t>
            </a:r>
            <a:r>
              <a:rPr lang="is-IS" sz="2400" dirty="0"/>
              <a:t> eru </a:t>
            </a:r>
            <a:r>
              <a:rPr lang="is-IS" sz="2400" dirty="0" err="1"/>
              <a:t>hinsvegar</a:t>
            </a:r>
            <a:r>
              <a:rPr lang="is-IS" sz="2400" dirty="0"/>
              <a:t> einungis til þess að mynda einangrunarbil (loftbil) í rásina og þola ekki að vinna (tengja eða rjúfa) með straumálagi.</a:t>
            </a:r>
          </a:p>
          <a:p>
            <a:r>
              <a:rPr lang="is-IS" sz="2400" dirty="0"/>
              <a:t>Safnteinar B eru varateinar og eru þeir spennusettir með svokallaðri teinatengingu TT sem samanstendur af tveimur </a:t>
            </a:r>
            <a:r>
              <a:rPr lang="is-IS" sz="2400" dirty="0" err="1"/>
              <a:t>skilrofum</a:t>
            </a:r>
            <a:r>
              <a:rPr lang="is-IS" sz="2400" dirty="0"/>
              <a:t> og aflrofa.</a:t>
            </a:r>
          </a:p>
          <a:p>
            <a:r>
              <a:rPr lang="is-IS" sz="2400" dirty="0"/>
              <a:t>Þegar varasafnteinar eru í notkun eru engir aflrofar virkir, það er þess vegna æskilegt að þeir séu ekki í notkun lengur en brýnasta nauðsyn krefur.</a:t>
            </a:r>
          </a:p>
        </p:txBody>
      </p:sp>
    </p:spTree>
    <p:extLst>
      <p:ext uri="{BB962C8B-B14F-4D97-AF65-F5344CB8AC3E}">
        <p14:creationId xmlns:p14="http://schemas.microsoft.com/office/powerpoint/2010/main" val="60829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4E8867CD-5799-4721-A248-69AC32DF92F3}"/>
              </a:ext>
            </a:extLst>
          </p:cNvPr>
          <p:cNvSpPr>
            <a:spLocks noGrp="1"/>
          </p:cNvSpPr>
          <p:nvPr>
            <p:ph type="title"/>
          </p:nvPr>
        </p:nvSpPr>
        <p:spPr/>
        <p:txBody>
          <a:bodyPr/>
          <a:lstStyle/>
          <a:p>
            <a:r>
              <a:rPr lang="en-GB" dirty="0" err="1"/>
              <a:t>Búrfell</a:t>
            </a:r>
            <a:endParaRPr lang="is-IS" dirty="0"/>
          </a:p>
        </p:txBody>
      </p:sp>
      <p:sp>
        <p:nvSpPr>
          <p:cNvPr id="3" name="Staðgengill efnis 2">
            <a:extLst>
              <a:ext uri="{FF2B5EF4-FFF2-40B4-BE49-F238E27FC236}">
                <a16:creationId xmlns:a16="http://schemas.microsoft.com/office/drawing/2014/main" id="{8B87084B-8465-45E1-97AD-F57DBA9FD651}"/>
              </a:ext>
            </a:extLst>
          </p:cNvPr>
          <p:cNvSpPr>
            <a:spLocks noGrp="1"/>
          </p:cNvSpPr>
          <p:nvPr>
            <p:ph idx="1"/>
          </p:nvPr>
        </p:nvSpPr>
        <p:spPr/>
        <p:txBody>
          <a:bodyPr>
            <a:normAutofit/>
          </a:bodyPr>
          <a:lstStyle/>
          <a:p>
            <a:r>
              <a:rPr lang="is-IS" sz="2400" dirty="0" err="1"/>
              <a:t>Spennar</a:t>
            </a:r>
            <a:r>
              <a:rPr lang="is-IS" sz="2400" dirty="0"/>
              <a:t> merktir SP4 og SP5 eru merktir 13,8 / 11 / 66 </a:t>
            </a:r>
            <a:r>
              <a:rPr lang="is-IS" sz="2400" dirty="0" err="1"/>
              <a:t>kV</a:t>
            </a:r>
            <a:r>
              <a:rPr lang="is-IS" sz="2400" dirty="0"/>
              <a:t> sem þýðir að þeir hafa tvö aðskilin </a:t>
            </a:r>
            <a:r>
              <a:rPr lang="is-IS" sz="2400" dirty="0" err="1"/>
              <a:t>eftirvöf</a:t>
            </a:r>
            <a:r>
              <a:rPr lang="is-IS" sz="2400" dirty="0"/>
              <a:t> 11 </a:t>
            </a:r>
            <a:r>
              <a:rPr lang="is-IS" sz="2400" dirty="0" err="1"/>
              <a:t>kV</a:t>
            </a:r>
            <a:r>
              <a:rPr lang="is-IS" sz="2400" dirty="0"/>
              <a:t> og 66 </a:t>
            </a:r>
            <a:r>
              <a:rPr lang="is-IS" sz="2400" dirty="0" err="1"/>
              <a:t>kV.</a:t>
            </a:r>
            <a:r>
              <a:rPr lang="is-IS" sz="2400" dirty="0"/>
              <a:t> </a:t>
            </a:r>
          </a:p>
          <a:p>
            <a:r>
              <a:rPr lang="is-IS" sz="2400" dirty="0"/>
              <a:t>11 </a:t>
            </a:r>
            <a:r>
              <a:rPr lang="is-IS" sz="2400" dirty="0" err="1"/>
              <a:t>kV</a:t>
            </a:r>
            <a:r>
              <a:rPr lang="is-IS" sz="2400" dirty="0"/>
              <a:t> vöfin tengjast safnteinum fyrir </a:t>
            </a:r>
            <a:r>
              <a:rPr lang="is-IS" sz="2400" dirty="0" err="1"/>
              <a:t>nærsvæði</a:t>
            </a:r>
            <a:r>
              <a:rPr lang="is-IS" sz="2400" dirty="0"/>
              <a:t>.</a:t>
            </a:r>
          </a:p>
          <a:p>
            <a:r>
              <a:rPr lang="is-IS" sz="2400" dirty="0"/>
              <a:t>66 </a:t>
            </a:r>
            <a:r>
              <a:rPr lang="is-IS" sz="2400" dirty="0" err="1"/>
              <a:t>kV</a:t>
            </a:r>
            <a:r>
              <a:rPr lang="is-IS" sz="2400" dirty="0"/>
              <a:t> safnteinarnir eru fyrir línur til </a:t>
            </a:r>
            <a:r>
              <a:rPr lang="is-IS" sz="2400" dirty="0" err="1"/>
              <a:t>nærsveita</a:t>
            </a:r>
            <a:r>
              <a:rPr lang="is-IS" sz="2400" dirty="0"/>
              <a:t>.</a:t>
            </a:r>
          </a:p>
          <a:p>
            <a:r>
              <a:rPr lang="is-IS" sz="2400" dirty="0"/>
              <a:t>SP5 er tengdur inn á báða safnteinana í þetta sinn, en SP4 er ekki í notkun.</a:t>
            </a:r>
          </a:p>
        </p:txBody>
      </p:sp>
    </p:spTree>
    <p:extLst>
      <p:ext uri="{BB962C8B-B14F-4D97-AF65-F5344CB8AC3E}">
        <p14:creationId xmlns:p14="http://schemas.microsoft.com/office/powerpoint/2010/main" val="153803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5A6EAE4D-7BC6-4BE8-A933-871546E7CB28}"/>
              </a:ext>
            </a:extLst>
          </p:cNvPr>
          <p:cNvSpPr>
            <a:spLocks noGrp="1"/>
          </p:cNvSpPr>
          <p:nvPr>
            <p:ph type="title"/>
          </p:nvPr>
        </p:nvSpPr>
        <p:spPr/>
        <p:txBody>
          <a:bodyPr/>
          <a:lstStyle/>
          <a:p>
            <a:r>
              <a:rPr lang="en-GB" dirty="0" err="1"/>
              <a:t>Inngangur</a:t>
            </a:r>
            <a:endParaRPr lang="is-IS" dirty="0"/>
          </a:p>
        </p:txBody>
      </p:sp>
      <p:sp>
        <p:nvSpPr>
          <p:cNvPr id="3" name="Staðgengill efnis 2">
            <a:extLst>
              <a:ext uri="{FF2B5EF4-FFF2-40B4-BE49-F238E27FC236}">
                <a16:creationId xmlns:a16="http://schemas.microsoft.com/office/drawing/2014/main" id="{2A266C6D-79AA-4275-9188-FD1C6282A33A}"/>
              </a:ext>
            </a:extLst>
          </p:cNvPr>
          <p:cNvSpPr>
            <a:spLocks noGrp="1"/>
          </p:cNvSpPr>
          <p:nvPr>
            <p:ph idx="1"/>
          </p:nvPr>
        </p:nvSpPr>
        <p:spPr/>
        <p:txBody>
          <a:bodyPr>
            <a:normAutofit/>
          </a:bodyPr>
          <a:lstStyle/>
          <a:p>
            <a:r>
              <a:rPr lang="is-IS" sz="2400" dirty="0"/>
              <a:t>Háspennutengivirki við virkjanir og </a:t>
            </a:r>
            <a:r>
              <a:rPr lang="is-IS" sz="2400" dirty="0" err="1"/>
              <a:t>aðveitustöðvar</a:t>
            </a:r>
            <a:r>
              <a:rPr lang="is-IS" sz="2400" dirty="0"/>
              <a:t> byggjast í grófum dráttum upp af rofabúnaði, safnteinum, mælabúnaði, varnarbúnaði og spennum,.</a:t>
            </a:r>
          </a:p>
          <a:p>
            <a:r>
              <a:rPr lang="is-IS" sz="2400" dirty="0"/>
              <a:t>Þau voru flest staðsett undir beru lofti hér áður fyrr, en með tilkomu gaseinangraðra kerfa (SF6) má segja að þau séu komin í hús.</a:t>
            </a:r>
          </a:p>
          <a:p>
            <a:r>
              <a:rPr lang="is-IS" sz="2400" dirty="0"/>
              <a:t>. Með tilkomu innitengivirkja við virkjanir eru </a:t>
            </a:r>
            <a:r>
              <a:rPr lang="is-IS" sz="2400" dirty="0" err="1"/>
              <a:t>spennarnir</a:t>
            </a:r>
            <a:r>
              <a:rPr lang="is-IS" sz="2400" dirty="0"/>
              <a:t> nánast einu tækin sem höfð eru utandyra. </a:t>
            </a:r>
          </a:p>
        </p:txBody>
      </p:sp>
    </p:spTree>
    <p:extLst>
      <p:ext uri="{BB962C8B-B14F-4D97-AF65-F5344CB8AC3E}">
        <p14:creationId xmlns:p14="http://schemas.microsoft.com/office/powerpoint/2010/main" val="161205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DE51F6E2-B95D-4041-B839-C9896941FE2E}"/>
              </a:ext>
            </a:extLst>
          </p:cNvPr>
          <p:cNvSpPr>
            <a:spLocks noGrp="1"/>
          </p:cNvSpPr>
          <p:nvPr>
            <p:ph type="title"/>
          </p:nvPr>
        </p:nvSpPr>
        <p:spPr/>
        <p:txBody>
          <a:bodyPr/>
          <a:lstStyle/>
          <a:p>
            <a:r>
              <a:rPr lang="en-GB" dirty="0" err="1"/>
              <a:t>Tengivirki</a:t>
            </a:r>
            <a:endParaRPr lang="is-IS" dirty="0"/>
          </a:p>
        </p:txBody>
      </p:sp>
      <p:sp>
        <p:nvSpPr>
          <p:cNvPr id="3" name="Staðgengill efnis 2">
            <a:extLst>
              <a:ext uri="{FF2B5EF4-FFF2-40B4-BE49-F238E27FC236}">
                <a16:creationId xmlns:a16="http://schemas.microsoft.com/office/drawing/2014/main" id="{18E6DC1F-3C98-48B8-8A9C-924FCD61F689}"/>
              </a:ext>
            </a:extLst>
          </p:cNvPr>
          <p:cNvSpPr>
            <a:spLocks noGrp="1"/>
          </p:cNvSpPr>
          <p:nvPr>
            <p:ph idx="1"/>
          </p:nvPr>
        </p:nvSpPr>
        <p:spPr/>
        <p:txBody>
          <a:bodyPr>
            <a:noAutofit/>
          </a:bodyPr>
          <a:lstStyle/>
          <a:p>
            <a:r>
              <a:rPr lang="is-IS" sz="2800" dirty="0"/>
              <a:t>Helstu vandamál í útitengivirkjum eru vegna veðuraðstæðna og </a:t>
            </a:r>
            <a:r>
              <a:rPr lang="is-IS" sz="2800" dirty="0" err="1"/>
              <a:t>sjávarseltu</a:t>
            </a:r>
            <a:r>
              <a:rPr lang="is-IS" sz="2800" dirty="0"/>
              <a:t> hér á landi, en þessi vandamál eru auðvitað ekki fyrir hendi í innitengivirkjum.</a:t>
            </a:r>
          </a:p>
          <a:p>
            <a:r>
              <a:rPr lang="is-IS" sz="2800" dirty="0"/>
              <a:t>Útitengivirki taka mikið rými vegna þess hve aðskilnaður leiðara annarsvegar og leiðara og jarðar </a:t>
            </a:r>
            <a:r>
              <a:rPr lang="is-IS" sz="2800" dirty="0" err="1"/>
              <a:t>hinsvegar</a:t>
            </a:r>
            <a:r>
              <a:rPr lang="is-IS" sz="2800" dirty="0"/>
              <a:t> þarf að vera mikill. Einnig þarf að taka tillit til þess að starfsmenn geti athafnað sig án áhættu innan virkisins.</a:t>
            </a:r>
          </a:p>
        </p:txBody>
      </p:sp>
    </p:spTree>
    <p:extLst>
      <p:ext uri="{BB962C8B-B14F-4D97-AF65-F5344CB8AC3E}">
        <p14:creationId xmlns:p14="http://schemas.microsoft.com/office/powerpoint/2010/main" val="69814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8BC725A0-623C-4A53-A49E-6D4DCA43EC63}"/>
              </a:ext>
            </a:extLst>
          </p:cNvPr>
          <p:cNvSpPr>
            <a:spLocks noGrp="1"/>
          </p:cNvSpPr>
          <p:nvPr>
            <p:ph type="title"/>
          </p:nvPr>
        </p:nvSpPr>
        <p:spPr/>
        <p:txBody>
          <a:bodyPr/>
          <a:lstStyle/>
          <a:p>
            <a:r>
              <a:rPr lang="en-GB" dirty="0" err="1"/>
              <a:t>Tengivirki</a:t>
            </a:r>
            <a:endParaRPr lang="is-IS" dirty="0"/>
          </a:p>
        </p:txBody>
      </p:sp>
      <p:sp>
        <p:nvSpPr>
          <p:cNvPr id="3" name="Staðgengill efnis 2">
            <a:extLst>
              <a:ext uri="{FF2B5EF4-FFF2-40B4-BE49-F238E27FC236}">
                <a16:creationId xmlns:a16="http://schemas.microsoft.com/office/drawing/2014/main" id="{9CA5B478-303B-419E-9AA1-111DE5123E1F}"/>
              </a:ext>
            </a:extLst>
          </p:cNvPr>
          <p:cNvSpPr>
            <a:spLocks noGrp="1"/>
          </p:cNvSpPr>
          <p:nvPr>
            <p:ph idx="1"/>
          </p:nvPr>
        </p:nvSpPr>
        <p:spPr/>
        <p:txBody>
          <a:bodyPr>
            <a:normAutofit/>
          </a:bodyPr>
          <a:lstStyle/>
          <a:p>
            <a:r>
              <a:rPr lang="is-IS" sz="2800" dirty="0"/>
              <a:t>SF6-tengivirki taka aðeins 10-15% af rými samsvarandi útitengivirkis en eru </a:t>
            </a:r>
            <a:r>
              <a:rPr lang="is-IS" sz="2800" dirty="0" err="1"/>
              <a:t>hinsvegar</a:t>
            </a:r>
            <a:r>
              <a:rPr lang="is-IS" sz="2800" dirty="0"/>
              <a:t> mun dýrari. Spyrja má hvort innitengivirki verði ekki í raun mun hagstæðari kostur þegar til lengdar lætur vegna minni truflana og minni viðhaldskostnaðar.</a:t>
            </a:r>
          </a:p>
        </p:txBody>
      </p:sp>
    </p:spTree>
    <p:extLst>
      <p:ext uri="{BB962C8B-B14F-4D97-AF65-F5344CB8AC3E}">
        <p14:creationId xmlns:p14="http://schemas.microsoft.com/office/powerpoint/2010/main" val="388945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ill 1">
            <a:extLst>
              <a:ext uri="{FF2B5EF4-FFF2-40B4-BE49-F238E27FC236}">
                <a16:creationId xmlns:a16="http://schemas.microsoft.com/office/drawing/2014/main" id="{8B05C104-DFC5-4639-9FCC-AACF2CDC1421}"/>
              </a:ext>
            </a:extLst>
          </p:cNvPr>
          <p:cNvSpPr>
            <a:spLocks noGrp="1"/>
          </p:cNvSpPr>
          <p:nvPr>
            <p:ph type="title"/>
          </p:nvPr>
        </p:nvSpPr>
        <p:spPr>
          <a:xfrm>
            <a:off x="1451580" y="804520"/>
            <a:ext cx="4176511" cy="1049235"/>
          </a:xfrm>
        </p:spPr>
        <p:txBody>
          <a:bodyPr>
            <a:normAutofit/>
          </a:bodyPr>
          <a:lstStyle/>
          <a:p>
            <a:r>
              <a:rPr lang="en-GB" dirty="0" err="1"/>
              <a:t>Mælaspennar</a:t>
            </a:r>
            <a:endParaRPr lang="is-IS" dirty="0"/>
          </a:p>
        </p:txBody>
      </p:sp>
      <p:sp>
        <p:nvSpPr>
          <p:cNvPr id="56" name="Rectangle 5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Content Placeholder 8">
            <a:extLst>
              <a:ext uri="{FF2B5EF4-FFF2-40B4-BE49-F238E27FC236}">
                <a16:creationId xmlns:a16="http://schemas.microsoft.com/office/drawing/2014/main" id="{3364EB3E-A3D4-4365-9044-59AB069FB75B}"/>
              </a:ext>
            </a:extLst>
          </p:cNvPr>
          <p:cNvSpPr>
            <a:spLocks noGrp="1"/>
          </p:cNvSpPr>
          <p:nvPr>
            <p:ph idx="1"/>
          </p:nvPr>
        </p:nvSpPr>
        <p:spPr>
          <a:xfrm>
            <a:off x="229487" y="1816185"/>
            <a:ext cx="6334423" cy="3619257"/>
          </a:xfrm>
        </p:spPr>
        <p:txBody>
          <a:bodyPr>
            <a:noAutofit/>
          </a:bodyPr>
          <a:lstStyle/>
          <a:p>
            <a:r>
              <a:rPr lang="is-IS" sz="2400" dirty="0"/>
              <a:t>Þegar gildi spennu eða straums í aflrás eru það háð því að ekki er hægt að beintengja mæla- og liðabúnað heldur eru </a:t>
            </a:r>
            <a:r>
              <a:rPr lang="is-IS" sz="2400" dirty="0" err="1"/>
              <a:t>spennar</a:t>
            </a:r>
            <a:r>
              <a:rPr lang="is-IS" sz="2400" dirty="0"/>
              <a:t> notaðir sem milliliðir. Hlutverk mælaspenna er að lækka gildi þeirrar spennu eða straums sem sett er inná forvaf þeirra með eins mikilli nákvæmni og krafist er hverju sinni. Þetta markmið næst vegna þess að </a:t>
            </a:r>
            <a:r>
              <a:rPr lang="is-IS" sz="2400" dirty="0" err="1"/>
              <a:t>spennar</a:t>
            </a:r>
            <a:r>
              <a:rPr lang="is-IS" sz="2400" dirty="0"/>
              <a:t> hafa mjög háa </a:t>
            </a:r>
            <a:r>
              <a:rPr lang="is-IS" sz="2400" dirty="0" err="1"/>
              <a:t>nýtni</a:t>
            </a:r>
            <a:r>
              <a:rPr lang="is-IS" sz="2400" dirty="0"/>
              <a:t>.</a:t>
            </a:r>
            <a:endParaRPr lang="en-US" sz="2400" dirty="0"/>
          </a:p>
        </p:txBody>
      </p:sp>
      <p:pic>
        <p:nvPicPr>
          <p:cNvPr id="5" name="Staðgengill efnis 4" descr="Mynd sem inniheldur utandyra, bygging, lest, spor&#10;&#10;Lýsing sjálfkrafa búin til">
            <a:extLst>
              <a:ext uri="{FF2B5EF4-FFF2-40B4-BE49-F238E27FC236}">
                <a16:creationId xmlns:a16="http://schemas.microsoft.com/office/drawing/2014/main" id="{00E2A70B-C286-44A1-BC1D-6D69A155E843}"/>
              </a:ext>
            </a:extLst>
          </p:cNvPr>
          <p:cNvPicPr>
            <a:picLocks noChangeAspect="1"/>
          </p:cNvPicPr>
          <p:nvPr/>
        </p:nvPicPr>
        <p:blipFill rotWithShape="1">
          <a:blip r:embed="rId2"/>
          <a:srcRect l="30748" r="22553" b="-1"/>
          <a:stretch/>
        </p:blipFill>
        <p:spPr>
          <a:xfrm>
            <a:off x="6560733" y="111316"/>
            <a:ext cx="4699934" cy="5688665"/>
          </a:xfrm>
          <a:prstGeom prst="rect">
            <a:avLst/>
          </a:prstGeom>
        </p:spPr>
      </p:pic>
      <p:pic>
        <p:nvPicPr>
          <p:cNvPr id="58" name="Picture 5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5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52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ill 1">
            <a:extLst>
              <a:ext uri="{FF2B5EF4-FFF2-40B4-BE49-F238E27FC236}">
                <a16:creationId xmlns:a16="http://schemas.microsoft.com/office/drawing/2014/main" id="{7D3BC73A-923A-4FAE-A569-C51B3EAC0B3A}"/>
              </a:ext>
            </a:extLst>
          </p:cNvPr>
          <p:cNvSpPr>
            <a:spLocks noGrp="1"/>
          </p:cNvSpPr>
          <p:nvPr>
            <p:ph type="title"/>
          </p:nvPr>
        </p:nvSpPr>
        <p:spPr>
          <a:xfrm>
            <a:off x="1451580" y="804520"/>
            <a:ext cx="4176511" cy="1049235"/>
          </a:xfrm>
        </p:spPr>
        <p:txBody>
          <a:bodyPr>
            <a:normAutofit/>
          </a:bodyPr>
          <a:lstStyle/>
          <a:p>
            <a:r>
              <a:rPr lang="en-GB" sz="2700" err="1"/>
              <a:t>Straummælaspennar</a:t>
            </a:r>
            <a:endParaRPr lang="is-IS" sz="2700"/>
          </a:p>
        </p:txBody>
      </p:sp>
      <p:sp>
        <p:nvSpPr>
          <p:cNvPr id="16" name="Rectangle 1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Content Placeholder 8">
            <a:extLst>
              <a:ext uri="{FF2B5EF4-FFF2-40B4-BE49-F238E27FC236}">
                <a16:creationId xmlns:a16="http://schemas.microsoft.com/office/drawing/2014/main" id="{34E68AA9-868C-40CE-B5BC-8190ABA7416F}"/>
              </a:ext>
            </a:extLst>
          </p:cNvPr>
          <p:cNvSpPr>
            <a:spLocks noGrp="1"/>
          </p:cNvSpPr>
          <p:nvPr>
            <p:ph idx="1"/>
          </p:nvPr>
        </p:nvSpPr>
        <p:spPr>
          <a:xfrm>
            <a:off x="211667" y="1853756"/>
            <a:ext cx="7526866" cy="3612590"/>
          </a:xfrm>
        </p:spPr>
        <p:txBody>
          <a:bodyPr>
            <a:normAutofit/>
          </a:bodyPr>
          <a:lstStyle/>
          <a:p>
            <a:r>
              <a:rPr lang="is-IS" sz="2400" dirty="0"/>
              <a:t>Straumspennar hafa einn </a:t>
            </a:r>
            <a:r>
              <a:rPr lang="is-IS" sz="2400" dirty="0" err="1"/>
              <a:t>vinding</a:t>
            </a:r>
            <a:r>
              <a:rPr lang="is-IS" sz="2400" dirty="0"/>
              <a:t> sem forvaf, en marga </a:t>
            </a:r>
            <a:r>
              <a:rPr lang="is-IS" sz="2400" dirty="0" err="1"/>
              <a:t>vindinga</a:t>
            </a:r>
            <a:r>
              <a:rPr lang="is-IS" sz="2400" dirty="0"/>
              <a:t> (spólu) sem </a:t>
            </a:r>
            <a:r>
              <a:rPr lang="is-IS" sz="2400" dirty="0" err="1"/>
              <a:t>eftirvaf</a:t>
            </a:r>
            <a:r>
              <a:rPr lang="is-IS" sz="2400" dirty="0"/>
              <a:t> og </a:t>
            </a:r>
            <a:r>
              <a:rPr lang="is-IS" sz="2400" dirty="0" err="1"/>
              <a:t>eftirvafsspólur</a:t>
            </a:r>
            <a:r>
              <a:rPr lang="is-IS" sz="2400" dirty="0"/>
              <a:t> geta verið allt að þrjár til fjórar hver sínum járnkjarna. Í straumspennum upp að 750 </a:t>
            </a:r>
            <a:r>
              <a:rPr lang="is-IS" sz="2400" dirty="0" err="1"/>
              <a:t>amper</a:t>
            </a:r>
            <a:r>
              <a:rPr lang="is-IS" sz="2400" dirty="0"/>
              <a:t> er </a:t>
            </a:r>
            <a:r>
              <a:rPr lang="is-IS" sz="2400" dirty="0" err="1"/>
              <a:t>vindingunum</a:t>
            </a:r>
            <a:r>
              <a:rPr lang="is-IS" sz="2400" dirty="0"/>
              <a:t> skipt í tvo hluta sem ýmist eru </a:t>
            </a:r>
            <a:r>
              <a:rPr lang="is-IS" sz="2400" dirty="0" err="1"/>
              <a:t>rað</a:t>
            </a:r>
            <a:r>
              <a:rPr lang="is-IS" sz="2400" dirty="0"/>
              <a:t>- eða hliðtengdir. Með umtengingu er síðan hægt að breyta </a:t>
            </a:r>
            <a:r>
              <a:rPr lang="is-IS" sz="2400" dirty="0" err="1"/>
              <a:t>umsetningshlutfalli</a:t>
            </a:r>
            <a:r>
              <a:rPr lang="is-IS" sz="2400" dirty="0"/>
              <a:t> þeirra. Straumspennum fyrir meira en 750 A forvafsstraum er ekki hægt að breyta með umtengingu.</a:t>
            </a:r>
            <a:endParaRPr lang="en-US" sz="2400" dirty="0"/>
          </a:p>
          <a:p>
            <a:endParaRPr lang="en-US" dirty="0"/>
          </a:p>
        </p:txBody>
      </p:sp>
      <p:pic>
        <p:nvPicPr>
          <p:cNvPr id="5" name="Staðgengill efnis 4" descr="Mynd sem inniheldur lj�smynd, heldur, jakkaf�t, ma�ur&#10;&#10;Lýsing sjálfkrafa búin til">
            <a:extLst>
              <a:ext uri="{FF2B5EF4-FFF2-40B4-BE49-F238E27FC236}">
                <a16:creationId xmlns:a16="http://schemas.microsoft.com/office/drawing/2014/main" id="{351FF45D-670C-4232-87A9-E1B703C1E453}"/>
              </a:ext>
            </a:extLst>
          </p:cNvPr>
          <p:cNvPicPr>
            <a:picLocks noChangeAspect="1"/>
          </p:cNvPicPr>
          <p:nvPr/>
        </p:nvPicPr>
        <p:blipFill>
          <a:blip r:embed="rId2"/>
          <a:stretch>
            <a:fillRect/>
          </a:stretch>
        </p:blipFill>
        <p:spPr>
          <a:xfrm>
            <a:off x="8353540" y="551583"/>
            <a:ext cx="3146014" cy="4660762"/>
          </a:xfrm>
          <a:prstGeom prst="rect">
            <a:avLst/>
          </a:prstGeom>
        </p:spPr>
      </p:pic>
      <p:pic>
        <p:nvPicPr>
          <p:cNvPr id="18" name="Picture 1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65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ill 1">
            <a:extLst>
              <a:ext uri="{FF2B5EF4-FFF2-40B4-BE49-F238E27FC236}">
                <a16:creationId xmlns:a16="http://schemas.microsoft.com/office/drawing/2014/main" id="{3CD46866-B2B4-4983-AF4A-870F2D54551F}"/>
              </a:ext>
            </a:extLst>
          </p:cNvPr>
          <p:cNvSpPr>
            <a:spLocks noGrp="1"/>
          </p:cNvSpPr>
          <p:nvPr>
            <p:ph type="title"/>
          </p:nvPr>
        </p:nvSpPr>
        <p:spPr>
          <a:xfrm>
            <a:off x="930442" y="804520"/>
            <a:ext cx="4697649" cy="1049235"/>
          </a:xfrm>
        </p:spPr>
        <p:txBody>
          <a:bodyPr>
            <a:normAutofit/>
          </a:bodyPr>
          <a:lstStyle/>
          <a:p>
            <a:r>
              <a:rPr lang="en-GB" dirty="0" err="1"/>
              <a:t>Spennumælaspennar</a:t>
            </a:r>
            <a:endParaRPr lang="is-IS" dirty="0"/>
          </a:p>
        </p:txBody>
      </p:sp>
      <p:sp>
        <p:nvSpPr>
          <p:cNvPr id="16" name="Rectangle 1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Content Placeholder 8">
            <a:extLst>
              <a:ext uri="{FF2B5EF4-FFF2-40B4-BE49-F238E27FC236}">
                <a16:creationId xmlns:a16="http://schemas.microsoft.com/office/drawing/2014/main" id="{A3EED8F0-7F45-4449-ABE5-1364B5DA5B65}"/>
              </a:ext>
            </a:extLst>
          </p:cNvPr>
          <p:cNvSpPr>
            <a:spLocks noGrp="1"/>
          </p:cNvSpPr>
          <p:nvPr>
            <p:ph idx="1"/>
          </p:nvPr>
        </p:nvSpPr>
        <p:spPr>
          <a:xfrm>
            <a:off x="516467" y="2015732"/>
            <a:ext cx="5461000" cy="3450613"/>
          </a:xfrm>
        </p:spPr>
        <p:txBody>
          <a:bodyPr>
            <a:noAutofit/>
          </a:bodyPr>
          <a:lstStyle/>
          <a:p>
            <a:r>
              <a:rPr lang="is-IS" sz="2400" dirty="0" err="1"/>
              <a:t>Spennumælaspennar</a:t>
            </a:r>
            <a:r>
              <a:rPr lang="is-IS" sz="2400" dirty="0"/>
              <a:t> eru byggðir á mjög svipaðan hátt og straumspennar, en forvafið hefur marga </a:t>
            </a:r>
            <a:r>
              <a:rPr lang="is-IS" sz="2400" dirty="0" err="1"/>
              <a:t>vindinga</a:t>
            </a:r>
            <a:r>
              <a:rPr lang="is-IS" sz="2400" dirty="0"/>
              <a:t>. Það er einangrað með lakki, pappír og/eða glertrefjaefnum. </a:t>
            </a:r>
            <a:r>
              <a:rPr lang="is-IS" sz="2400" dirty="0" err="1"/>
              <a:t>Spennirinn</a:t>
            </a:r>
            <a:r>
              <a:rPr lang="is-IS" sz="2400" dirty="0"/>
              <a:t> hefur eitt </a:t>
            </a:r>
            <a:r>
              <a:rPr lang="is-IS" sz="2400" dirty="0" err="1"/>
              <a:t>eftirvaf</a:t>
            </a:r>
            <a:r>
              <a:rPr lang="is-IS" sz="2400" dirty="0"/>
              <a:t> fyrir mælingu og stundum annað sem er notað til jarðleka mælingar. </a:t>
            </a:r>
            <a:endParaRPr lang="en-US" sz="2400" dirty="0"/>
          </a:p>
        </p:txBody>
      </p:sp>
      <p:pic>
        <p:nvPicPr>
          <p:cNvPr id="5" name="Staðgengill efnis 4" descr="Mynd sem inniheldur innandyra, lj�smynd, situr, bor�&#10;&#10;Lýsing sjálfkrafa búin til">
            <a:extLst>
              <a:ext uri="{FF2B5EF4-FFF2-40B4-BE49-F238E27FC236}">
                <a16:creationId xmlns:a16="http://schemas.microsoft.com/office/drawing/2014/main" id="{A875121F-3A92-46E2-989B-BB8BF44634CE}"/>
              </a:ext>
            </a:extLst>
          </p:cNvPr>
          <p:cNvPicPr>
            <a:picLocks noChangeAspect="1"/>
          </p:cNvPicPr>
          <p:nvPr/>
        </p:nvPicPr>
        <p:blipFill>
          <a:blip r:embed="rId2"/>
          <a:stretch>
            <a:fillRect/>
          </a:stretch>
        </p:blipFill>
        <p:spPr>
          <a:xfrm>
            <a:off x="6640416" y="805583"/>
            <a:ext cx="3868432" cy="4660762"/>
          </a:xfrm>
          <a:prstGeom prst="rect">
            <a:avLst/>
          </a:prstGeom>
        </p:spPr>
      </p:pic>
      <p:pic>
        <p:nvPicPr>
          <p:cNvPr id="18" name="Picture 1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61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0C27FCB4-3758-4AE8-B076-28A67D81ABF5}"/>
              </a:ext>
            </a:extLst>
          </p:cNvPr>
          <p:cNvSpPr>
            <a:spLocks noGrp="1"/>
          </p:cNvSpPr>
          <p:nvPr>
            <p:ph type="title"/>
          </p:nvPr>
        </p:nvSpPr>
        <p:spPr/>
        <p:txBody>
          <a:bodyPr/>
          <a:lstStyle/>
          <a:p>
            <a:r>
              <a:rPr lang="en-GB" dirty="0" err="1"/>
              <a:t>Spennumælaspennar</a:t>
            </a:r>
            <a:endParaRPr lang="is-IS" dirty="0"/>
          </a:p>
        </p:txBody>
      </p:sp>
      <p:sp>
        <p:nvSpPr>
          <p:cNvPr id="3" name="Staðgengill efnis 2">
            <a:extLst>
              <a:ext uri="{FF2B5EF4-FFF2-40B4-BE49-F238E27FC236}">
                <a16:creationId xmlns:a16="http://schemas.microsoft.com/office/drawing/2014/main" id="{D2AD623B-07D3-4BD7-B371-A50F96883B73}"/>
              </a:ext>
            </a:extLst>
          </p:cNvPr>
          <p:cNvSpPr>
            <a:spLocks noGrp="1"/>
          </p:cNvSpPr>
          <p:nvPr>
            <p:ph idx="1"/>
          </p:nvPr>
        </p:nvSpPr>
        <p:spPr>
          <a:xfrm>
            <a:off x="473242" y="2015732"/>
            <a:ext cx="11109157" cy="3450613"/>
          </a:xfrm>
        </p:spPr>
        <p:txBody>
          <a:bodyPr>
            <a:normAutofit/>
          </a:bodyPr>
          <a:lstStyle/>
          <a:p>
            <a:r>
              <a:rPr lang="is-IS" sz="2400" dirty="0"/>
              <a:t>Spennumæling í </a:t>
            </a:r>
            <a:r>
              <a:rPr lang="is-IS" sz="2400" dirty="0" err="1"/>
              <a:t>þriggjafasakerfum</a:t>
            </a:r>
            <a:r>
              <a:rPr lang="is-IS" sz="2400" dirty="0"/>
              <a:t> er oftast framkvæmd með þremur mælaspennum sem eru tengdir á milli hvers fasa og </a:t>
            </a:r>
            <a:r>
              <a:rPr lang="is-IS" sz="2400" dirty="0" err="1"/>
              <a:t>núllskauts</a:t>
            </a:r>
            <a:r>
              <a:rPr lang="is-IS" sz="2400" dirty="0"/>
              <a:t>, þannig er gildi forvafsspennu lækkað um hlutfallið √3.</a:t>
            </a:r>
          </a:p>
          <a:p>
            <a:r>
              <a:rPr lang="is-IS" sz="2400" dirty="0" err="1"/>
              <a:t>Spennumælaspennar</a:t>
            </a:r>
            <a:r>
              <a:rPr lang="is-IS" sz="2400" dirty="0"/>
              <a:t> eru valdir </a:t>
            </a:r>
            <a:r>
              <a:rPr lang="is-IS" sz="2400" dirty="0" err="1"/>
              <a:t>útfrá</a:t>
            </a:r>
            <a:r>
              <a:rPr lang="is-IS" sz="2400" dirty="0"/>
              <a:t> rekstrarspennugildi á forvafi ( Un / √3 [V] ) og </a:t>
            </a:r>
            <a:r>
              <a:rPr lang="is-IS" sz="2400" dirty="0" err="1"/>
              <a:t>eftirvafsspennu</a:t>
            </a:r>
            <a:r>
              <a:rPr lang="is-IS" sz="2400" dirty="0"/>
              <a:t> sem oftast er ekki nema110 / √3 V, og krefst nákvæmni.</a:t>
            </a:r>
          </a:p>
          <a:p>
            <a:r>
              <a:rPr lang="is-IS" sz="2400" dirty="0"/>
              <a:t>Í útitengivirkjum eru olíufylltir </a:t>
            </a:r>
            <a:r>
              <a:rPr lang="is-IS" sz="2400" dirty="0" err="1"/>
              <a:t>spennumælaspennar</a:t>
            </a:r>
            <a:r>
              <a:rPr lang="is-IS" sz="2400" dirty="0"/>
              <a:t> algengastir. Sjámynd 4.6 og 4.7 á næstu síðu. </a:t>
            </a:r>
            <a:r>
              <a:rPr lang="is-IS" sz="2400" dirty="0" err="1"/>
              <a:t>Þriggjafasa</a:t>
            </a:r>
            <a:r>
              <a:rPr lang="is-IS" sz="2400" dirty="0"/>
              <a:t> </a:t>
            </a:r>
            <a:r>
              <a:rPr lang="is-IS" sz="2400" dirty="0" err="1"/>
              <a:t>mælaspennar</a:t>
            </a:r>
            <a:r>
              <a:rPr lang="is-IS" sz="2400" dirty="0"/>
              <a:t> 132 </a:t>
            </a:r>
            <a:r>
              <a:rPr lang="is-IS" sz="2400" dirty="0" err="1"/>
              <a:t>kV</a:t>
            </a:r>
            <a:r>
              <a:rPr lang="is-IS" sz="2400" dirty="0"/>
              <a:t> </a:t>
            </a:r>
            <a:r>
              <a:rPr lang="is-IS" sz="2400" dirty="0" err="1"/>
              <a:t>mælaspennir</a:t>
            </a:r>
            <a:endParaRPr lang="is-IS" sz="2400" dirty="0"/>
          </a:p>
        </p:txBody>
      </p:sp>
    </p:spTree>
    <p:extLst>
      <p:ext uri="{BB962C8B-B14F-4D97-AF65-F5344CB8AC3E}">
        <p14:creationId xmlns:p14="http://schemas.microsoft.com/office/powerpoint/2010/main" val="363883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09EC69D7-CBFD-48A8-A55A-83F1223DA23D}"/>
              </a:ext>
            </a:extLst>
          </p:cNvPr>
          <p:cNvSpPr>
            <a:spLocks noGrp="1"/>
          </p:cNvSpPr>
          <p:nvPr>
            <p:ph type="title"/>
          </p:nvPr>
        </p:nvSpPr>
        <p:spPr/>
        <p:txBody>
          <a:bodyPr/>
          <a:lstStyle/>
          <a:p>
            <a:r>
              <a:rPr lang="en-GB" dirty="0" err="1"/>
              <a:t>Eldingavarar</a:t>
            </a:r>
            <a:endParaRPr lang="is-IS" dirty="0"/>
          </a:p>
        </p:txBody>
      </p:sp>
      <p:sp>
        <p:nvSpPr>
          <p:cNvPr id="3" name="Staðgengill efnis 2">
            <a:extLst>
              <a:ext uri="{FF2B5EF4-FFF2-40B4-BE49-F238E27FC236}">
                <a16:creationId xmlns:a16="http://schemas.microsoft.com/office/drawing/2014/main" id="{B9095F4F-9765-407D-99A5-22AA9B8C9E9C}"/>
              </a:ext>
            </a:extLst>
          </p:cNvPr>
          <p:cNvSpPr>
            <a:spLocks noGrp="1"/>
          </p:cNvSpPr>
          <p:nvPr>
            <p:ph idx="1"/>
          </p:nvPr>
        </p:nvSpPr>
        <p:spPr/>
        <p:txBody>
          <a:bodyPr>
            <a:normAutofit/>
          </a:bodyPr>
          <a:lstStyle/>
          <a:p>
            <a:r>
              <a:rPr lang="is-IS" sz="2400" dirty="0"/>
              <a:t>Eins og frá var skýrt í 3. kafla geta myndast yfirspennur við rof á straum, en mesta hættan á hárri yfirspennu er af völdum eldinga sem slegið geta niður við háspennulínur eða útitengivirki. Til þess að koma í veg fyrir að slíkar yfirspennur valdi skemmdum á búnaði í tengivirkjum er komið fyrir svokölluðum eldingavörum, sem við ákveðna yfirspennu leiða straum til jarðar. Þeir tengjast því milli hvers fasa og jarðar. </a:t>
            </a:r>
          </a:p>
        </p:txBody>
      </p:sp>
    </p:spTree>
    <p:extLst>
      <p:ext uri="{BB962C8B-B14F-4D97-AF65-F5344CB8AC3E}">
        <p14:creationId xmlns:p14="http://schemas.microsoft.com/office/powerpoint/2010/main" val="2432326679"/>
      </p:ext>
    </p:extLst>
  </p:cSld>
  <p:clrMapOvr>
    <a:masterClrMapping/>
  </p:clrMapOvr>
</p:sld>
</file>

<file path=ppt/theme/theme1.xml><?xml version="1.0" encoding="utf-8"?>
<a:theme xmlns:a="http://schemas.openxmlformats.org/drawingml/2006/main" name="Gallerí">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53</TotalTime>
  <Words>1112</Words>
  <Application>Microsoft Office PowerPoint</Application>
  <PresentationFormat>Víðskjár</PresentationFormat>
  <Paragraphs>51</Paragraphs>
  <Slides>16</Slides>
  <Notes>0</Notes>
  <HiddenSlides>0</HiddenSlides>
  <MMClips>0</MMClips>
  <ScaleCrop>false</ScaleCrop>
  <HeadingPairs>
    <vt:vector size="6" baseType="variant">
      <vt:variant>
        <vt:lpstr>Notaðar leturgerðir</vt:lpstr>
      </vt:variant>
      <vt:variant>
        <vt:i4>2</vt:i4>
      </vt:variant>
      <vt:variant>
        <vt:lpstr>Þema</vt:lpstr>
      </vt:variant>
      <vt:variant>
        <vt:i4>1</vt:i4>
      </vt:variant>
      <vt:variant>
        <vt:lpstr>Skyggnutitlar</vt:lpstr>
      </vt:variant>
      <vt:variant>
        <vt:i4>16</vt:i4>
      </vt:variant>
    </vt:vector>
  </HeadingPairs>
  <TitlesOfParts>
    <vt:vector size="19" baseType="lpstr">
      <vt:lpstr>Arial</vt:lpstr>
      <vt:lpstr>Gill Sans MT</vt:lpstr>
      <vt:lpstr>Gallerí</vt:lpstr>
      <vt:lpstr>Háspennutengivirki</vt:lpstr>
      <vt:lpstr>Inngangur</vt:lpstr>
      <vt:lpstr>Tengivirki</vt:lpstr>
      <vt:lpstr>Tengivirki</vt:lpstr>
      <vt:lpstr>Mælaspennar</vt:lpstr>
      <vt:lpstr>Straummælaspennar</vt:lpstr>
      <vt:lpstr>Spennumælaspennar</vt:lpstr>
      <vt:lpstr>Spennumælaspennar</vt:lpstr>
      <vt:lpstr>Eldingavarar</vt:lpstr>
      <vt:lpstr>Eldingavarar</vt:lpstr>
      <vt:lpstr>Útitengivirki</vt:lpstr>
      <vt:lpstr>ÚtiTengivirki</vt:lpstr>
      <vt:lpstr>Skjámynd af tengivirki búrfell</vt:lpstr>
      <vt:lpstr>Búrfell</vt:lpstr>
      <vt:lpstr>Búrfell</vt:lpstr>
      <vt:lpstr>Búrfell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Háspennutengivirki</dc:title>
  <dc:creator>Óskar Ingi sigurðsson</dc:creator>
  <cp:lastModifiedBy>Óskar Ingi sigurðsson</cp:lastModifiedBy>
  <cp:revision>2</cp:revision>
  <dcterms:created xsi:type="dcterms:W3CDTF">2020-10-08T08:03:00Z</dcterms:created>
  <dcterms:modified xsi:type="dcterms:W3CDTF">2020-10-08T10:12:28Z</dcterms:modified>
</cp:coreProperties>
</file>